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8" r:id="rId1"/>
  </p:sldMasterIdLst>
  <p:notesMasterIdLst>
    <p:notesMasterId r:id="rId23"/>
  </p:notesMasterIdLst>
  <p:sldIdLst>
    <p:sldId id="256" r:id="rId2"/>
    <p:sldId id="257" r:id="rId3"/>
    <p:sldId id="261" r:id="rId4"/>
    <p:sldId id="263" r:id="rId5"/>
    <p:sldId id="265" r:id="rId6"/>
    <p:sldId id="270" r:id="rId7"/>
    <p:sldId id="313" r:id="rId8"/>
    <p:sldId id="314" r:id="rId9"/>
    <p:sldId id="316" r:id="rId10"/>
    <p:sldId id="326" r:id="rId11"/>
    <p:sldId id="327" r:id="rId12"/>
    <p:sldId id="318" r:id="rId13"/>
    <p:sldId id="320" r:id="rId14"/>
    <p:sldId id="321" r:id="rId15"/>
    <p:sldId id="322" r:id="rId16"/>
    <p:sldId id="323" r:id="rId17"/>
    <p:sldId id="266" r:id="rId18"/>
    <p:sldId id="324" r:id="rId19"/>
    <p:sldId id="287" r:id="rId20"/>
    <p:sldId id="325" r:id="rId21"/>
    <p:sldId id="291" r:id="rId22"/>
  </p:sldIdLst>
  <p:sldSz cx="9144000" cy="5143500" type="screen16x9"/>
  <p:notesSz cx="6858000" cy="9144000"/>
  <p:embeddedFontLst>
    <p:embeddedFont>
      <p:font typeface="Gaegu" panose="020B0604020202020204" charset="0"/>
      <p:regular r:id="rId24"/>
      <p:bold r:id="rId25"/>
    </p:embeddedFont>
    <p:embeddedFont>
      <p:font typeface="Roboto Condensed Light" panose="02000000000000000000" pitchFamily="2" charset="0"/>
      <p:regular r:id="rId26"/>
      <p:italic r:id="rId27"/>
    </p:embeddedFont>
    <p:embeddedFont>
      <p:font typeface="Varela Round" panose="020B0604020202020204" charset="-79"/>
      <p:regular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13526E0-905F-4CFA-AFE2-A05317EF7CA3}">
  <a:tblStyle styleId="{B13526E0-905F-4CFA-AFE2-A05317EF7CA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108" y="11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6C60-4B5A-AE2B-C0E118A224E8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50</c:v>
                </c:pt>
                <c:pt idx="1">
                  <c:v>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C60-4B5A-AE2B-C0E118A224E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6" name="Google Shape;269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7" name="Google Shape;269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gc79573c1e9_0_14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4" name="Google Shape;3084;gc79573c1e9_0_14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43770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gc79573c1e9_0_14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4" name="Google Shape;3084;gc79573c1e9_0_14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566033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gc79573c1e9_0_14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4" name="Google Shape;3084;gc79573c1e9_0_14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4264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gc79573c1e9_0_14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4" name="Google Shape;3084;gc79573c1e9_0_14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84564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gc79573c1e9_0_14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4" name="Google Shape;3084;gc79573c1e9_0_14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38354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gc79573c1e9_0_14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4" name="Google Shape;3084;gc79573c1e9_0_14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819098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6" name="Google Shape;2936;gc79573c1e9_0_4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7" name="Google Shape;2937;gc79573c1e9_0_4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32982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7" name="Google Shape;2957;gc79573c1e9_0_6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8" name="Google Shape;2958;gc79573c1e9_0_6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7" name="Google Shape;2957;gc79573c1e9_0_6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8" name="Google Shape;2958;gc79573c1e9_0_6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849956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7" name="Google Shape;3867;gca1a8d16bc_0_10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8" name="Google Shape;3868;gca1a8d16bc_0_10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1" name="Google Shape;2751;gc8f6cc2c49_0_3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2" name="Google Shape;2752;gc8f6cc2c49_0_3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7" name="Google Shape;3867;gca1a8d16bc_0_10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8" name="Google Shape;3868;gca1a8d16bc_0_10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494298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2" name="Google Shape;3912;gca1a8d16bc_0_15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3" name="Google Shape;3913;gca1a8d16bc_0_15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6" name="Google Shape;2796;gc94c3d5336_0_4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7" name="Google Shape;2797;gc94c3d5336_0_4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8" name="Google Shape;2868;gc79573c1e9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9" name="Google Shape;2869;gc79573c1e9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6" name="Google Shape;2936;gc79573c1e9_0_4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7" name="Google Shape;2937;gc79573c1e9_0_4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gc79573c1e9_0_14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4" name="Google Shape;3084;gc79573c1e9_0_14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gc79573c1e9_0_14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4" name="Google Shape;3084;gc79573c1e9_0_14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93275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gc79573c1e9_0_14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4" name="Google Shape;3084;gc79573c1e9_0_14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29208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gc79573c1e9_0_14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4" name="Google Shape;3084;gc79573c1e9_0_14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33540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23004" y="-1"/>
            <a:ext cx="9177565" cy="5143390"/>
            <a:chOff x="-23004" y="-1"/>
            <a:chExt cx="9177565" cy="5143390"/>
          </a:xfrm>
        </p:grpSpPr>
        <p:sp>
          <p:nvSpPr>
            <p:cNvPr id="10" name="Google Shape;10;p2"/>
            <p:cNvSpPr/>
            <p:nvPr/>
          </p:nvSpPr>
          <p:spPr>
            <a:xfrm>
              <a:off x="-22991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324596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650686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998608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1346531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1672285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2020208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368130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2694152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3041740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3389662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3715752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4063339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4411262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-23004" y="176275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-23004" y="523862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-23004" y="849884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-23004" y="1197806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-23004" y="1554501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-23004" y="1880590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-23004" y="2228511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-23004" y="2576366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-23004" y="2902455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-23004" y="3250042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-23004" y="3597964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-23004" y="3924052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-23004" y="4271639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-23004" y="4619561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-23004" y="4945583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4732596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5058686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5406608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754196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6080285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6428207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6775795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7101884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7449807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7797394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8123417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8471339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8828370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9154459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4732600" y="176275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4732600" y="523862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4732600" y="849884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4732600" y="1197806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4732600" y="1554501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4732600" y="1880590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4732600" y="2228511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4732600" y="2576366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4732600" y="2902455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4732600" y="3250042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4732600" y="3597964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4732600" y="3924052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4732600" y="4271639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4732600" y="4619561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4732600" y="4945583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8" name="Google Shape;68;p2"/>
          <p:cNvSpPr/>
          <p:nvPr/>
        </p:nvSpPr>
        <p:spPr>
          <a:xfrm>
            <a:off x="946050" y="1089175"/>
            <a:ext cx="7251900" cy="3381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9" name="Google Shape;69;p2"/>
          <p:cNvGrpSpPr/>
          <p:nvPr/>
        </p:nvGrpSpPr>
        <p:grpSpPr>
          <a:xfrm>
            <a:off x="875100" y="2141450"/>
            <a:ext cx="7449534" cy="2329875"/>
            <a:chOff x="875100" y="2141450"/>
            <a:chExt cx="7449534" cy="2329875"/>
          </a:xfrm>
        </p:grpSpPr>
        <p:sp>
          <p:nvSpPr>
            <p:cNvPr id="70" name="Google Shape;70;p2"/>
            <p:cNvSpPr/>
            <p:nvPr/>
          </p:nvSpPr>
          <p:spPr>
            <a:xfrm>
              <a:off x="875100" y="3115925"/>
              <a:ext cx="7449534" cy="1263272"/>
            </a:xfrm>
            <a:custGeom>
              <a:avLst/>
              <a:gdLst/>
              <a:ahLst/>
              <a:cxnLst/>
              <a:rect l="l" t="t" r="r" b="b"/>
              <a:pathLst>
                <a:path w="92280" h="72187" extrusionOk="0">
                  <a:moveTo>
                    <a:pt x="73965" y="0"/>
                  </a:moveTo>
                  <a:cubicBezTo>
                    <a:pt x="71241" y="0"/>
                    <a:pt x="68528" y="633"/>
                    <a:pt x="66136" y="1964"/>
                  </a:cubicBezTo>
                  <a:cubicBezTo>
                    <a:pt x="62952" y="3754"/>
                    <a:pt x="60306" y="6580"/>
                    <a:pt x="56824" y="7674"/>
                  </a:cubicBezTo>
                  <a:cubicBezTo>
                    <a:pt x="55680" y="8036"/>
                    <a:pt x="54508" y="8192"/>
                    <a:pt x="53328" y="8192"/>
                  </a:cubicBezTo>
                  <a:cubicBezTo>
                    <a:pt x="50488" y="8192"/>
                    <a:pt x="47603" y="7286"/>
                    <a:pt x="44946" y="6162"/>
                  </a:cubicBezTo>
                  <a:cubicBezTo>
                    <a:pt x="41206" y="4570"/>
                    <a:pt x="37585" y="2501"/>
                    <a:pt x="33566" y="1844"/>
                  </a:cubicBezTo>
                  <a:cubicBezTo>
                    <a:pt x="32573" y="1682"/>
                    <a:pt x="31585" y="1606"/>
                    <a:pt x="30604" y="1606"/>
                  </a:cubicBezTo>
                  <a:cubicBezTo>
                    <a:pt x="25317" y="1606"/>
                    <a:pt x="20260" y="3836"/>
                    <a:pt x="15997" y="6958"/>
                  </a:cubicBezTo>
                  <a:cubicBezTo>
                    <a:pt x="11540" y="10221"/>
                    <a:pt x="8138" y="14856"/>
                    <a:pt x="5711" y="19910"/>
                  </a:cubicBezTo>
                  <a:cubicBezTo>
                    <a:pt x="4636" y="22119"/>
                    <a:pt x="3761" y="24426"/>
                    <a:pt x="3065" y="26734"/>
                  </a:cubicBezTo>
                  <a:cubicBezTo>
                    <a:pt x="1194" y="32962"/>
                    <a:pt x="1" y="40503"/>
                    <a:pt x="1950" y="46830"/>
                  </a:cubicBezTo>
                  <a:cubicBezTo>
                    <a:pt x="3025" y="50292"/>
                    <a:pt x="5154" y="53316"/>
                    <a:pt x="7462" y="56101"/>
                  </a:cubicBezTo>
                  <a:cubicBezTo>
                    <a:pt x="13430" y="63403"/>
                    <a:pt x="21150" y="69790"/>
                    <a:pt x="30382" y="71700"/>
                  </a:cubicBezTo>
                  <a:cubicBezTo>
                    <a:pt x="31973" y="72026"/>
                    <a:pt x="33611" y="72186"/>
                    <a:pt x="35253" y="72186"/>
                  </a:cubicBezTo>
                  <a:cubicBezTo>
                    <a:pt x="43141" y="72186"/>
                    <a:pt x="51141" y="68475"/>
                    <a:pt x="54616" y="61493"/>
                  </a:cubicBezTo>
                  <a:cubicBezTo>
                    <a:pt x="56128" y="58449"/>
                    <a:pt x="56725" y="55027"/>
                    <a:pt x="57899" y="51843"/>
                  </a:cubicBezTo>
                  <a:cubicBezTo>
                    <a:pt x="59948" y="46312"/>
                    <a:pt x="63828" y="41478"/>
                    <a:pt x="68802" y="38274"/>
                  </a:cubicBezTo>
                  <a:cubicBezTo>
                    <a:pt x="74532" y="34593"/>
                    <a:pt x="81675" y="32982"/>
                    <a:pt x="86370" y="28048"/>
                  </a:cubicBezTo>
                  <a:cubicBezTo>
                    <a:pt x="91802" y="22317"/>
                    <a:pt x="92279" y="12568"/>
                    <a:pt x="87445" y="6321"/>
                  </a:cubicBezTo>
                  <a:cubicBezTo>
                    <a:pt x="84285" y="2251"/>
                    <a:pt x="79103" y="0"/>
                    <a:pt x="7396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946050" y="3372125"/>
              <a:ext cx="7251900" cy="10992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 rot="2700000">
              <a:off x="1301006" y="2510697"/>
              <a:ext cx="1248769" cy="1555144"/>
            </a:xfrm>
            <a:custGeom>
              <a:avLst/>
              <a:gdLst/>
              <a:ahLst/>
              <a:cxnLst/>
              <a:rect l="l" t="t" r="r" b="b"/>
              <a:pathLst>
                <a:path w="26245" h="32684" extrusionOk="0">
                  <a:moveTo>
                    <a:pt x="25587" y="2110"/>
                  </a:moveTo>
                  <a:lnTo>
                    <a:pt x="25289" y="2627"/>
                  </a:lnTo>
                  <a:cubicBezTo>
                    <a:pt x="25275" y="2634"/>
                    <a:pt x="25263" y="2638"/>
                    <a:pt x="25254" y="2638"/>
                  </a:cubicBezTo>
                  <a:cubicBezTo>
                    <a:pt x="25209" y="2638"/>
                    <a:pt x="25209" y="2566"/>
                    <a:pt x="25209" y="2468"/>
                  </a:cubicBezTo>
                  <a:cubicBezTo>
                    <a:pt x="25209" y="2508"/>
                    <a:pt x="25190" y="2548"/>
                    <a:pt x="25170" y="2568"/>
                  </a:cubicBezTo>
                  <a:cubicBezTo>
                    <a:pt x="25132" y="2605"/>
                    <a:pt x="25102" y="2619"/>
                    <a:pt x="25080" y="2619"/>
                  </a:cubicBezTo>
                  <a:cubicBezTo>
                    <a:pt x="25068" y="2619"/>
                    <a:pt x="25058" y="2615"/>
                    <a:pt x="25050" y="2607"/>
                  </a:cubicBezTo>
                  <a:cubicBezTo>
                    <a:pt x="25110" y="2528"/>
                    <a:pt x="25150" y="2468"/>
                    <a:pt x="25209" y="2388"/>
                  </a:cubicBezTo>
                  <a:cubicBezTo>
                    <a:pt x="25209" y="2428"/>
                    <a:pt x="25209" y="2448"/>
                    <a:pt x="25209" y="2468"/>
                  </a:cubicBezTo>
                  <a:cubicBezTo>
                    <a:pt x="25229" y="2428"/>
                    <a:pt x="25229" y="2388"/>
                    <a:pt x="25249" y="2349"/>
                  </a:cubicBezTo>
                  <a:cubicBezTo>
                    <a:pt x="25269" y="2309"/>
                    <a:pt x="25309" y="2269"/>
                    <a:pt x="25329" y="2249"/>
                  </a:cubicBezTo>
                  <a:cubicBezTo>
                    <a:pt x="25428" y="2190"/>
                    <a:pt x="25528" y="2150"/>
                    <a:pt x="25587" y="2110"/>
                  </a:cubicBezTo>
                  <a:close/>
                  <a:moveTo>
                    <a:pt x="20872" y="7820"/>
                  </a:moveTo>
                  <a:lnTo>
                    <a:pt x="20832" y="8218"/>
                  </a:lnTo>
                  <a:cubicBezTo>
                    <a:pt x="20812" y="8158"/>
                    <a:pt x="20733" y="8119"/>
                    <a:pt x="20653" y="8079"/>
                  </a:cubicBezTo>
                  <a:cubicBezTo>
                    <a:pt x="20713" y="7979"/>
                    <a:pt x="20792" y="7900"/>
                    <a:pt x="20872" y="7820"/>
                  </a:cubicBezTo>
                  <a:close/>
                  <a:moveTo>
                    <a:pt x="14784" y="11143"/>
                  </a:moveTo>
                  <a:lnTo>
                    <a:pt x="14784" y="11143"/>
                  </a:lnTo>
                  <a:cubicBezTo>
                    <a:pt x="14776" y="11155"/>
                    <a:pt x="14770" y="11167"/>
                    <a:pt x="14766" y="11177"/>
                  </a:cubicBezTo>
                  <a:lnTo>
                    <a:pt x="14766" y="11177"/>
                  </a:lnTo>
                  <a:cubicBezTo>
                    <a:pt x="14772" y="11166"/>
                    <a:pt x="14778" y="11154"/>
                    <a:pt x="14784" y="11143"/>
                  </a:cubicBezTo>
                  <a:close/>
                  <a:moveTo>
                    <a:pt x="18047" y="11322"/>
                  </a:moveTo>
                  <a:cubicBezTo>
                    <a:pt x="18047" y="11600"/>
                    <a:pt x="18027" y="11879"/>
                    <a:pt x="17888" y="12138"/>
                  </a:cubicBezTo>
                  <a:lnTo>
                    <a:pt x="17768" y="12158"/>
                  </a:lnTo>
                  <a:lnTo>
                    <a:pt x="17569" y="12555"/>
                  </a:lnTo>
                  <a:cubicBezTo>
                    <a:pt x="17569" y="12416"/>
                    <a:pt x="17569" y="12158"/>
                    <a:pt x="17609" y="11899"/>
                  </a:cubicBezTo>
                  <a:cubicBezTo>
                    <a:pt x="17748" y="11700"/>
                    <a:pt x="17908" y="11521"/>
                    <a:pt x="18047" y="11322"/>
                  </a:cubicBezTo>
                  <a:close/>
                  <a:moveTo>
                    <a:pt x="16157" y="13729"/>
                  </a:moveTo>
                  <a:cubicBezTo>
                    <a:pt x="16276" y="13809"/>
                    <a:pt x="16376" y="13928"/>
                    <a:pt x="16376" y="14008"/>
                  </a:cubicBezTo>
                  <a:cubicBezTo>
                    <a:pt x="16336" y="14028"/>
                    <a:pt x="15779" y="14465"/>
                    <a:pt x="15600" y="14525"/>
                  </a:cubicBezTo>
                  <a:lnTo>
                    <a:pt x="15520" y="14525"/>
                  </a:lnTo>
                  <a:cubicBezTo>
                    <a:pt x="15619" y="14386"/>
                    <a:pt x="15719" y="14267"/>
                    <a:pt x="15818" y="14147"/>
                  </a:cubicBezTo>
                  <a:lnTo>
                    <a:pt x="15978" y="14267"/>
                  </a:lnTo>
                  <a:lnTo>
                    <a:pt x="15858" y="14087"/>
                  </a:lnTo>
                  <a:cubicBezTo>
                    <a:pt x="15958" y="13968"/>
                    <a:pt x="16057" y="13849"/>
                    <a:pt x="16157" y="13729"/>
                  </a:cubicBezTo>
                  <a:close/>
                  <a:moveTo>
                    <a:pt x="14664" y="15600"/>
                  </a:moveTo>
                  <a:lnTo>
                    <a:pt x="14664" y="15600"/>
                  </a:lnTo>
                  <a:cubicBezTo>
                    <a:pt x="14645" y="15719"/>
                    <a:pt x="14605" y="15838"/>
                    <a:pt x="14545" y="15938"/>
                  </a:cubicBezTo>
                  <a:cubicBezTo>
                    <a:pt x="14533" y="15915"/>
                    <a:pt x="14508" y="15905"/>
                    <a:pt x="14477" y="15905"/>
                  </a:cubicBezTo>
                  <a:cubicBezTo>
                    <a:pt x="14455" y="15905"/>
                    <a:pt x="14430" y="15910"/>
                    <a:pt x="14406" y="15918"/>
                  </a:cubicBezTo>
                  <a:cubicBezTo>
                    <a:pt x="14485" y="15818"/>
                    <a:pt x="14585" y="15699"/>
                    <a:pt x="14664" y="15600"/>
                  </a:cubicBezTo>
                  <a:close/>
                  <a:moveTo>
                    <a:pt x="9153" y="18723"/>
                  </a:moveTo>
                  <a:cubicBezTo>
                    <a:pt x="9115" y="18809"/>
                    <a:pt x="9095" y="18840"/>
                    <a:pt x="9085" y="18840"/>
                  </a:cubicBezTo>
                  <a:cubicBezTo>
                    <a:pt x="9074" y="18840"/>
                    <a:pt x="9074" y="18804"/>
                    <a:pt x="9074" y="18763"/>
                  </a:cubicBezTo>
                  <a:lnTo>
                    <a:pt x="9153" y="18723"/>
                  </a:lnTo>
                  <a:close/>
                  <a:moveTo>
                    <a:pt x="12098" y="18902"/>
                  </a:moveTo>
                  <a:lnTo>
                    <a:pt x="12098" y="18902"/>
                  </a:lnTo>
                  <a:cubicBezTo>
                    <a:pt x="12088" y="18909"/>
                    <a:pt x="12078" y="18917"/>
                    <a:pt x="12068" y="18925"/>
                  </a:cubicBezTo>
                  <a:lnTo>
                    <a:pt x="12068" y="18925"/>
                  </a:lnTo>
                  <a:cubicBezTo>
                    <a:pt x="12080" y="18917"/>
                    <a:pt x="12090" y="18910"/>
                    <a:pt x="12098" y="18902"/>
                  </a:cubicBezTo>
                  <a:close/>
                  <a:moveTo>
                    <a:pt x="13152" y="17510"/>
                  </a:moveTo>
                  <a:cubicBezTo>
                    <a:pt x="13152" y="17728"/>
                    <a:pt x="13053" y="18067"/>
                    <a:pt x="12854" y="18425"/>
                  </a:cubicBezTo>
                  <a:cubicBezTo>
                    <a:pt x="12750" y="18593"/>
                    <a:pt x="12688" y="18638"/>
                    <a:pt x="12649" y="18638"/>
                  </a:cubicBezTo>
                  <a:cubicBezTo>
                    <a:pt x="12603" y="18638"/>
                    <a:pt x="12591" y="18571"/>
                    <a:pt x="12582" y="18571"/>
                  </a:cubicBezTo>
                  <a:cubicBezTo>
                    <a:pt x="12580" y="18571"/>
                    <a:pt x="12578" y="18575"/>
                    <a:pt x="12575" y="18584"/>
                  </a:cubicBezTo>
                  <a:cubicBezTo>
                    <a:pt x="11978" y="19280"/>
                    <a:pt x="12396" y="19440"/>
                    <a:pt x="11799" y="19937"/>
                  </a:cubicBezTo>
                  <a:cubicBezTo>
                    <a:pt x="11740" y="19969"/>
                    <a:pt x="11694" y="19982"/>
                    <a:pt x="11659" y="19982"/>
                  </a:cubicBezTo>
                  <a:cubicBezTo>
                    <a:pt x="11518" y="19982"/>
                    <a:pt x="11537" y="19778"/>
                    <a:pt x="11441" y="19778"/>
                  </a:cubicBezTo>
                  <a:cubicBezTo>
                    <a:pt x="11640" y="19420"/>
                    <a:pt x="11899" y="19340"/>
                    <a:pt x="12058" y="19121"/>
                  </a:cubicBezTo>
                  <a:lnTo>
                    <a:pt x="12058" y="19121"/>
                  </a:lnTo>
                  <a:lnTo>
                    <a:pt x="11799" y="19360"/>
                  </a:lnTo>
                  <a:cubicBezTo>
                    <a:pt x="11836" y="19232"/>
                    <a:pt x="11956" y="19021"/>
                    <a:pt x="12068" y="18925"/>
                  </a:cubicBezTo>
                  <a:lnTo>
                    <a:pt x="12068" y="18925"/>
                  </a:lnTo>
                  <a:cubicBezTo>
                    <a:pt x="12046" y="18940"/>
                    <a:pt x="12016" y="18957"/>
                    <a:pt x="11978" y="18982"/>
                  </a:cubicBezTo>
                  <a:cubicBezTo>
                    <a:pt x="12376" y="18485"/>
                    <a:pt x="12774" y="18007"/>
                    <a:pt x="13152" y="17510"/>
                  </a:cubicBezTo>
                  <a:close/>
                  <a:moveTo>
                    <a:pt x="8835" y="23001"/>
                  </a:moveTo>
                  <a:lnTo>
                    <a:pt x="8815" y="23041"/>
                  </a:lnTo>
                  <a:cubicBezTo>
                    <a:pt x="8815" y="23021"/>
                    <a:pt x="8815" y="23021"/>
                    <a:pt x="8835" y="23001"/>
                  </a:cubicBezTo>
                  <a:close/>
                  <a:moveTo>
                    <a:pt x="5902" y="23051"/>
                  </a:moveTo>
                  <a:cubicBezTo>
                    <a:pt x="5893" y="23053"/>
                    <a:pt x="5883" y="23056"/>
                    <a:pt x="5870" y="23061"/>
                  </a:cubicBezTo>
                  <a:cubicBezTo>
                    <a:pt x="5881" y="23058"/>
                    <a:pt x="5891" y="23055"/>
                    <a:pt x="5902" y="23051"/>
                  </a:cubicBezTo>
                  <a:close/>
                  <a:moveTo>
                    <a:pt x="8735" y="23120"/>
                  </a:moveTo>
                  <a:lnTo>
                    <a:pt x="8735" y="23120"/>
                  </a:lnTo>
                  <a:cubicBezTo>
                    <a:pt x="8696" y="23260"/>
                    <a:pt x="8596" y="23419"/>
                    <a:pt x="8437" y="23518"/>
                  </a:cubicBezTo>
                  <a:cubicBezTo>
                    <a:pt x="8536" y="23399"/>
                    <a:pt x="8636" y="23260"/>
                    <a:pt x="8735" y="23120"/>
                  </a:cubicBezTo>
                  <a:close/>
                  <a:moveTo>
                    <a:pt x="24632" y="1"/>
                  </a:moveTo>
                  <a:lnTo>
                    <a:pt x="24613" y="21"/>
                  </a:lnTo>
                  <a:cubicBezTo>
                    <a:pt x="24593" y="41"/>
                    <a:pt x="24573" y="61"/>
                    <a:pt x="24553" y="81"/>
                  </a:cubicBezTo>
                  <a:cubicBezTo>
                    <a:pt x="24513" y="120"/>
                    <a:pt x="24473" y="180"/>
                    <a:pt x="24414" y="220"/>
                  </a:cubicBezTo>
                  <a:lnTo>
                    <a:pt x="24533" y="160"/>
                  </a:lnTo>
                  <a:lnTo>
                    <a:pt x="24533" y="160"/>
                  </a:lnTo>
                  <a:cubicBezTo>
                    <a:pt x="24453" y="359"/>
                    <a:pt x="24394" y="459"/>
                    <a:pt x="24294" y="538"/>
                  </a:cubicBezTo>
                  <a:cubicBezTo>
                    <a:pt x="24195" y="598"/>
                    <a:pt x="24055" y="677"/>
                    <a:pt x="23916" y="837"/>
                  </a:cubicBezTo>
                  <a:lnTo>
                    <a:pt x="23916" y="817"/>
                  </a:lnTo>
                  <a:cubicBezTo>
                    <a:pt x="23498" y="1115"/>
                    <a:pt x="23478" y="1155"/>
                    <a:pt x="23419" y="1235"/>
                  </a:cubicBezTo>
                  <a:cubicBezTo>
                    <a:pt x="23379" y="1294"/>
                    <a:pt x="23319" y="1354"/>
                    <a:pt x="22981" y="1573"/>
                  </a:cubicBezTo>
                  <a:lnTo>
                    <a:pt x="23100" y="1632"/>
                  </a:lnTo>
                  <a:cubicBezTo>
                    <a:pt x="23260" y="1871"/>
                    <a:pt x="22523" y="2010"/>
                    <a:pt x="22305" y="2408"/>
                  </a:cubicBezTo>
                  <a:lnTo>
                    <a:pt x="22464" y="2349"/>
                  </a:lnTo>
                  <a:lnTo>
                    <a:pt x="22464" y="2349"/>
                  </a:lnTo>
                  <a:cubicBezTo>
                    <a:pt x="22364" y="2587"/>
                    <a:pt x="21728" y="2607"/>
                    <a:pt x="21549" y="2767"/>
                  </a:cubicBezTo>
                  <a:cubicBezTo>
                    <a:pt x="21544" y="2768"/>
                    <a:pt x="21540" y="2769"/>
                    <a:pt x="21537" y="2769"/>
                  </a:cubicBezTo>
                  <a:cubicBezTo>
                    <a:pt x="21501" y="2769"/>
                    <a:pt x="21571" y="2663"/>
                    <a:pt x="21608" y="2607"/>
                  </a:cubicBezTo>
                  <a:lnTo>
                    <a:pt x="21608" y="2607"/>
                  </a:lnTo>
                  <a:cubicBezTo>
                    <a:pt x="21051" y="2965"/>
                    <a:pt x="21668" y="2767"/>
                    <a:pt x="21369" y="3145"/>
                  </a:cubicBezTo>
                  <a:cubicBezTo>
                    <a:pt x="21365" y="3145"/>
                    <a:pt x="21361" y="3146"/>
                    <a:pt x="21357" y="3146"/>
                  </a:cubicBezTo>
                  <a:cubicBezTo>
                    <a:pt x="21287" y="3146"/>
                    <a:pt x="21277" y="3043"/>
                    <a:pt x="21209" y="3043"/>
                  </a:cubicBezTo>
                  <a:cubicBezTo>
                    <a:pt x="21175" y="3043"/>
                    <a:pt x="21127" y="3068"/>
                    <a:pt x="21051" y="3145"/>
                  </a:cubicBezTo>
                  <a:cubicBezTo>
                    <a:pt x="20892" y="3224"/>
                    <a:pt x="20673" y="4040"/>
                    <a:pt x="20255" y="4259"/>
                  </a:cubicBezTo>
                  <a:cubicBezTo>
                    <a:pt x="20299" y="4251"/>
                    <a:pt x="20340" y="4242"/>
                    <a:pt x="20369" y="4242"/>
                  </a:cubicBezTo>
                  <a:cubicBezTo>
                    <a:pt x="20421" y="4242"/>
                    <a:pt x="20438" y="4272"/>
                    <a:pt x="20375" y="4398"/>
                  </a:cubicBezTo>
                  <a:cubicBezTo>
                    <a:pt x="20176" y="4677"/>
                    <a:pt x="19579" y="4935"/>
                    <a:pt x="19539" y="5313"/>
                  </a:cubicBezTo>
                  <a:cubicBezTo>
                    <a:pt x="19519" y="5323"/>
                    <a:pt x="19504" y="5328"/>
                    <a:pt x="19492" y="5328"/>
                  </a:cubicBezTo>
                  <a:cubicBezTo>
                    <a:pt x="19479" y="5328"/>
                    <a:pt x="19469" y="5323"/>
                    <a:pt x="19459" y="5313"/>
                  </a:cubicBezTo>
                  <a:cubicBezTo>
                    <a:pt x="19340" y="5552"/>
                    <a:pt x="19002" y="6029"/>
                    <a:pt x="19002" y="6228"/>
                  </a:cubicBezTo>
                  <a:cubicBezTo>
                    <a:pt x="18986" y="6225"/>
                    <a:pt x="18969" y="6224"/>
                    <a:pt x="18953" y="6224"/>
                  </a:cubicBezTo>
                  <a:cubicBezTo>
                    <a:pt x="18521" y="6224"/>
                    <a:pt x="18195" y="7373"/>
                    <a:pt x="17906" y="7373"/>
                  </a:cubicBezTo>
                  <a:cubicBezTo>
                    <a:pt x="17880" y="7373"/>
                    <a:pt x="17854" y="7364"/>
                    <a:pt x="17828" y="7343"/>
                  </a:cubicBezTo>
                  <a:cubicBezTo>
                    <a:pt x="17669" y="7542"/>
                    <a:pt x="17510" y="7760"/>
                    <a:pt x="17350" y="7979"/>
                  </a:cubicBezTo>
                  <a:lnTo>
                    <a:pt x="17331" y="7940"/>
                  </a:lnTo>
                  <a:cubicBezTo>
                    <a:pt x="16992" y="8318"/>
                    <a:pt x="16952" y="8517"/>
                    <a:pt x="16933" y="8715"/>
                  </a:cubicBezTo>
                  <a:cubicBezTo>
                    <a:pt x="16905" y="8738"/>
                    <a:pt x="16887" y="8746"/>
                    <a:pt x="16874" y="8746"/>
                  </a:cubicBezTo>
                  <a:cubicBezTo>
                    <a:pt x="16843" y="8746"/>
                    <a:pt x="16853" y="8690"/>
                    <a:pt x="16853" y="8676"/>
                  </a:cubicBezTo>
                  <a:lnTo>
                    <a:pt x="16853" y="8676"/>
                  </a:lnTo>
                  <a:cubicBezTo>
                    <a:pt x="16316" y="9213"/>
                    <a:pt x="16296" y="9273"/>
                    <a:pt x="16057" y="9889"/>
                  </a:cubicBezTo>
                  <a:lnTo>
                    <a:pt x="15918" y="9850"/>
                  </a:lnTo>
                  <a:cubicBezTo>
                    <a:pt x="15878" y="10029"/>
                    <a:pt x="15102" y="10586"/>
                    <a:pt x="14764" y="11242"/>
                  </a:cubicBezTo>
                  <a:cubicBezTo>
                    <a:pt x="14764" y="11242"/>
                    <a:pt x="14751" y="11217"/>
                    <a:pt x="14766" y="11177"/>
                  </a:cubicBezTo>
                  <a:lnTo>
                    <a:pt x="14766" y="11177"/>
                  </a:lnTo>
                  <a:cubicBezTo>
                    <a:pt x="14372" y="11916"/>
                    <a:pt x="13295" y="12484"/>
                    <a:pt x="13491" y="13013"/>
                  </a:cubicBezTo>
                  <a:lnTo>
                    <a:pt x="13252" y="13510"/>
                  </a:lnTo>
                  <a:cubicBezTo>
                    <a:pt x="13376" y="13364"/>
                    <a:pt x="13440" y="13314"/>
                    <a:pt x="13473" y="13314"/>
                  </a:cubicBezTo>
                  <a:cubicBezTo>
                    <a:pt x="13544" y="13314"/>
                    <a:pt x="13457" y="13565"/>
                    <a:pt x="13527" y="13565"/>
                  </a:cubicBezTo>
                  <a:cubicBezTo>
                    <a:pt x="13541" y="13565"/>
                    <a:pt x="13561" y="13555"/>
                    <a:pt x="13590" y="13530"/>
                  </a:cubicBezTo>
                  <a:lnTo>
                    <a:pt x="13590" y="13530"/>
                  </a:lnTo>
                  <a:cubicBezTo>
                    <a:pt x="13496" y="13692"/>
                    <a:pt x="13282" y="13864"/>
                    <a:pt x="13210" y="13864"/>
                  </a:cubicBezTo>
                  <a:cubicBezTo>
                    <a:pt x="13176" y="13864"/>
                    <a:pt x="13174" y="13825"/>
                    <a:pt x="13232" y="13729"/>
                  </a:cubicBezTo>
                  <a:lnTo>
                    <a:pt x="13292" y="13709"/>
                  </a:lnTo>
                  <a:cubicBezTo>
                    <a:pt x="13274" y="13677"/>
                    <a:pt x="13251" y="13662"/>
                    <a:pt x="13224" y="13662"/>
                  </a:cubicBezTo>
                  <a:cubicBezTo>
                    <a:pt x="13055" y="13662"/>
                    <a:pt x="12731" y="14238"/>
                    <a:pt x="12602" y="14238"/>
                  </a:cubicBezTo>
                  <a:cubicBezTo>
                    <a:pt x="12592" y="14238"/>
                    <a:pt x="12583" y="14234"/>
                    <a:pt x="12575" y="14227"/>
                  </a:cubicBezTo>
                  <a:cubicBezTo>
                    <a:pt x="11740" y="15321"/>
                    <a:pt x="10844" y="16316"/>
                    <a:pt x="10068" y="17350"/>
                  </a:cubicBezTo>
                  <a:lnTo>
                    <a:pt x="10307" y="17350"/>
                  </a:lnTo>
                  <a:lnTo>
                    <a:pt x="10029" y="17709"/>
                  </a:lnTo>
                  <a:cubicBezTo>
                    <a:pt x="10000" y="17726"/>
                    <a:pt x="9969" y="17737"/>
                    <a:pt x="9945" y="17737"/>
                  </a:cubicBezTo>
                  <a:cubicBezTo>
                    <a:pt x="9887" y="17737"/>
                    <a:pt x="9868" y="17673"/>
                    <a:pt x="10009" y="17490"/>
                  </a:cubicBezTo>
                  <a:lnTo>
                    <a:pt x="10009" y="17490"/>
                  </a:lnTo>
                  <a:cubicBezTo>
                    <a:pt x="9830" y="17549"/>
                    <a:pt x="9770" y="17967"/>
                    <a:pt x="9790" y="18007"/>
                  </a:cubicBezTo>
                  <a:cubicBezTo>
                    <a:pt x="9690" y="18112"/>
                    <a:pt x="9633" y="18151"/>
                    <a:pt x="9605" y="18151"/>
                  </a:cubicBezTo>
                  <a:cubicBezTo>
                    <a:pt x="9519" y="18151"/>
                    <a:pt x="9675" y="17807"/>
                    <a:pt x="9652" y="17807"/>
                  </a:cubicBezTo>
                  <a:cubicBezTo>
                    <a:pt x="9648" y="17807"/>
                    <a:pt x="9642" y="17813"/>
                    <a:pt x="9631" y="17828"/>
                  </a:cubicBezTo>
                  <a:lnTo>
                    <a:pt x="9491" y="18047"/>
                  </a:lnTo>
                  <a:lnTo>
                    <a:pt x="9551" y="18007"/>
                  </a:lnTo>
                  <a:lnTo>
                    <a:pt x="9551" y="18007"/>
                  </a:lnTo>
                  <a:cubicBezTo>
                    <a:pt x="9491" y="18226"/>
                    <a:pt x="9551" y="18286"/>
                    <a:pt x="9312" y="18604"/>
                  </a:cubicBezTo>
                  <a:cubicBezTo>
                    <a:pt x="9237" y="18670"/>
                    <a:pt x="9194" y="18685"/>
                    <a:pt x="9164" y="18685"/>
                  </a:cubicBezTo>
                  <a:cubicBezTo>
                    <a:pt x="9142" y="18685"/>
                    <a:pt x="9127" y="18677"/>
                    <a:pt x="9113" y="18677"/>
                  </a:cubicBezTo>
                  <a:cubicBezTo>
                    <a:pt x="9101" y="18677"/>
                    <a:pt x="9089" y="18682"/>
                    <a:pt x="9074" y="18703"/>
                  </a:cubicBezTo>
                  <a:cubicBezTo>
                    <a:pt x="9070" y="18700"/>
                    <a:pt x="9067" y="18698"/>
                    <a:pt x="9063" y="18698"/>
                  </a:cubicBezTo>
                  <a:cubicBezTo>
                    <a:pt x="9046" y="18698"/>
                    <a:pt x="9024" y="18740"/>
                    <a:pt x="8974" y="18823"/>
                  </a:cubicBezTo>
                  <a:lnTo>
                    <a:pt x="8636" y="19260"/>
                  </a:lnTo>
                  <a:lnTo>
                    <a:pt x="8895" y="19161"/>
                  </a:lnTo>
                  <a:lnTo>
                    <a:pt x="8895" y="19161"/>
                  </a:lnTo>
                  <a:cubicBezTo>
                    <a:pt x="8817" y="19363"/>
                    <a:pt x="8666" y="19517"/>
                    <a:pt x="8737" y="19517"/>
                  </a:cubicBezTo>
                  <a:cubicBezTo>
                    <a:pt x="8754" y="19517"/>
                    <a:pt x="8783" y="19509"/>
                    <a:pt x="8827" y="19491"/>
                  </a:cubicBezTo>
                  <a:lnTo>
                    <a:pt x="8827" y="19491"/>
                  </a:lnTo>
                  <a:cubicBezTo>
                    <a:pt x="8381" y="19699"/>
                    <a:pt x="7537" y="21134"/>
                    <a:pt x="7343" y="21270"/>
                  </a:cubicBezTo>
                  <a:cubicBezTo>
                    <a:pt x="7223" y="21628"/>
                    <a:pt x="7024" y="21907"/>
                    <a:pt x="6746" y="22245"/>
                  </a:cubicBezTo>
                  <a:cubicBezTo>
                    <a:pt x="6772" y="22224"/>
                    <a:pt x="6804" y="22212"/>
                    <a:pt x="6832" y="22212"/>
                  </a:cubicBezTo>
                  <a:cubicBezTo>
                    <a:pt x="6911" y="22212"/>
                    <a:pt x="6961" y="22299"/>
                    <a:pt x="6786" y="22504"/>
                  </a:cubicBezTo>
                  <a:cubicBezTo>
                    <a:pt x="6749" y="22450"/>
                    <a:pt x="6710" y="22427"/>
                    <a:pt x="6668" y="22427"/>
                  </a:cubicBezTo>
                  <a:cubicBezTo>
                    <a:pt x="6470" y="22427"/>
                    <a:pt x="6218" y="22943"/>
                    <a:pt x="5902" y="23051"/>
                  </a:cubicBezTo>
                  <a:lnTo>
                    <a:pt x="5902" y="23051"/>
                  </a:lnTo>
                  <a:cubicBezTo>
                    <a:pt x="5905" y="23051"/>
                    <a:pt x="5908" y="23051"/>
                    <a:pt x="5910" y="23051"/>
                  </a:cubicBezTo>
                  <a:cubicBezTo>
                    <a:pt x="6058" y="23051"/>
                    <a:pt x="5456" y="23764"/>
                    <a:pt x="5642" y="23764"/>
                  </a:cubicBezTo>
                  <a:cubicBezTo>
                    <a:pt x="5662" y="23764"/>
                    <a:pt x="5691" y="23755"/>
                    <a:pt x="5731" y="23737"/>
                  </a:cubicBezTo>
                  <a:lnTo>
                    <a:pt x="5731" y="23737"/>
                  </a:lnTo>
                  <a:cubicBezTo>
                    <a:pt x="5670" y="23811"/>
                    <a:pt x="5635" y="23833"/>
                    <a:pt x="5610" y="23833"/>
                  </a:cubicBezTo>
                  <a:cubicBezTo>
                    <a:pt x="5571" y="23833"/>
                    <a:pt x="5557" y="23778"/>
                    <a:pt x="5505" y="23778"/>
                  </a:cubicBezTo>
                  <a:cubicBezTo>
                    <a:pt x="5483" y="23778"/>
                    <a:pt x="5454" y="23788"/>
                    <a:pt x="5413" y="23817"/>
                  </a:cubicBezTo>
                  <a:cubicBezTo>
                    <a:pt x="5094" y="24493"/>
                    <a:pt x="4398" y="25090"/>
                    <a:pt x="3901" y="25846"/>
                  </a:cubicBezTo>
                  <a:cubicBezTo>
                    <a:pt x="3940" y="25886"/>
                    <a:pt x="4080" y="25806"/>
                    <a:pt x="4020" y="26005"/>
                  </a:cubicBezTo>
                  <a:lnTo>
                    <a:pt x="3562" y="26264"/>
                  </a:lnTo>
                  <a:cubicBezTo>
                    <a:pt x="3463" y="26423"/>
                    <a:pt x="3682" y="26562"/>
                    <a:pt x="3363" y="26722"/>
                  </a:cubicBezTo>
                  <a:cubicBezTo>
                    <a:pt x="3387" y="26722"/>
                    <a:pt x="3414" y="26715"/>
                    <a:pt x="3434" y="26715"/>
                  </a:cubicBezTo>
                  <a:cubicBezTo>
                    <a:pt x="3464" y="26715"/>
                    <a:pt x="3479" y="26730"/>
                    <a:pt x="3443" y="26801"/>
                  </a:cubicBezTo>
                  <a:cubicBezTo>
                    <a:pt x="2846" y="27438"/>
                    <a:pt x="2369" y="28194"/>
                    <a:pt x="1871" y="28930"/>
                  </a:cubicBezTo>
                  <a:cubicBezTo>
                    <a:pt x="1632" y="29308"/>
                    <a:pt x="1374" y="29686"/>
                    <a:pt x="1095" y="30024"/>
                  </a:cubicBezTo>
                  <a:lnTo>
                    <a:pt x="896" y="30283"/>
                  </a:lnTo>
                  <a:lnTo>
                    <a:pt x="657" y="30581"/>
                  </a:lnTo>
                  <a:cubicBezTo>
                    <a:pt x="459" y="30820"/>
                    <a:pt x="240" y="31059"/>
                    <a:pt x="1" y="31318"/>
                  </a:cubicBezTo>
                  <a:lnTo>
                    <a:pt x="1" y="31457"/>
                  </a:lnTo>
                  <a:cubicBezTo>
                    <a:pt x="21" y="31357"/>
                    <a:pt x="21" y="31318"/>
                    <a:pt x="41" y="31318"/>
                  </a:cubicBezTo>
                  <a:lnTo>
                    <a:pt x="61" y="31318"/>
                  </a:lnTo>
                  <a:cubicBezTo>
                    <a:pt x="80" y="31337"/>
                    <a:pt x="100" y="31457"/>
                    <a:pt x="120" y="31576"/>
                  </a:cubicBezTo>
                  <a:cubicBezTo>
                    <a:pt x="120" y="31527"/>
                    <a:pt x="133" y="31513"/>
                    <a:pt x="151" y="31513"/>
                  </a:cubicBezTo>
                  <a:cubicBezTo>
                    <a:pt x="178" y="31513"/>
                    <a:pt x="219" y="31544"/>
                    <a:pt x="254" y="31544"/>
                  </a:cubicBezTo>
                  <a:cubicBezTo>
                    <a:pt x="263" y="31544"/>
                    <a:pt x="271" y="31542"/>
                    <a:pt x="279" y="31536"/>
                  </a:cubicBezTo>
                  <a:lnTo>
                    <a:pt x="279" y="31536"/>
                  </a:lnTo>
                  <a:cubicBezTo>
                    <a:pt x="240" y="31636"/>
                    <a:pt x="200" y="31716"/>
                    <a:pt x="180" y="31815"/>
                  </a:cubicBezTo>
                  <a:lnTo>
                    <a:pt x="160" y="31875"/>
                  </a:lnTo>
                  <a:lnTo>
                    <a:pt x="160" y="31914"/>
                  </a:lnTo>
                  <a:lnTo>
                    <a:pt x="180" y="31914"/>
                  </a:lnTo>
                  <a:cubicBezTo>
                    <a:pt x="200" y="31914"/>
                    <a:pt x="220" y="31954"/>
                    <a:pt x="260" y="31974"/>
                  </a:cubicBezTo>
                  <a:cubicBezTo>
                    <a:pt x="279" y="32014"/>
                    <a:pt x="319" y="32054"/>
                    <a:pt x="359" y="32094"/>
                  </a:cubicBezTo>
                  <a:cubicBezTo>
                    <a:pt x="459" y="32113"/>
                    <a:pt x="638" y="32253"/>
                    <a:pt x="777" y="32472"/>
                  </a:cubicBezTo>
                  <a:cubicBezTo>
                    <a:pt x="896" y="32531"/>
                    <a:pt x="1016" y="32611"/>
                    <a:pt x="1115" y="32651"/>
                  </a:cubicBezTo>
                  <a:cubicBezTo>
                    <a:pt x="1150" y="32674"/>
                    <a:pt x="1185" y="32684"/>
                    <a:pt x="1216" y="32684"/>
                  </a:cubicBezTo>
                  <a:cubicBezTo>
                    <a:pt x="1238" y="32684"/>
                    <a:pt x="1258" y="32679"/>
                    <a:pt x="1274" y="32671"/>
                  </a:cubicBezTo>
                  <a:lnTo>
                    <a:pt x="1035" y="32551"/>
                  </a:lnTo>
                  <a:lnTo>
                    <a:pt x="1035" y="32551"/>
                  </a:lnTo>
                  <a:cubicBezTo>
                    <a:pt x="1058" y="32555"/>
                    <a:pt x="1078" y="32557"/>
                    <a:pt x="1096" y="32557"/>
                  </a:cubicBezTo>
                  <a:cubicBezTo>
                    <a:pt x="1259" y="32557"/>
                    <a:pt x="1189" y="32397"/>
                    <a:pt x="1135" y="32253"/>
                  </a:cubicBezTo>
                  <a:cubicBezTo>
                    <a:pt x="1135" y="32233"/>
                    <a:pt x="1135" y="32213"/>
                    <a:pt x="1135" y="32193"/>
                  </a:cubicBezTo>
                  <a:cubicBezTo>
                    <a:pt x="1453" y="32392"/>
                    <a:pt x="1752" y="32611"/>
                    <a:pt x="1752" y="32611"/>
                  </a:cubicBezTo>
                  <a:cubicBezTo>
                    <a:pt x="1911" y="32054"/>
                    <a:pt x="4557" y="28512"/>
                    <a:pt x="8039" y="24016"/>
                  </a:cubicBezTo>
                  <a:cubicBezTo>
                    <a:pt x="8039" y="24036"/>
                    <a:pt x="8039" y="24036"/>
                    <a:pt x="8039" y="24055"/>
                  </a:cubicBezTo>
                  <a:lnTo>
                    <a:pt x="8079" y="24075"/>
                  </a:lnTo>
                  <a:cubicBezTo>
                    <a:pt x="8160" y="23978"/>
                    <a:pt x="8201" y="23880"/>
                    <a:pt x="8171" y="23880"/>
                  </a:cubicBezTo>
                  <a:cubicBezTo>
                    <a:pt x="8164" y="23880"/>
                    <a:pt x="8153" y="23885"/>
                    <a:pt x="8138" y="23896"/>
                  </a:cubicBezTo>
                  <a:cubicBezTo>
                    <a:pt x="8218" y="23797"/>
                    <a:pt x="8318" y="23677"/>
                    <a:pt x="8397" y="23558"/>
                  </a:cubicBezTo>
                  <a:lnTo>
                    <a:pt x="8397" y="23558"/>
                  </a:lnTo>
                  <a:cubicBezTo>
                    <a:pt x="8339" y="23747"/>
                    <a:pt x="8525" y="23830"/>
                    <a:pt x="8745" y="23830"/>
                  </a:cubicBezTo>
                  <a:cubicBezTo>
                    <a:pt x="8827" y="23830"/>
                    <a:pt x="8913" y="23818"/>
                    <a:pt x="8994" y="23797"/>
                  </a:cubicBezTo>
                  <a:cubicBezTo>
                    <a:pt x="8954" y="23757"/>
                    <a:pt x="8914" y="23737"/>
                    <a:pt x="9054" y="23459"/>
                  </a:cubicBezTo>
                  <a:lnTo>
                    <a:pt x="9054" y="23459"/>
                  </a:lnTo>
                  <a:cubicBezTo>
                    <a:pt x="8978" y="23504"/>
                    <a:pt x="8716" y="23736"/>
                    <a:pt x="8632" y="23736"/>
                  </a:cubicBezTo>
                  <a:cubicBezTo>
                    <a:pt x="8606" y="23736"/>
                    <a:pt x="8597" y="23714"/>
                    <a:pt x="8616" y="23658"/>
                  </a:cubicBezTo>
                  <a:cubicBezTo>
                    <a:pt x="8835" y="23299"/>
                    <a:pt x="8855" y="23419"/>
                    <a:pt x="9014" y="23299"/>
                  </a:cubicBezTo>
                  <a:lnTo>
                    <a:pt x="9014" y="23299"/>
                  </a:lnTo>
                  <a:cubicBezTo>
                    <a:pt x="9006" y="23301"/>
                    <a:pt x="8999" y="23302"/>
                    <a:pt x="8993" y="23302"/>
                  </a:cubicBezTo>
                  <a:cubicBezTo>
                    <a:pt x="8857" y="23302"/>
                    <a:pt x="9090" y="22895"/>
                    <a:pt x="9014" y="22762"/>
                  </a:cubicBezTo>
                  <a:cubicBezTo>
                    <a:pt x="9511" y="22145"/>
                    <a:pt x="10009" y="21509"/>
                    <a:pt x="10506" y="20852"/>
                  </a:cubicBezTo>
                  <a:cubicBezTo>
                    <a:pt x="10520" y="20866"/>
                    <a:pt x="10524" y="20880"/>
                    <a:pt x="10540" y="20880"/>
                  </a:cubicBezTo>
                  <a:cubicBezTo>
                    <a:pt x="10546" y="20880"/>
                    <a:pt x="10554" y="20878"/>
                    <a:pt x="10566" y="20872"/>
                  </a:cubicBezTo>
                  <a:lnTo>
                    <a:pt x="10685" y="20693"/>
                  </a:lnTo>
                  <a:cubicBezTo>
                    <a:pt x="10705" y="20684"/>
                    <a:pt x="10720" y="20680"/>
                    <a:pt x="10731" y="20680"/>
                  </a:cubicBezTo>
                  <a:cubicBezTo>
                    <a:pt x="10826" y="20680"/>
                    <a:pt x="10647" y="20970"/>
                    <a:pt x="10701" y="20970"/>
                  </a:cubicBezTo>
                  <a:cubicBezTo>
                    <a:pt x="10712" y="20970"/>
                    <a:pt x="10732" y="20959"/>
                    <a:pt x="10765" y="20932"/>
                  </a:cubicBezTo>
                  <a:lnTo>
                    <a:pt x="10765" y="20932"/>
                  </a:lnTo>
                  <a:cubicBezTo>
                    <a:pt x="10645" y="21210"/>
                    <a:pt x="10526" y="21549"/>
                    <a:pt x="10228" y="21847"/>
                  </a:cubicBezTo>
                  <a:lnTo>
                    <a:pt x="10055" y="21809"/>
                  </a:lnTo>
                  <a:lnTo>
                    <a:pt x="10055" y="21809"/>
                  </a:lnTo>
                  <a:cubicBezTo>
                    <a:pt x="10056" y="21809"/>
                    <a:pt x="10056" y="21809"/>
                    <a:pt x="10056" y="21809"/>
                  </a:cubicBezTo>
                  <a:cubicBezTo>
                    <a:pt x="10108" y="21809"/>
                    <a:pt x="10289" y="21642"/>
                    <a:pt x="10327" y="21529"/>
                  </a:cubicBezTo>
                  <a:lnTo>
                    <a:pt x="10327" y="21529"/>
                  </a:lnTo>
                  <a:cubicBezTo>
                    <a:pt x="10267" y="21708"/>
                    <a:pt x="9750" y="21907"/>
                    <a:pt x="9810" y="22185"/>
                  </a:cubicBezTo>
                  <a:lnTo>
                    <a:pt x="10068" y="22026"/>
                  </a:lnTo>
                  <a:lnTo>
                    <a:pt x="10068" y="22026"/>
                  </a:lnTo>
                  <a:cubicBezTo>
                    <a:pt x="9949" y="22305"/>
                    <a:pt x="9850" y="22722"/>
                    <a:pt x="9591" y="22981"/>
                  </a:cubicBezTo>
                  <a:cubicBezTo>
                    <a:pt x="9810" y="22941"/>
                    <a:pt x="9631" y="22901"/>
                    <a:pt x="9929" y="22802"/>
                  </a:cubicBezTo>
                  <a:lnTo>
                    <a:pt x="9929" y="22802"/>
                  </a:lnTo>
                  <a:cubicBezTo>
                    <a:pt x="9921" y="22803"/>
                    <a:pt x="9914" y="22803"/>
                    <a:pt x="9908" y="22803"/>
                  </a:cubicBezTo>
                  <a:cubicBezTo>
                    <a:pt x="9676" y="22803"/>
                    <a:pt x="10381" y="22169"/>
                    <a:pt x="10185" y="22169"/>
                  </a:cubicBezTo>
                  <a:cubicBezTo>
                    <a:pt x="10177" y="22169"/>
                    <a:pt x="10169" y="22170"/>
                    <a:pt x="10160" y="22171"/>
                  </a:cubicBezTo>
                  <a:lnTo>
                    <a:pt x="10160" y="22171"/>
                  </a:lnTo>
                  <a:cubicBezTo>
                    <a:pt x="10452" y="22083"/>
                    <a:pt x="10505" y="21877"/>
                    <a:pt x="10844" y="21708"/>
                  </a:cubicBezTo>
                  <a:cubicBezTo>
                    <a:pt x="10785" y="21688"/>
                    <a:pt x="10685" y="21748"/>
                    <a:pt x="10904" y="21509"/>
                  </a:cubicBezTo>
                  <a:cubicBezTo>
                    <a:pt x="10904" y="21489"/>
                    <a:pt x="10904" y="21449"/>
                    <a:pt x="10904" y="21429"/>
                  </a:cubicBezTo>
                  <a:cubicBezTo>
                    <a:pt x="10844" y="21469"/>
                    <a:pt x="10785" y="21509"/>
                    <a:pt x="10745" y="21509"/>
                  </a:cubicBezTo>
                  <a:cubicBezTo>
                    <a:pt x="10745" y="21310"/>
                    <a:pt x="11043" y="20912"/>
                    <a:pt x="11103" y="20753"/>
                  </a:cubicBezTo>
                  <a:cubicBezTo>
                    <a:pt x="11135" y="20720"/>
                    <a:pt x="11153" y="20708"/>
                    <a:pt x="11161" y="20708"/>
                  </a:cubicBezTo>
                  <a:cubicBezTo>
                    <a:pt x="11186" y="20708"/>
                    <a:pt x="11143" y="20802"/>
                    <a:pt x="11177" y="20802"/>
                  </a:cubicBezTo>
                  <a:cubicBezTo>
                    <a:pt x="11183" y="20802"/>
                    <a:pt x="11191" y="20799"/>
                    <a:pt x="11202" y="20792"/>
                  </a:cubicBezTo>
                  <a:lnTo>
                    <a:pt x="11302" y="20534"/>
                  </a:lnTo>
                  <a:cubicBezTo>
                    <a:pt x="11311" y="20539"/>
                    <a:pt x="11322" y="20542"/>
                    <a:pt x="11335" y="20542"/>
                  </a:cubicBezTo>
                  <a:cubicBezTo>
                    <a:pt x="11408" y="20542"/>
                    <a:pt x="11530" y="20465"/>
                    <a:pt x="11584" y="20465"/>
                  </a:cubicBezTo>
                  <a:cubicBezTo>
                    <a:pt x="11624" y="20465"/>
                    <a:pt x="11625" y="20507"/>
                    <a:pt x="11541" y="20653"/>
                  </a:cubicBezTo>
                  <a:lnTo>
                    <a:pt x="11779" y="20355"/>
                  </a:lnTo>
                  <a:cubicBezTo>
                    <a:pt x="11978" y="20216"/>
                    <a:pt x="12197" y="19977"/>
                    <a:pt x="12277" y="19778"/>
                  </a:cubicBezTo>
                  <a:cubicBezTo>
                    <a:pt x="12387" y="19684"/>
                    <a:pt x="12447" y="19466"/>
                    <a:pt x="12458" y="19466"/>
                  </a:cubicBezTo>
                  <a:cubicBezTo>
                    <a:pt x="12461" y="19466"/>
                    <a:pt x="12460" y="19481"/>
                    <a:pt x="12456" y="19519"/>
                  </a:cubicBezTo>
                  <a:lnTo>
                    <a:pt x="12774" y="18982"/>
                  </a:lnTo>
                  <a:lnTo>
                    <a:pt x="12794" y="19002"/>
                  </a:lnTo>
                  <a:cubicBezTo>
                    <a:pt x="13192" y="18524"/>
                    <a:pt x="13431" y="17888"/>
                    <a:pt x="14028" y="17470"/>
                  </a:cubicBezTo>
                  <a:cubicBezTo>
                    <a:pt x="14127" y="17291"/>
                    <a:pt x="14247" y="17092"/>
                    <a:pt x="14485" y="16853"/>
                  </a:cubicBezTo>
                  <a:lnTo>
                    <a:pt x="14605" y="16853"/>
                  </a:lnTo>
                  <a:cubicBezTo>
                    <a:pt x="14744" y="16634"/>
                    <a:pt x="15182" y="16296"/>
                    <a:pt x="15162" y="16137"/>
                  </a:cubicBezTo>
                  <a:cubicBezTo>
                    <a:pt x="15560" y="16097"/>
                    <a:pt x="16017" y="15182"/>
                    <a:pt x="16336" y="14844"/>
                  </a:cubicBezTo>
                  <a:lnTo>
                    <a:pt x="16256" y="14744"/>
                  </a:lnTo>
                  <a:cubicBezTo>
                    <a:pt x="16455" y="14485"/>
                    <a:pt x="16614" y="14227"/>
                    <a:pt x="16813" y="13889"/>
                  </a:cubicBezTo>
                  <a:lnTo>
                    <a:pt x="16714" y="13829"/>
                  </a:lnTo>
                  <a:cubicBezTo>
                    <a:pt x="16853" y="13491"/>
                    <a:pt x="17331" y="13192"/>
                    <a:pt x="17649" y="12754"/>
                  </a:cubicBezTo>
                  <a:lnTo>
                    <a:pt x="17649" y="12754"/>
                  </a:lnTo>
                  <a:cubicBezTo>
                    <a:pt x="17669" y="12814"/>
                    <a:pt x="17569" y="12914"/>
                    <a:pt x="17490" y="12973"/>
                  </a:cubicBezTo>
                  <a:cubicBezTo>
                    <a:pt x="18106" y="12635"/>
                    <a:pt x="18186" y="11780"/>
                    <a:pt x="18703" y="11441"/>
                  </a:cubicBezTo>
                  <a:cubicBezTo>
                    <a:pt x="18763" y="11302"/>
                    <a:pt x="18843" y="11222"/>
                    <a:pt x="18942" y="11163"/>
                  </a:cubicBezTo>
                  <a:lnTo>
                    <a:pt x="18942" y="11163"/>
                  </a:lnTo>
                  <a:cubicBezTo>
                    <a:pt x="18922" y="11183"/>
                    <a:pt x="18922" y="11183"/>
                    <a:pt x="18922" y="11203"/>
                  </a:cubicBezTo>
                  <a:cubicBezTo>
                    <a:pt x="18922" y="11183"/>
                    <a:pt x="18942" y="11163"/>
                    <a:pt x="18962" y="11143"/>
                  </a:cubicBezTo>
                  <a:cubicBezTo>
                    <a:pt x="19022" y="11103"/>
                    <a:pt x="19081" y="11083"/>
                    <a:pt x="19141" y="11023"/>
                  </a:cubicBezTo>
                  <a:lnTo>
                    <a:pt x="19141" y="11023"/>
                  </a:lnTo>
                  <a:cubicBezTo>
                    <a:pt x="19081" y="11063"/>
                    <a:pt x="19022" y="11083"/>
                    <a:pt x="18982" y="11123"/>
                  </a:cubicBezTo>
                  <a:cubicBezTo>
                    <a:pt x="19042" y="11043"/>
                    <a:pt x="19141" y="10884"/>
                    <a:pt x="19221" y="10745"/>
                  </a:cubicBezTo>
                  <a:lnTo>
                    <a:pt x="19360" y="10765"/>
                  </a:lnTo>
                  <a:cubicBezTo>
                    <a:pt x="19380" y="10745"/>
                    <a:pt x="19380" y="10745"/>
                    <a:pt x="19380" y="10725"/>
                  </a:cubicBezTo>
                  <a:cubicBezTo>
                    <a:pt x="19496" y="10642"/>
                    <a:pt x="19446" y="10601"/>
                    <a:pt x="19357" y="10601"/>
                  </a:cubicBezTo>
                  <a:cubicBezTo>
                    <a:pt x="19339" y="10601"/>
                    <a:pt x="19320" y="10602"/>
                    <a:pt x="19300" y="10606"/>
                  </a:cubicBezTo>
                  <a:cubicBezTo>
                    <a:pt x="19320" y="10526"/>
                    <a:pt x="19360" y="10446"/>
                    <a:pt x="19380" y="10387"/>
                  </a:cubicBezTo>
                  <a:cubicBezTo>
                    <a:pt x="19385" y="10387"/>
                    <a:pt x="19391" y="10387"/>
                    <a:pt x="19396" y="10387"/>
                  </a:cubicBezTo>
                  <a:cubicBezTo>
                    <a:pt x="19618" y="10387"/>
                    <a:pt x="19605" y="9989"/>
                    <a:pt x="19877" y="9989"/>
                  </a:cubicBezTo>
                  <a:cubicBezTo>
                    <a:pt x="19877" y="9850"/>
                    <a:pt x="20275" y="9352"/>
                    <a:pt x="20235" y="9113"/>
                  </a:cubicBezTo>
                  <a:cubicBezTo>
                    <a:pt x="20235" y="9094"/>
                    <a:pt x="20235" y="9074"/>
                    <a:pt x="20215" y="9054"/>
                  </a:cubicBezTo>
                  <a:lnTo>
                    <a:pt x="20215" y="9054"/>
                  </a:lnTo>
                  <a:cubicBezTo>
                    <a:pt x="20255" y="9074"/>
                    <a:pt x="20295" y="9054"/>
                    <a:pt x="20235" y="9113"/>
                  </a:cubicBezTo>
                  <a:cubicBezTo>
                    <a:pt x="20375" y="8994"/>
                    <a:pt x="20514" y="8855"/>
                    <a:pt x="20574" y="8696"/>
                  </a:cubicBezTo>
                  <a:lnTo>
                    <a:pt x="20753" y="8715"/>
                  </a:lnTo>
                  <a:lnTo>
                    <a:pt x="20832" y="8278"/>
                  </a:lnTo>
                  <a:cubicBezTo>
                    <a:pt x="20946" y="8212"/>
                    <a:pt x="21028" y="8168"/>
                    <a:pt x="21076" y="8168"/>
                  </a:cubicBezTo>
                  <a:cubicBezTo>
                    <a:pt x="21130" y="8168"/>
                    <a:pt x="21142" y="8221"/>
                    <a:pt x="21111" y="8357"/>
                  </a:cubicBezTo>
                  <a:cubicBezTo>
                    <a:pt x="21330" y="7780"/>
                    <a:pt x="21369" y="7940"/>
                    <a:pt x="21529" y="7422"/>
                  </a:cubicBezTo>
                  <a:lnTo>
                    <a:pt x="21588" y="7502"/>
                  </a:lnTo>
                  <a:cubicBezTo>
                    <a:pt x="21708" y="7363"/>
                    <a:pt x="21787" y="7044"/>
                    <a:pt x="21907" y="7024"/>
                  </a:cubicBezTo>
                  <a:cubicBezTo>
                    <a:pt x="22324" y="6825"/>
                    <a:pt x="23200" y="5472"/>
                    <a:pt x="23976" y="4776"/>
                  </a:cubicBezTo>
                  <a:cubicBezTo>
                    <a:pt x="23618" y="4736"/>
                    <a:pt x="24394" y="4478"/>
                    <a:pt x="24235" y="4299"/>
                  </a:cubicBezTo>
                  <a:cubicBezTo>
                    <a:pt x="24284" y="4299"/>
                    <a:pt x="24339" y="4279"/>
                    <a:pt x="24374" y="4279"/>
                  </a:cubicBezTo>
                  <a:cubicBezTo>
                    <a:pt x="24409" y="4279"/>
                    <a:pt x="24424" y="4299"/>
                    <a:pt x="24394" y="4378"/>
                  </a:cubicBezTo>
                  <a:cubicBezTo>
                    <a:pt x="24672" y="3920"/>
                    <a:pt x="24991" y="3841"/>
                    <a:pt x="25070" y="3423"/>
                  </a:cubicBezTo>
                  <a:cubicBezTo>
                    <a:pt x="25145" y="3423"/>
                    <a:pt x="25079" y="3564"/>
                    <a:pt x="25137" y="3564"/>
                  </a:cubicBezTo>
                  <a:cubicBezTo>
                    <a:pt x="25141" y="3564"/>
                    <a:pt x="25145" y="3564"/>
                    <a:pt x="25150" y="3562"/>
                  </a:cubicBezTo>
                  <a:cubicBezTo>
                    <a:pt x="25150" y="3523"/>
                    <a:pt x="25190" y="3383"/>
                    <a:pt x="25269" y="3383"/>
                  </a:cubicBezTo>
                  <a:cubicBezTo>
                    <a:pt x="25274" y="3382"/>
                    <a:pt x="25279" y="3381"/>
                    <a:pt x="25282" y="3381"/>
                  </a:cubicBezTo>
                  <a:cubicBezTo>
                    <a:pt x="25319" y="3381"/>
                    <a:pt x="25266" y="3472"/>
                    <a:pt x="25229" y="3562"/>
                  </a:cubicBezTo>
                  <a:cubicBezTo>
                    <a:pt x="25568" y="3125"/>
                    <a:pt x="25428" y="2946"/>
                    <a:pt x="25289" y="2786"/>
                  </a:cubicBezTo>
                  <a:cubicBezTo>
                    <a:pt x="25349" y="2747"/>
                    <a:pt x="25408" y="2707"/>
                    <a:pt x="25468" y="2647"/>
                  </a:cubicBezTo>
                  <a:cubicBezTo>
                    <a:pt x="25508" y="2607"/>
                    <a:pt x="25568" y="2548"/>
                    <a:pt x="25587" y="2508"/>
                  </a:cubicBezTo>
                  <a:cubicBezTo>
                    <a:pt x="25667" y="2408"/>
                    <a:pt x="25687" y="2309"/>
                    <a:pt x="25707" y="2190"/>
                  </a:cubicBezTo>
                  <a:cubicBezTo>
                    <a:pt x="25778" y="2149"/>
                    <a:pt x="25870" y="2087"/>
                    <a:pt x="25908" y="2087"/>
                  </a:cubicBezTo>
                  <a:cubicBezTo>
                    <a:pt x="25945" y="2087"/>
                    <a:pt x="25933" y="2144"/>
                    <a:pt x="25806" y="2329"/>
                  </a:cubicBezTo>
                  <a:cubicBezTo>
                    <a:pt x="25866" y="2249"/>
                    <a:pt x="26065" y="2030"/>
                    <a:pt x="26244" y="1811"/>
                  </a:cubicBezTo>
                  <a:cubicBezTo>
                    <a:pt x="26184" y="1712"/>
                    <a:pt x="26105" y="1632"/>
                    <a:pt x="26025" y="1533"/>
                  </a:cubicBezTo>
                  <a:cubicBezTo>
                    <a:pt x="25985" y="1493"/>
                    <a:pt x="25966" y="1453"/>
                    <a:pt x="25926" y="1394"/>
                  </a:cubicBezTo>
                  <a:cubicBezTo>
                    <a:pt x="25886" y="1354"/>
                    <a:pt x="25826" y="1294"/>
                    <a:pt x="25786" y="1254"/>
                  </a:cubicBezTo>
                  <a:cubicBezTo>
                    <a:pt x="25747" y="1215"/>
                    <a:pt x="25707" y="1155"/>
                    <a:pt x="25667" y="1115"/>
                  </a:cubicBezTo>
                  <a:cubicBezTo>
                    <a:pt x="25607" y="1075"/>
                    <a:pt x="25607" y="1075"/>
                    <a:pt x="25587" y="1055"/>
                  </a:cubicBezTo>
                  <a:cubicBezTo>
                    <a:pt x="25548" y="1036"/>
                    <a:pt x="25528" y="1036"/>
                    <a:pt x="25488" y="1036"/>
                  </a:cubicBezTo>
                  <a:cubicBezTo>
                    <a:pt x="25488" y="1036"/>
                    <a:pt x="25488" y="996"/>
                    <a:pt x="25468" y="976"/>
                  </a:cubicBezTo>
                  <a:cubicBezTo>
                    <a:pt x="25448" y="956"/>
                    <a:pt x="25428" y="936"/>
                    <a:pt x="25389" y="896"/>
                  </a:cubicBezTo>
                  <a:cubicBezTo>
                    <a:pt x="25329" y="817"/>
                    <a:pt x="25249" y="737"/>
                    <a:pt x="25209" y="717"/>
                  </a:cubicBezTo>
                  <a:cubicBezTo>
                    <a:pt x="25030" y="478"/>
                    <a:pt x="24931" y="339"/>
                    <a:pt x="24812" y="220"/>
                  </a:cubicBezTo>
                  <a:cubicBezTo>
                    <a:pt x="24772" y="160"/>
                    <a:pt x="24712" y="100"/>
                    <a:pt x="24652" y="21"/>
                  </a:cubicBezTo>
                  <a:cubicBezTo>
                    <a:pt x="24652" y="21"/>
                    <a:pt x="24652" y="1"/>
                    <a:pt x="2463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 rot="3190588">
              <a:off x="2984816" y="2437407"/>
              <a:ext cx="1248751" cy="1555122"/>
            </a:xfrm>
            <a:custGeom>
              <a:avLst/>
              <a:gdLst/>
              <a:ahLst/>
              <a:cxnLst/>
              <a:rect l="l" t="t" r="r" b="b"/>
              <a:pathLst>
                <a:path w="26245" h="32684" extrusionOk="0">
                  <a:moveTo>
                    <a:pt x="25587" y="2110"/>
                  </a:moveTo>
                  <a:lnTo>
                    <a:pt x="25289" y="2627"/>
                  </a:lnTo>
                  <a:cubicBezTo>
                    <a:pt x="25275" y="2634"/>
                    <a:pt x="25263" y="2638"/>
                    <a:pt x="25254" y="2638"/>
                  </a:cubicBezTo>
                  <a:cubicBezTo>
                    <a:pt x="25209" y="2638"/>
                    <a:pt x="25209" y="2566"/>
                    <a:pt x="25209" y="2468"/>
                  </a:cubicBezTo>
                  <a:cubicBezTo>
                    <a:pt x="25209" y="2508"/>
                    <a:pt x="25190" y="2548"/>
                    <a:pt x="25170" y="2568"/>
                  </a:cubicBezTo>
                  <a:cubicBezTo>
                    <a:pt x="25132" y="2605"/>
                    <a:pt x="25102" y="2619"/>
                    <a:pt x="25080" y="2619"/>
                  </a:cubicBezTo>
                  <a:cubicBezTo>
                    <a:pt x="25068" y="2619"/>
                    <a:pt x="25058" y="2615"/>
                    <a:pt x="25050" y="2607"/>
                  </a:cubicBezTo>
                  <a:cubicBezTo>
                    <a:pt x="25110" y="2528"/>
                    <a:pt x="25150" y="2468"/>
                    <a:pt x="25209" y="2388"/>
                  </a:cubicBezTo>
                  <a:cubicBezTo>
                    <a:pt x="25209" y="2428"/>
                    <a:pt x="25209" y="2448"/>
                    <a:pt x="25209" y="2468"/>
                  </a:cubicBezTo>
                  <a:cubicBezTo>
                    <a:pt x="25229" y="2428"/>
                    <a:pt x="25229" y="2388"/>
                    <a:pt x="25249" y="2349"/>
                  </a:cubicBezTo>
                  <a:cubicBezTo>
                    <a:pt x="25269" y="2309"/>
                    <a:pt x="25309" y="2269"/>
                    <a:pt x="25329" y="2249"/>
                  </a:cubicBezTo>
                  <a:cubicBezTo>
                    <a:pt x="25428" y="2190"/>
                    <a:pt x="25528" y="2150"/>
                    <a:pt x="25587" y="2110"/>
                  </a:cubicBezTo>
                  <a:close/>
                  <a:moveTo>
                    <a:pt x="20872" y="7820"/>
                  </a:moveTo>
                  <a:lnTo>
                    <a:pt x="20832" y="8218"/>
                  </a:lnTo>
                  <a:cubicBezTo>
                    <a:pt x="20812" y="8158"/>
                    <a:pt x="20733" y="8119"/>
                    <a:pt x="20653" y="8079"/>
                  </a:cubicBezTo>
                  <a:cubicBezTo>
                    <a:pt x="20713" y="7979"/>
                    <a:pt x="20792" y="7900"/>
                    <a:pt x="20872" y="7820"/>
                  </a:cubicBezTo>
                  <a:close/>
                  <a:moveTo>
                    <a:pt x="14784" y="11143"/>
                  </a:moveTo>
                  <a:lnTo>
                    <a:pt x="14784" y="11143"/>
                  </a:lnTo>
                  <a:cubicBezTo>
                    <a:pt x="14776" y="11155"/>
                    <a:pt x="14770" y="11167"/>
                    <a:pt x="14766" y="11177"/>
                  </a:cubicBezTo>
                  <a:lnTo>
                    <a:pt x="14766" y="11177"/>
                  </a:lnTo>
                  <a:cubicBezTo>
                    <a:pt x="14772" y="11166"/>
                    <a:pt x="14778" y="11154"/>
                    <a:pt x="14784" y="11143"/>
                  </a:cubicBezTo>
                  <a:close/>
                  <a:moveTo>
                    <a:pt x="18047" y="11322"/>
                  </a:moveTo>
                  <a:cubicBezTo>
                    <a:pt x="18047" y="11600"/>
                    <a:pt x="18027" y="11879"/>
                    <a:pt x="17888" y="12138"/>
                  </a:cubicBezTo>
                  <a:lnTo>
                    <a:pt x="17768" y="12158"/>
                  </a:lnTo>
                  <a:lnTo>
                    <a:pt x="17569" y="12555"/>
                  </a:lnTo>
                  <a:cubicBezTo>
                    <a:pt x="17569" y="12416"/>
                    <a:pt x="17569" y="12158"/>
                    <a:pt x="17609" y="11899"/>
                  </a:cubicBezTo>
                  <a:cubicBezTo>
                    <a:pt x="17748" y="11700"/>
                    <a:pt x="17908" y="11521"/>
                    <a:pt x="18047" y="11322"/>
                  </a:cubicBezTo>
                  <a:close/>
                  <a:moveTo>
                    <a:pt x="16157" y="13729"/>
                  </a:moveTo>
                  <a:cubicBezTo>
                    <a:pt x="16276" y="13809"/>
                    <a:pt x="16376" y="13928"/>
                    <a:pt x="16376" y="14008"/>
                  </a:cubicBezTo>
                  <a:cubicBezTo>
                    <a:pt x="16336" y="14028"/>
                    <a:pt x="15779" y="14465"/>
                    <a:pt x="15600" y="14525"/>
                  </a:cubicBezTo>
                  <a:lnTo>
                    <a:pt x="15520" y="14525"/>
                  </a:lnTo>
                  <a:cubicBezTo>
                    <a:pt x="15619" y="14386"/>
                    <a:pt x="15719" y="14267"/>
                    <a:pt x="15818" y="14147"/>
                  </a:cubicBezTo>
                  <a:lnTo>
                    <a:pt x="15978" y="14267"/>
                  </a:lnTo>
                  <a:lnTo>
                    <a:pt x="15858" y="14087"/>
                  </a:lnTo>
                  <a:cubicBezTo>
                    <a:pt x="15958" y="13968"/>
                    <a:pt x="16057" y="13849"/>
                    <a:pt x="16157" y="13729"/>
                  </a:cubicBezTo>
                  <a:close/>
                  <a:moveTo>
                    <a:pt x="14664" y="15600"/>
                  </a:moveTo>
                  <a:lnTo>
                    <a:pt x="14664" y="15600"/>
                  </a:lnTo>
                  <a:cubicBezTo>
                    <a:pt x="14645" y="15719"/>
                    <a:pt x="14605" y="15838"/>
                    <a:pt x="14545" y="15938"/>
                  </a:cubicBezTo>
                  <a:cubicBezTo>
                    <a:pt x="14533" y="15915"/>
                    <a:pt x="14508" y="15905"/>
                    <a:pt x="14477" y="15905"/>
                  </a:cubicBezTo>
                  <a:cubicBezTo>
                    <a:pt x="14455" y="15905"/>
                    <a:pt x="14430" y="15910"/>
                    <a:pt x="14406" y="15918"/>
                  </a:cubicBezTo>
                  <a:cubicBezTo>
                    <a:pt x="14485" y="15818"/>
                    <a:pt x="14585" y="15699"/>
                    <a:pt x="14664" y="15600"/>
                  </a:cubicBezTo>
                  <a:close/>
                  <a:moveTo>
                    <a:pt x="9153" y="18723"/>
                  </a:moveTo>
                  <a:cubicBezTo>
                    <a:pt x="9115" y="18809"/>
                    <a:pt x="9095" y="18840"/>
                    <a:pt x="9085" y="18840"/>
                  </a:cubicBezTo>
                  <a:cubicBezTo>
                    <a:pt x="9074" y="18840"/>
                    <a:pt x="9074" y="18804"/>
                    <a:pt x="9074" y="18763"/>
                  </a:cubicBezTo>
                  <a:lnTo>
                    <a:pt x="9153" y="18723"/>
                  </a:lnTo>
                  <a:close/>
                  <a:moveTo>
                    <a:pt x="12098" y="18902"/>
                  </a:moveTo>
                  <a:lnTo>
                    <a:pt x="12098" y="18902"/>
                  </a:lnTo>
                  <a:cubicBezTo>
                    <a:pt x="12088" y="18909"/>
                    <a:pt x="12078" y="18917"/>
                    <a:pt x="12068" y="18925"/>
                  </a:cubicBezTo>
                  <a:lnTo>
                    <a:pt x="12068" y="18925"/>
                  </a:lnTo>
                  <a:cubicBezTo>
                    <a:pt x="12080" y="18917"/>
                    <a:pt x="12090" y="18910"/>
                    <a:pt x="12098" y="18902"/>
                  </a:cubicBezTo>
                  <a:close/>
                  <a:moveTo>
                    <a:pt x="13152" y="17510"/>
                  </a:moveTo>
                  <a:cubicBezTo>
                    <a:pt x="13152" y="17728"/>
                    <a:pt x="13053" y="18067"/>
                    <a:pt x="12854" y="18425"/>
                  </a:cubicBezTo>
                  <a:cubicBezTo>
                    <a:pt x="12750" y="18593"/>
                    <a:pt x="12688" y="18638"/>
                    <a:pt x="12649" y="18638"/>
                  </a:cubicBezTo>
                  <a:cubicBezTo>
                    <a:pt x="12603" y="18638"/>
                    <a:pt x="12591" y="18571"/>
                    <a:pt x="12582" y="18571"/>
                  </a:cubicBezTo>
                  <a:cubicBezTo>
                    <a:pt x="12580" y="18571"/>
                    <a:pt x="12578" y="18575"/>
                    <a:pt x="12575" y="18584"/>
                  </a:cubicBezTo>
                  <a:cubicBezTo>
                    <a:pt x="11978" y="19280"/>
                    <a:pt x="12396" y="19440"/>
                    <a:pt x="11799" y="19937"/>
                  </a:cubicBezTo>
                  <a:cubicBezTo>
                    <a:pt x="11740" y="19969"/>
                    <a:pt x="11694" y="19982"/>
                    <a:pt x="11659" y="19982"/>
                  </a:cubicBezTo>
                  <a:cubicBezTo>
                    <a:pt x="11518" y="19982"/>
                    <a:pt x="11537" y="19778"/>
                    <a:pt x="11441" y="19778"/>
                  </a:cubicBezTo>
                  <a:cubicBezTo>
                    <a:pt x="11640" y="19420"/>
                    <a:pt x="11899" y="19340"/>
                    <a:pt x="12058" y="19121"/>
                  </a:cubicBezTo>
                  <a:lnTo>
                    <a:pt x="12058" y="19121"/>
                  </a:lnTo>
                  <a:lnTo>
                    <a:pt x="11799" y="19360"/>
                  </a:lnTo>
                  <a:cubicBezTo>
                    <a:pt x="11836" y="19232"/>
                    <a:pt x="11956" y="19021"/>
                    <a:pt x="12068" y="18925"/>
                  </a:cubicBezTo>
                  <a:lnTo>
                    <a:pt x="12068" y="18925"/>
                  </a:lnTo>
                  <a:cubicBezTo>
                    <a:pt x="12046" y="18940"/>
                    <a:pt x="12016" y="18957"/>
                    <a:pt x="11978" y="18982"/>
                  </a:cubicBezTo>
                  <a:cubicBezTo>
                    <a:pt x="12376" y="18485"/>
                    <a:pt x="12774" y="18007"/>
                    <a:pt x="13152" y="17510"/>
                  </a:cubicBezTo>
                  <a:close/>
                  <a:moveTo>
                    <a:pt x="8835" y="23001"/>
                  </a:moveTo>
                  <a:lnTo>
                    <a:pt x="8815" y="23041"/>
                  </a:lnTo>
                  <a:cubicBezTo>
                    <a:pt x="8815" y="23021"/>
                    <a:pt x="8815" y="23021"/>
                    <a:pt x="8835" y="23001"/>
                  </a:cubicBezTo>
                  <a:close/>
                  <a:moveTo>
                    <a:pt x="5902" y="23051"/>
                  </a:moveTo>
                  <a:cubicBezTo>
                    <a:pt x="5893" y="23053"/>
                    <a:pt x="5883" y="23056"/>
                    <a:pt x="5870" y="23061"/>
                  </a:cubicBezTo>
                  <a:cubicBezTo>
                    <a:pt x="5881" y="23058"/>
                    <a:pt x="5891" y="23055"/>
                    <a:pt x="5902" y="23051"/>
                  </a:cubicBezTo>
                  <a:close/>
                  <a:moveTo>
                    <a:pt x="8735" y="23120"/>
                  </a:moveTo>
                  <a:lnTo>
                    <a:pt x="8735" y="23120"/>
                  </a:lnTo>
                  <a:cubicBezTo>
                    <a:pt x="8696" y="23260"/>
                    <a:pt x="8596" y="23419"/>
                    <a:pt x="8437" y="23518"/>
                  </a:cubicBezTo>
                  <a:cubicBezTo>
                    <a:pt x="8536" y="23399"/>
                    <a:pt x="8636" y="23260"/>
                    <a:pt x="8735" y="23120"/>
                  </a:cubicBezTo>
                  <a:close/>
                  <a:moveTo>
                    <a:pt x="24632" y="1"/>
                  </a:moveTo>
                  <a:lnTo>
                    <a:pt x="24613" y="21"/>
                  </a:lnTo>
                  <a:cubicBezTo>
                    <a:pt x="24593" y="41"/>
                    <a:pt x="24573" y="61"/>
                    <a:pt x="24553" y="81"/>
                  </a:cubicBezTo>
                  <a:cubicBezTo>
                    <a:pt x="24513" y="120"/>
                    <a:pt x="24473" y="180"/>
                    <a:pt x="24414" y="220"/>
                  </a:cubicBezTo>
                  <a:lnTo>
                    <a:pt x="24533" y="160"/>
                  </a:lnTo>
                  <a:lnTo>
                    <a:pt x="24533" y="160"/>
                  </a:lnTo>
                  <a:cubicBezTo>
                    <a:pt x="24453" y="359"/>
                    <a:pt x="24394" y="459"/>
                    <a:pt x="24294" y="538"/>
                  </a:cubicBezTo>
                  <a:cubicBezTo>
                    <a:pt x="24195" y="598"/>
                    <a:pt x="24055" y="677"/>
                    <a:pt x="23916" y="837"/>
                  </a:cubicBezTo>
                  <a:lnTo>
                    <a:pt x="23916" y="817"/>
                  </a:lnTo>
                  <a:cubicBezTo>
                    <a:pt x="23498" y="1115"/>
                    <a:pt x="23478" y="1155"/>
                    <a:pt x="23419" y="1235"/>
                  </a:cubicBezTo>
                  <a:cubicBezTo>
                    <a:pt x="23379" y="1294"/>
                    <a:pt x="23319" y="1354"/>
                    <a:pt x="22981" y="1573"/>
                  </a:cubicBezTo>
                  <a:lnTo>
                    <a:pt x="23100" y="1632"/>
                  </a:lnTo>
                  <a:cubicBezTo>
                    <a:pt x="23260" y="1871"/>
                    <a:pt x="22523" y="2010"/>
                    <a:pt x="22305" y="2408"/>
                  </a:cubicBezTo>
                  <a:lnTo>
                    <a:pt x="22464" y="2349"/>
                  </a:lnTo>
                  <a:lnTo>
                    <a:pt x="22464" y="2349"/>
                  </a:lnTo>
                  <a:cubicBezTo>
                    <a:pt x="22364" y="2587"/>
                    <a:pt x="21728" y="2607"/>
                    <a:pt x="21549" y="2767"/>
                  </a:cubicBezTo>
                  <a:cubicBezTo>
                    <a:pt x="21544" y="2768"/>
                    <a:pt x="21540" y="2769"/>
                    <a:pt x="21537" y="2769"/>
                  </a:cubicBezTo>
                  <a:cubicBezTo>
                    <a:pt x="21501" y="2769"/>
                    <a:pt x="21571" y="2663"/>
                    <a:pt x="21608" y="2607"/>
                  </a:cubicBezTo>
                  <a:lnTo>
                    <a:pt x="21608" y="2607"/>
                  </a:lnTo>
                  <a:cubicBezTo>
                    <a:pt x="21051" y="2965"/>
                    <a:pt x="21668" y="2767"/>
                    <a:pt x="21369" y="3145"/>
                  </a:cubicBezTo>
                  <a:cubicBezTo>
                    <a:pt x="21365" y="3145"/>
                    <a:pt x="21361" y="3146"/>
                    <a:pt x="21357" y="3146"/>
                  </a:cubicBezTo>
                  <a:cubicBezTo>
                    <a:pt x="21287" y="3146"/>
                    <a:pt x="21277" y="3043"/>
                    <a:pt x="21209" y="3043"/>
                  </a:cubicBezTo>
                  <a:cubicBezTo>
                    <a:pt x="21175" y="3043"/>
                    <a:pt x="21127" y="3068"/>
                    <a:pt x="21051" y="3145"/>
                  </a:cubicBezTo>
                  <a:cubicBezTo>
                    <a:pt x="20892" y="3224"/>
                    <a:pt x="20673" y="4040"/>
                    <a:pt x="20255" y="4259"/>
                  </a:cubicBezTo>
                  <a:cubicBezTo>
                    <a:pt x="20299" y="4251"/>
                    <a:pt x="20340" y="4242"/>
                    <a:pt x="20369" y="4242"/>
                  </a:cubicBezTo>
                  <a:cubicBezTo>
                    <a:pt x="20421" y="4242"/>
                    <a:pt x="20438" y="4272"/>
                    <a:pt x="20375" y="4398"/>
                  </a:cubicBezTo>
                  <a:cubicBezTo>
                    <a:pt x="20176" y="4677"/>
                    <a:pt x="19579" y="4935"/>
                    <a:pt x="19539" y="5313"/>
                  </a:cubicBezTo>
                  <a:cubicBezTo>
                    <a:pt x="19519" y="5323"/>
                    <a:pt x="19504" y="5328"/>
                    <a:pt x="19492" y="5328"/>
                  </a:cubicBezTo>
                  <a:cubicBezTo>
                    <a:pt x="19479" y="5328"/>
                    <a:pt x="19469" y="5323"/>
                    <a:pt x="19459" y="5313"/>
                  </a:cubicBezTo>
                  <a:cubicBezTo>
                    <a:pt x="19340" y="5552"/>
                    <a:pt x="19002" y="6029"/>
                    <a:pt x="19002" y="6228"/>
                  </a:cubicBezTo>
                  <a:cubicBezTo>
                    <a:pt x="18986" y="6225"/>
                    <a:pt x="18969" y="6224"/>
                    <a:pt x="18953" y="6224"/>
                  </a:cubicBezTo>
                  <a:cubicBezTo>
                    <a:pt x="18521" y="6224"/>
                    <a:pt x="18195" y="7373"/>
                    <a:pt x="17906" y="7373"/>
                  </a:cubicBezTo>
                  <a:cubicBezTo>
                    <a:pt x="17880" y="7373"/>
                    <a:pt x="17854" y="7364"/>
                    <a:pt x="17828" y="7343"/>
                  </a:cubicBezTo>
                  <a:cubicBezTo>
                    <a:pt x="17669" y="7542"/>
                    <a:pt x="17510" y="7760"/>
                    <a:pt x="17350" y="7979"/>
                  </a:cubicBezTo>
                  <a:lnTo>
                    <a:pt x="17331" y="7940"/>
                  </a:lnTo>
                  <a:cubicBezTo>
                    <a:pt x="16992" y="8318"/>
                    <a:pt x="16952" y="8517"/>
                    <a:pt x="16933" y="8715"/>
                  </a:cubicBezTo>
                  <a:cubicBezTo>
                    <a:pt x="16905" y="8738"/>
                    <a:pt x="16887" y="8746"/>
                    <a:pt x="16874" y="8746"/>
                  </a:cubicBezTo>
                  <a:cubicBezTo>
                    <a:pt x="16843" y="8746"/>
                    <a:pt x="16853" y="8690"/>
                    <a:pt x="16853" y="8676"/>
                  </a:cubicBezTo>
                  <a:lnTo>
                    <a:pt x="16853" y="8676"/>
                  </a:lnTo>
                  <a:cubicBezTo>
                    <a:pt x="16316" y="9213"/>
                    <a:pt x="16296" y="9273"/>
                    <a:pt x="16057" y="9889"/>
                  </a:cubicBezTo>
                  <a:lnTo>
                    <a:pt x="15918" y="9850"/>
                  </a:lnTo>
                  <a:cubicBezTo>
                    <a:pt x="15878" y="10029"/>
                    <a:pt x="15102" y="10586"/>
                    <a:pt x="14764" y="11242"/>
                  </a:cubicBezTo>
                  <a:cubicBezTo>
                    <a:pt x="14764" y="11242"/>
                    <a:pt x="14751" y="11217"/>
                    <a:pt x="14766" y="11177"/>
                  </a:cubicBezTo>
                  <a:lnTo>
                    <a:pt x="14766" y="11177"/>
                  </a:lnTo>
                  <a:cubicBezTo>
                    <a:pt x="14372" y="11916"/>
                    <a:pt x="13295" y="12484"/>
                    <a:pt x="13491" y="13013"/>
                  </a:cubicBezTo>
                  <a:lnTo>
                    <a:pt x="13252" y="13510"/>
                  </a:lnTo>
                  <a:cubicBezTo>
                    <a:pt x="13376" y="13364"/>
                    <a:pt x="13440" y="13314"/>
                    <a:pt x="13473" y="13314"/>
                  </a:cubicBezTo>
                  <a:cubicBezTo>
                    <a:pt x="13544" y="13314"/>
                    <a:pt x="13457" y="13565"/>
                    <a:pt x="13527" y="13565"/>
                  </a:cubicBezTo>
                  <a:cubicBezTo>
                    <a:pt x="13541" y="13565"/>
                    <a:pt x="13561" y="13555"/>
                    <a:pt x="13590" y="13530"/>
                  </a:cubicBezTo>
                  <a:lnTo>
                    <a:pt x="13590" y="13530"/>
                  </a:lnTo>
                  <a:cubicBezTo>
                    <a:pt x="13496" y="13692"/>
                    <a:pt x="13282" y="13864"/>
                    <a:pt x="13210" y="13864"/>
                  </a:cubicBezTo>
                  <a:cubicBezTo>
                    <a:pt x="13176" y="13864"/>
                    <a:pt x="13174" y="13825"/>
                    <a:pt x="13232" y="13729"/>
                  </a:cubicBezTo>
                  <a:lnTo>
                    <a:pt x="13292" y="13709"/>
                  </a:lnTo>
                  <a:cubicBezTo>
                    <a:pt x="13274" y="13677"/>
                    <a:pt x="13251" y="13662"/>
                    <a:pt x="13224" y="13662"/>
                  </a:cubicBezTo>
                  <a:cubicBezTo>
                    <a:pt x="13055" y="13662"/>
                    <a:pt x="12731" y="14238"/>
                    <a:pt x="12602" y="14238"/>
                  </a:cubicBezTo>
                  <a:cubicBezTo>
                    <a:pt x="12592" y="14238"/>
                    <a:pt x="12583" y="14234"/>
                    <a:pt x="12575" y="14227"/>
                  </a:cubicBezTo>
                  <a:cubicBezTo>
                    <a:pt x="11740" y="15321"/>
                    <a:pt x="10844" y="16316"/>
                    <a:pt x="10068" y="17350"/>
                  </a:cubicBezTo>
                  <a:lnTo>
                    <a:pt x="10307" y="17350"/>
                  </a:lnTo>
                  <a:lnTo>
                    <a:pt x="10029" y="17709"/>
                  </a:lnTo>
                  <a:cubicBezTo>
                    <a:pt x="10000" y="17726"/>
                    <a:pt x="9969" y="17737"/>
                    <a:pt x="9945" y="17737"/>
                  </a:cubicBezTo>
                  <a:cubicBezTo>
                    <a:pt x="9887" y="17737"/>
                    <a:pt x="9868" y="17673"/>
                    <a:pt x="10009" y="17490"/>
                  </a:cubicBezTo>
                  <a:lnTo>
                    <a:pt x="10009" y="17490"/>
                  </a:lnTo>
                  <a:cubicBezTo>
                    <a:pt x="9830" y="17549"/>
                    <a:pt x="9770" y="17967"/>
                    <a:pt x="9790" y="18007"/>
                  </a:cubicBezTo>
                  <a:cubicBezTo>
                    <a:pt x="9690" y="18112"/>
                    <a:pt x="9633" y="18151"/>
                    <a:pt x="9605" y="18151"/>
                  </a:cubicBezTo>
                  <a:cubicBezTo>
                    <a:pt x="9519" y="18151"/>
                    <a:pt x="9675" y="17807"/>
                    <a:pt x="9652" y="17807"/>
                  </a:cubicBezTo>
                  <a:cubicBezTo>
                    <a:pt x="9648" y="17807"/>
                    <a:pt x="9642" y="17813"/>
                    <a:pt x="9631" y="17828"/>
                  </a:cubicBezTo>
                  <a:lnTo>
                    <a:pt x="9491" y="18047"/>
                  </a:lnTo>
                  <a:lnTo>
                    <a:pt x="9551" y="18007"/>
                  </a:lnTo>
                  <a:lnTo>
                    <a:pt x="9551" y="18007"/>
                  </a:lnTo>
                  <a:cubicBezTo>
                    <a:pt x="9491" y="18226"/>
                    <a:pt x="9551" y="18286"/>
                    <a:pt x="9312" y="18604"/>
                  </a:cubicBezTo>
                  <a:cubicBezTo>
                    <a:pt x="9237" y="18670"/>
                    <a:pt x="9194" y="18685"/>
                    <a:pt x="9164" y="18685"/>
                  </a:cubicBezTo>
                  <a:cubicBezTo>
                    <a:pt x="9142" y="18685"/>
                    <a:pt x="9127" y="18677"/>
                    <a:pt x="9113" y="18677"/>
                  </a:cubicBezTo>
                  <a:cubicBezTo>
                    <a:pt x="9101" y="18677"/>
                    <a:pt x="9089" y="18682"/>
                    <a:pt x="9074" y="18703"/>
                  </a:cubicBezTo>
                  <a:cubicBezTo>
                    <a:pt x="9070" y="18700"/>
                    <a:pt x="9067" y="18698"/>
                    <a:pt x="9063" y="18698"/>
                  </a:cubicBezTo>
                  <a:cubicBezTo>
                    <a:pt x="9046" y="18698"/>
                    <a:pt x="9024" y="18740"/>
                    <a:pt x="8974" y="18823"/>
                  </a:cubicBezTo>
                  <a:lnTo>
                    <a:pt x="8636" y="19260"/>
                  </a:lnTo>
                  <a:lnTo>
                    <a:pt x="8895" y="19161"/>
                  </a:lnTo>
                  <a:lnTo>
                    <a:pt x="8895" y="19161"/>
                  </a:lnTo>
                  <a:cubicBezTo>
                    <a:pt x="8817" y="19363"/>
                    <a:pt x="8666" y="19517"/>
                    <a:pt x="8737" y="19517"/>
                  </a:cubicBezTo>
                  <a:cubicBezTo>
                    <a:pt x="8754" y="19517"/>
                    <a:pt x="8783" y="19509"/>
                    <a:pt x="8827" y="19491"/>
                  </a:cubicBezTo>
                  <a:lnTo>
                    <a:pt x="8827" y="19491"/>
                  </a:lnTo>
                  <a:cubicBezTo>
                    <a:pt x="8381" y="19699"/>
                    <a:pt x="7537" y="21134"/>
                    <a:pt x="7343" y="21270"/>
                  </a:cubicBezTo>
                  <a:cubicBezTo>
                    <a:pt x="7223" y="21628"/>
                    <a:pt x="7024" y="21907"/>
                    <a:pt x="6746" y="22245"/>
                  </a:cubicBezTo>
                  <a:cubicBezTo>
                    <a:pt x="6772" y="22224"/>
                    <a:pt x="6804" y="22212"/>
                    <a:pt x="6832" y="22212"/>
                  </a:cubicBezTo>
                  <a:cubicBezTo>
                    <a:pt x="6911" y="22212"/>
                    <a:pt x="6961" y="22299"/>
                    <a:pt x="6786" y="22504"/>
                  </a:cubicBezTo>
                  <a:cubicBezTo>
                    <a:pt x="6749" y="22450"/>
                    <a:pt x="6710" y="22427"/>
                    <a:pt x="6668" y="22427"/>
                  </a:cubicBezTo>
                  <a:cubicBezTo>
                    <a:pt x="6470" y="22427"/>
                    <a:pt x="6218" y="22943"/>
                    <a:pt x="5902" y="23051"/>
                  </a:cubicBezTo>
                  <a:lnTo>
                    <a:pt x="5902" y="23051"/>
                  </a:lnTo>
                  <a:cubicBezTo>
                    <a:pt x="5905" y="23051"/>
                    <a:pt x="5908" y="23051"/>
                    <a:pt x="5910" y="23051"/>
                  </a:cubicBezTo>
                  <a:cubicBezTo>
                    <a:pt x="6058" y="23051"/>
                    <a:pt x="5456" y="23764"/>
                    <a:pt x="5642" y="23764"/>
                  </a:cubicBezTo>
                  <a:cubicBezTo>
                    <a:pt x="5662" y="23764"/>
                    <a:pt x="5691" y="23755"/>
                    <a:pt x="5731" y="23737"/>
                  </a:cubicBezTo>
                  <a:lnTo>
                    <a:pt x="5731" y="23737"/>
                  </a:lnTo>
                  <a:cubicBezTo>
                    <a:pt x="5670" y="23811"/>
                    <a:pt x="5635" y="23833"/>
                    <a:pt x="5610" y="23833"/>
                  </a:cubicBezTo>
                  <a:cubicBezTo>
                    <a:pt x="5571" y="23833"/>
                    <a:pt x="5557" y="23778"/>
                    <a:pt x="5505" y="23778"/>
                  </a:cubicBezTo>
                  <a:cubicBezTo>
                    <a:pt x="5483" y="23778"/>
                    <a:pt x="5454" y="23788"/>
                    <a:pt x="5413" y="23817"/>
                  </a:cubicBezTo>
                  <a:cubicBezTo>
                    <a:pt x="5094" y="24493"/>
                    <a:pt x="4398" y="25090"/>
                    <a:pt x="3901" y="25846"/>
                  </a:cubicBezTo>
                  <a:cubicBezTo>
                    <a:pt x="3940" y="25886"/>
                    <a:pt x="4080" y="25806"/>
                    <a:pt x="4020" y="26005"/>
                  </a:cubicBezTo>
                  <a:lnTo>
                    <a:pt x="3562" y="26264"/>
                  </a:lnTo>
                  <a:cubicBezTo>
                    <a:pt x="3463" y="26423"/>
                    <a:pt x="3682" y="26562"/>
                    <a:pt x="3363" y="26722"/>
                  </a:cubicBezTo>
                  <a:cubicBezTo>
                    <a:pt x="3387" y="26722"/>
                    <a:pt x="3414" y="26715"/>
                    <a:pt x="3434" y="26715"/>
                  </a:cubicBezTo>
                  <a:cubicBezTo>
                    <a:pt x="3464" y="26715"/>
                    <a:pt x="3479" y="26730"/>
                    <a:pt x="3443" y="26801"/>
                  </a:cubicBezTo>
                  <a:cubicBezTo>
                    <a:pt x="2846" y="27438"/>
                    <a:pt x="2369" y="28194"/>
                    <a:pt x="1871" y="28930"/>
                  </a:cubicBezTo>
                  <a:cubicBezTo>
                    <a:pt x="1632" y="29308"/>
                    <a:pt x="1374" y="29686"/>
                    <a:pt x="1095" y="30024"/>
                  </a:cubicBezTo>
                  <a:lnTo>
                    <a:pt x="896" y="30283"/>
                  </a:lnTo>
                  <a:lnTo>
                    <a:pt x="657" y="30581"/>
                  </a:lnTo>
                  <a:cubicBezTo>
                    <a:pt x="459" y="30820"/>
                    <a:pt x="240" y="31059"/>
                    <a:pt x="1" y="31318"/>
                  </a:cubicBezTo>
                  <a:lnTo>
                    <a:pt x="1" y="31457"/>
                  </a:lnTo>
                  <a:cubicBezTo>
                    <a:pt x="21" y="31357"/>
                    <a:pt x="21" y="31318"/>
                    <a:pt x="41" y="31318"/>
                  </a:cubicBezTo>
                  <a:lnTo>
                    <a:pt x="61" y="31318"/>
                  </a:lnTo>
                  <a:cubicBezTo>
                    <a:pt x="80" y="31337"/>
                    <a:pt x="100" y="31457"/>
                    <a:pt x="120" y="31576"/>
                  </a:cubicBezTo>
                  <a:cubicBezTo>
                    <a:pt x="120" y="31527"/>
                    <a:pt x="133" y="31513"/>
                    <a:pt x="151" y="31513"/>
                  </a:cubicBezTo>
                  <a:cubicBezTo>
                    <a:pt x="178" y="31513"/>
                    <a:pt x="219" y="31544"/>
                    <a:pt x="254" y="31544"/>
                  </a:cubicBezTo>
                  <a:cubicBezTo>
                    <a:pt x="263" y="31544"/>
                    <a:pt x="271" y="31542"/>
                    <a:pt x="279" y="31536"/>
                  </a:cubicBezTo>
                  <a:lnTo>
                    <a:pt x="279" y="31536"/>
                  </a:lnTo>
                  <a:cubicBezTo>
                    <a:pt x="240" y="31636"/>
                    <a:pt x="200" y="31716"/>
                    <a:pt x="180" y="31815"/>
                  </a:cubicBezTo>
                  <a:lnTo>
                    <a:pt x="160" y="31875"/>
                  </a:lnTo>
                  <a:lnTo>
                    <a:pt x="160" y="31914"/>
                  </a:lnTo>
                  <a:lnTo>
                    <a:pt x="180" y="31914"/>
                  </a:lnTo>
                  <a:cubicBezTo>
                    <a:pt x="200" y="31914"/>
                    <a:pt x="220" y="31954"/>
                    <a:pt x="260" y="31974"/>
                  </a:cubicBezTo>
                  <a:cubicBezTo>
                    <a:pt x="279" y="32014"/>
                    <a:pt x="319" y="32054"/>
                    <a:pt x="359" y="32094"/>
                  </a:cubicBezTo>
                  <a:cubicBezTo>
                    <a:pt x="459" y="32113"/>
                    <a:pt x="638" y="32253"/>
                    <a:pt x="777" y="32472"/>
                  </a:cubicBezTo>
                  <a:cubicBezTo>
                    <a:pt x="896" y="32531"/>
                    <a:pt x="1016" y="32611"/>
                    <a:pt x="1115" y="32651"/>
                  </a:cubicBezTo>
                  <a:cubicBezTo>
                    <a:pt x="1150" y="32674"/>
                    <a:pt x="1185" y="32684"/>
                    <a:pt x="1216" y="32684"/>
                  </a:cubicBezTo>
                  <a:cubicBezTo>
                    <a:pt x="1238" y="32684"/>
                    <a:pt x="1258" y="32679"/>
                    <a:pt x="1274" y="32671"/>
                  </a:cubicBezTo>
                  <a:lnTo>
                    <a:pt x="1035" y="32551"/>
                  </a:lnTo>
                  <a:lnTo>
                    <a:pt x="1035" y="32551"/>
                  </a:lnTo>
                  <a:cubicBezTo>
                    <a:pt x="1058" y="32555"/>
                    <a:pt x="1078" y="32557"/>
                    <a:pt x="1096" y="32557"/>
                  </a:cubicBezTo>
                  <a:cubicBezTo>
                    <a:pt x="1259" y="32557"/>
                    <a:pt x="1189" y="32397"/>
                    <a:pt x="1135" y="32253"/>
                  </a:cubicBezTo>
                  <a:cubicBezTo>
                    <a:pt x="1135" y="32233"/>
                    <a:pt x="1135" y="32213"/>
                    <a:pt x="1135" y="32193"/>
                  </a:cubicBezTo>
                  <a:cubicBezTo>
                    <a:pt x="1453" y="32392"/>
                    <a:pt x="1752" y="32611"/>
                    <a:pt x="1752" y="32611"/>
                  </a:cubicBezTo>
                  <a:cubicBezTo>
                    <a:pt x="1911" y="32054"/>
                    <a:pt x="4557" y="28512"/>
                    <a:pt x="8039" y="24016"/>
                  </a:cubicBezTo>
                  <a:cubicBezTo>
                    <a:pt x="8039" y="24036"/>
                    <a:pt x="8039" y="24036"/>
                    <a:pt x="8039" y="24055"/>
                  </a:cubicBezTo>
                  <a:lnTo>
                    <a:pt x="8079" y="24075"/>
                  </a:lnTo>
                  <a:cubicBezTo>
                    <a:pt x="8160" y="23978"/>
                    <a:pt x="8201" y="23880"/>
                    <a:pt x="8171" y="23880"/>
                  </a:cubicBezTo>
                  <a:cubicBezTo>
                    <a:pt x="8164" y="23880"/>
                    <a:pt x="8153" y="23885"/>
                    <a:pt x="8138" y="23896"/>
                  </a:cubicBezTo>
                  <a:cubicBezTo>
                    <a:pt x="8218" y="23797"/>
                    <a:pt x="8318" y="23677"/>
                    <a:pt x="8397" y="23558"/>
                  </a:cubicBezTo>
                  <a:lnTo>
                    <a:pt x="8397" y="23558"/>
                  </a:lnTo>
                  <a:cubicBezTo>
                    <a:pt x="8339" y="23747"/>
                    <a:pt x="8525" y="23830"/>
                    <a:pt x="8745" y="23830"/>
                  </a:cubicBezTo>
                  <a:cubicBezTo>
                    <a:pt x="8827" y="23830"/>
                    <a:pt x="8913" y="23818"/>
                    <a:pt x="8994" y="23797"/>
                  </a:cubicBezTo>
                  <a:cubicBezTo>
                    <a:pt x="8954" y="23757"/>
                    <a:pt x="8914" y="23737"/>
                    <a:pt x="9054" y="23459"/>
                  </a:cubicBezTo>
                  <a:lnTo>
                    <a:pt x="9054" y="23459"/>
                  </a:lnTo>
                  <a:cubicBezTo>
                    <a:pt x="8978" y="23504"/>
                    <a:pt x="8716" y="23736"/>
                    <a:pt x="8632" y="23736"/>
                  </a:cubicBezTo>
                  <a:cubicBezTo>
                    <a:pt x="8606" y="23736"/>
                    <a:pt x="8597" y="23714"/>
                    <a:pt x="8616" y="23658"/>
                  </a:cubicBezTo>
                  <a:cubicBezTo>
                    <a:pt x="8835" y="23299"/>
                    <a:pt x="8855" y="23419"/>
                    <a:pt x="9014" y="23299"/>
                  </a:cubicBezTo>
                  <a:lnTo>
                    <a:pt x="9014" y="23299"/>
                  </a:lnTo>
                  <a:cubicBezTo>
                    <a:pt x="9006" y="23301"/>
                    <a:pt x="8999" y="23302"/>
                    <a:pt x="8993" y="23302"/>
                  </a:cubicBezTo>
                  <a:cubicBezTo>
                    <a:pt x="8857" y="23302"/>
                    <a:pt x="9090" y="22895"/>
                    <a:pt x="9014" y="22762"/>
                  </a:cubicBezTo>
                  <a:cubicBezTo>
                    <a:pt x="9511" y="22145"/>
                    <a:pt x="10009" y="21509"/>
                    <a:pt x="10506" y="20852"/>
                  </a:cubicBezTo>
                  <a:cubicBezTo>
                    <a:pt x="10520" y="20866"/>
                    <a:pt x="10524" y="20880"/>
                    <a:pt x="10540" y="20880"/>
                  </a:cubicBezTo>
                  <a:cubicBezTo>
                    <a:pt x="10546" y="20880"/>
                    <a:pt x="10554" y="20878"/>
                    <a:pt x="10566" y="20872"/>
                  </a:cubicBezTo>
                  <a:lnTo>
                    <a:pt x="10685" y="20693"/>
                  </a:lnTo>
                  <a:cubicBezTo>
                    <a:pt x="10705" y="20684"/>
                    <a:pt x="10720" y="20680"/>
                    <a:pt x="10731" y="20680"/>
                  </a:cubicBezTo>
                  <a:cubicBezTo>
                    <a:pt x="10826" y="20680"/>
                    <a:pt x="10647" y="20970"/>
                    <a:pt x="10701" y="20970"/>
                  </a:cubicBezTo>
                  <a:cubicBezTo>
                    <a:pt x="10712" y="20970"/>
                    <a:pt x="10732" y="20959"/>
                    <a:pt x="10765" y="20932"/>
                  </a:cubicBezTo>
                  <a:lnTo>
                    <a:pt x="10765" y="20932"/>
                  </a:lnTo>
                  <a:cubicBezTo>
                    <a:pt x="10645" y="21210"/>
                    <a:pt x="10526" y="21549"/>
                    <a:pt x="10228" y="21847"/>
                  </a:cubicBezTo>
                  <a:lnTo>
                    <a:pt x="10055" y="21809"/>
                  </a:lnTo>
                  <a:lnTo>
                    <a:pt x="10055" y="21809"/>
                  </a:lnTo>
                  <a:cubicBezTo>
                    <a:pt x="10056" y="21809"/>
                    <a:pt x="10056" y="21809"/>
                    <a:pt x="10056" y="21809"/>
                  </a:cubicBezTo>
                  <a:cubicBezTo>
                    <a:pt x="10108" y="21809"/>
                    <a:pt x="10289" y="21642"/>
                    <a:pt x="10327" y="21529"/>
                  </a:cubicBezTo>
                  <a:lnTo>
                    <a:pt x="10327" y="21529"/>
                  </a:lnTo>
                  <a:cubicBezTo>
                    <a:pt x="10267" y="21708"/>
                    <a:pt x="9750" y="21907"/>
                    <a:pt x="9810" y="22185"/>
                  </a:cubicBezTo>
                  <a:lnTo>
                    <a:pt x="10068" y="22026"/>
                  </a:lnTo>
                  <a:lnTo>
                    <a:pt x="10068" y="22026"/>
                  </a:lnTo>
                  <a:cubicBezTo>
                    <a:pt x="9949" y="22305"/>
                    <a:pt x="9850" y="22722"/>
                    <a:pt x="9591" y="22981"/>
                  </a:cubicBezTo>
                  <a:cubicBezTo>
                    <a:pt x="9810" y="22941"/>
                    <a:pt x="9631" y="22901"/>
                    <a:pt x="9929" y="22802"/>
                  </a:cubicBezTo>
                  <a:lnTo>
                    <a:pt x="9929" y="22802"/>
                  </a:lnTo>
                  <a:cubicBezTo>
                    <a:pt x="9921" y="22803"/>
                    <a:pt x="9914" y="22803"/>
                    <a:pt x="9908" y="22803"/>
                  </a:cubicBezTo>
                  <a:cubicBezTo>
                    <a:pt x="9676" y="22803"/>
                    <a:pt x="10381" y="22169"/>
                    <a:pt x="10185" y="22169"/>
                  </a:cubicBezTo>
                  <a:cubicBezTo>
                    <a:pt x="10177" y="22169"/>
                    <a:pt x="10169" y="22170"/>
                    <a:pt x="10160" y="22171"/>
                  </a:cubicBezTo>
                  <a:lnTo>
                    <a:pt x="10160" y="22171"/>
                  </a:lnTo>
                  <a:cubicBezTo>
                    <a:pt x="10452" y="22083"/>
                    <a:pt x="10505" y="21877"/>
                    <a:pt x="10844" y="21708"/>
                  </a:cubicBezTo>
                  <a:cubicBezTo>
                    <a:pt x="10785" y="21688"/>
                    <a:pt x="10685" y="21748"/>
                    <a:pt x="10904" y="21509"/>
                  </a:cubicBezTo>
                  <a:cubicBezTo>
                    <a:pt x="10904" y="21489"/>
                    <a:pt x="10904" y="21449"/>
                    <a:pt x="10904" y="21429"/>
                  </a:cubicBezTo>
                  <a:cubicBezTo>
                    <a:pt x="10844" y="21469"/>
                    <a:pt x="10785" y="21509"/>
                    <a:pt x="10745" y="21509"/>
                  </a:cubicBezTo>
                  <a:cubicBezTo>
                    <a:pt x="10745" y="21310"/>
                    <a:pt x="11043" y="20912"/>
                    <a:pt x="11103" y="20753"/>
                  </a:cubicBezTo>
                  <a:cubicBezTo>
                    <a:pt x="11135" y="20720"/>
                    <a:pt x="11153" y="20708"/>
                    <a:pt x="11161" y="20708"/>
                  </a:cubicBezTo>
                  <a:cubicBezTo>
                    <a:pt x="11186" y="20708"/>
                    <a:pt x="11143" y="20802"/>
                    <a:pt x="11177" y="20802"/>
                  </a:cubicBezTo>
                  <a:cubicBezTo>
                    <a:pt x="11183" y="20802"/>
                    <a:pt x="11191" y="20799"/>
                    <a:pt x="11202" y="20792"/>
                  </a:cubicBezTo>
                  <a:lnTo>
                    <a:pt x="11302" y="20534"/>
                  </a:lnTo>
                  <a:cubicBezTo>
                    <a:pt x="11311" y="20539"/>
                    <a:pt x="11322" y="20542"/>
                    <a:pt x="11335" y="20542"/>
                  </a:cubicBezTo>
                  <a:cubicBezTo>
                    <a:pt x="11408" y="20542"/>
                    <a:pt x="11530" y="20465"/>
                    <a:pt x="11584" y="20465"/>
                  </a:cubicBezTo>
                  <a:cubicBezTo>
                    <a:pt x="11624" y="20465"/>
                    <a:pt x="11625" y="20507"/>
                    <a:pt x="11541" y="20653"/>
                  </a:cubicBezTo>
                  <a:lnTo>
                    <a:pt x="11779" y="20355"/>
                  </a:lnTo>
                  <a:cubicBezTo>
                    <a:pt x="11978" y="20216"/>
                    <a:pt x="12197" y="19977"/>
                    <a:pt x="12277" y="19778"/>
                  </a:cubicBezTo>
                  <a:cubicBezTo>
                    <a:pt x="12387" y="19684"/>
                    <a:pt x="12447" y="19466"/>
                    <a:pt x="12458" y="19466"/>
                  </a:cubicBezTo>
                  <a:cubicBezTo>
                    <a:pt x="12461" y="19466"/>
                    <a:pt x="12460" y="19481"/>
                    <a:pt x="12456" y="19519"/>
                  </a:cubicBezTo>
                  <a:lnTo>
                    <a:pt x="12774" y="18982"/>
                  </a:lnTo>
                  <a:lnTo>
                    <a:pt x="12794" y="19002"/>
                  </a:lnTo>
                  <a:cubicBezTo>
                    <a:pt x="13192" y="18524"/>
                    <a:pt x="13431" y="17888"/>
                    <a:pt x="14028" y="17470"/>
                  </a:cubicBezTo>
                  <a:cubicBezTo>
                    <a:pt x="14127" y="17291"/>
                    <a:pt x="14247" y="17092"/>
                    <a:pt x="14485" y="16853"/>
                  </a:cubicBezTo>
                  <a:lnTo>
                    <a:pt x="14605" y="16853"/>
                  </a:lnTo>
                  <a:cubicBezTo>
                    <a:pt x="14744" y="16634"/>
                    <a:pt x="15182" y="16296"/>
                    <a:pt x="15162" y="16137"/>
                  </a:cubicBezTo>
                  <a:cubicBezTo>
                    <a:pt x="15560" y="16097"/>
                    <a:pt x="16017" y="15182"/>
                    <a:pt x="16336" y="14844"/>
                  </a:cubicBezTo>
                  <a:lnTo>
                    <a:pt x="16256" y="14744"/>
                  </a:lnTo>
                  <a:cubicBezTo>
                    <a:pt x="16455" y="14485"/>
                    <a:pt x="16614" y="14227"/>
                    <a:pt x="16813" y="13889"/>
                  </a:cubicBezTo>
                  <a:lnTo>
                    <a:pt x="16714" y="13829"/>
                  </a:lnTo>
                  <a:cubicBezTo>
                    <a:pt x="16853" y="13491"/>
                    <a:pt x="17331" y="13192"/>
                    <a:pt x="17649" y="12754"/>
                  </a:cubicBezTo>
                  <a:lnTo>
                    <a:pt x="17649" y="12754"/>
                  </a:lnTo>
                  <a:cubicBezTo>
                    <a:pt x="17669" y="12814"/>
                    <a:pt x="17569" y="12914"/>
                    <a:pt x="17490" y="12973"/>
                  </a:cubicBezTo>
                  <a:cubicBezTo>
                    <a:pt x="18106" y="12635"/>
                    <a:pt x="18186" y="11780"/>
                    <a:pt x="18703" y="11441"/>
                  </a:cubicBezTo>
                  <a:cubicBezTo>
                    <a:pt x="18763" y="11302"/>
                    <a:pt x="18843" y="11222"/>
                    <a:pt x="18942" y="11163"/>
                  </a:cubicBezTo>
                  <a:lnTo>
                    <a:pt x="18942" y="11163"/>
                  </a:lnTo>
                  <a:cubicBezTo>
                    <a:pt x="18922" y="11183"/>
                    <a:pt x="18922" y="11183"/>
                    <a:pt x="18922" y="11203"/>
                  </a:cubicBezTo>
                  <a:cubicBezTo>
                    <a:pt x="18922" y="11183"/>
                    <a:pt x="18942" y="11163"/>
                    <a:pt x="18962" y="11143"/>
                  </a:cubicBezTo>
                  <a:cubicBezTo>
                    <a:pt x="19022" y="11103"/>
                    <a:pt x="19081" y="11083"/>
                    <a:pt x="19141" y="11023"/>
                  </a:cubicBezTo>
                  <a:lnTo>
                    <a:pt x="19141" y="11023"/>
                  </a:lnTo>
                  <a:cubicBezTo>
                    <a:pt x="19081" y="11063"/>
                    <a:pt x="19022" y="11083"/>
                    <a:pt x="18982" y="11123"/>
                  </a:cubicBezTo>
                  <a:cubicBezTo>
                    <a:pt x="19042" y="11043"/>
                    <a:pt x="19141" y="10884"/>
                    <a:pt x="19221" y="10745"/>
                  </a:cubicBezTo>
                  <a:lnTo>
                    <a:pt x="19360" y="10765"/>
                  </a:lnTo>
                  <a:cubicBezTo>
                    <a:pt x="19380" y="10745"/>
                    <a:pt x="19380" y="10745"/>
                    <a:pt x="19380" y="10725"/>
                  </a:cubicBezTo>
                  <a:cubicBezTo>
                    <a:pt x="19496" y="10642"/>
                    <a:pt x="19446" y="10601"/>
                    <a:pt x="19357" y="10601"/>
                  </a:cubicBezTo>
                  <a:cubicBezTo>
                    <a:pt x="19339" y="10601"/>
                    <a:pt x="19320" y="10602"/>
                    <a:pt x="19300" y="10606"/>
                  </a:cubicBezTo>
                  <a:cubicBezTo>
                    <a:pt x="19320" y="10526"/>
                    <a:pt x="19360" y="10446"/>
                    <a:pt x="19380" y="10387"/>
                  </a:cubicBezTo>
                  <a:cubicBezTo>
                    <a:pt x="19385" y="10387"/>
                    <a:pt x="19391" y="10387"/>
                    <a:pt x="19396" y="10387"/>
                  </a:cubicBezTo>
                  <a:cubicBezTo>
                    <a:pt x="19618" y="10387"/>
                    <a:pt x="19605" y="9989"/>
                    <a:pt x="19877" y="9989"/>
                  </a:cubicBezTo>
                  <a:cubicBezTo>
                    <a:pt x="19877" y="9850"/>
                    <a:pt x="20275" y="9352"/>
                    <a:pt x="20235" y="9113"/>
                  </a:cubicBezTo>
                  <a:cubicBezTo>
                    <a:pt x="20235" y="9094"/>
                    <a:pt x="20235" y="9074"/>
                    <a:pt x="20215" y="9054"/>
                  </a:cubicBezTo>
                  <a:lnTo>
                    <a:pt x="20215" y="9054"/>
                  </a:lnTo>
                  <a:cubicBezTo>
                    <a:pt x="20255" y="9074"/>
                    <a:pt x="20295" y="9054"/>
                    <a:pt x="20235" y="9113"/>
                  </a:cubicBezTo>
                  <a:cubicBezTo>
                    <a:pt x="20375" y="8994"/>
                    <a:pt x="20514" y="8855"/>
                    <a:pt x="20574" y="8696"/>
                  </a:cubicBezTo>
                  <a:lnTo>
                    <a:pt x="20753" y="8715"/>
                  </a:lnTo>
                  <a:lnTo>
                    <a:pt x="20832" y="8278"/>
                  </a:lnTo>
                  <a:cubicBezTo>
                    <a:pt x="20946" y="8212"/>
                    <a:pt x="21028" y="8168"/>
                    <a:pt x="21076" y="8168"/>
                  </a:cubicBezTo>
                  <a:cubicBezTo>
                    <a:pt x="21130" y="8168"/>
                    <a:pt x="21142" y="8221"/>
                    <a:pt x="21111" y="8357"/>
                  </a:cubicBezTo>
                  <a:cubicBezTo>
                    <a:pt x="21330" y="7780"/>
                    <a:pt x="21369" y="7940"/>
                    <a:pt x="21529" y="7422"/>
                  </a:cubicBezTo>
                  <a:lnTo>
                    <a:pt x="21588" y="7502"/>
                  </a:lnTo>
                  <a:cubicBezTo>
                    <a:pt x="21708" y="7363"/>
                    <a:pt x="21787" y="7044"/>
                    <a:pt x="21907" y="7024"/>
                  </a:cubicBezTo>
                  <a:cubicBezTo>
                    <a:pt x="22324" y="6825"/>
                    <a:pt x="23200" y="5472"/>
                    <a:pt x="23976" y="4776"/>
                  </a:cubicBezTo>
                  <a:cubicBezTo>
                    <a:pt x="23618" y="4736"/>
                    <a:pt x="24394" y="4478"/>
                    <a:pt x="24235" y="4299"/>
                  </a:cubicBezTo>
                  <a:cubicBezTo>
                    <a:pt x="24284" y="4299"/>
                    <a:pt x="24339" y="4279"/>
                    <a:pt x="24374" y="4279"/>
                  </a:cubicBezTo>
                  <a:cubicBezTo>
                    <a:pt x="24409" y="4279"/>
                    <a:pt x="24424" y="4299"/>
                    <a:pt x="24394" y="4378"/>
                  </a:cubicBezTo>
                  <a:cubicBezTo>
                    <a:pt x="24672" y="3920"/>
                    <a:pt x="24991" y="3841"/>
                    <a:pt x="25070" y="3423"/>
                  </a:cubicBezTo>
                  <a:cubicBezTo>
                    <a:pt x="25145" y="3423"/>
                    <a:pt x="25079" y="3564"/>
                    <a:pt x="25137" y="3564"/>
                  </a:cubicBezTo>
                  <a:cubicBezTo>
                    <a:pt x="25141" y="3564"/>
                    <a:pt x="25145" y="3564"/>
                    <a:pt x="25150" y="3562"/>
                  </a:cubicBezTo>
                  <a:cubicBezTo>
                    <a:pt x="25150" y="3523"/>
                    <a:pt x="25190" y="3383"/>
                    <a:pt x="25269" y="3383"/>
                  </a:cubicBezTo>
                  <a:cubicBezTo>
                    <a:pt x="25274" y="3382"/>
                    <a:pt x="25279" y="3381"/>
                    <a:pt x="25282" y="3381"/>
                  </a:cubicBezTo>
                  <a:cubicBezTo>
                    <a:pt x="25319" y="3381"/>
                    <a:pt x="25266" y="3472"/>
                    <a:pt x="25229" y="3562"/>
                  </a:cubicBezTo>
                  <a:cubicBezTo>
                    <a:pt x="25568" y="3125"/>
                    <a:pt x="25428" y="2946"/>
                    <a:pt x="25289" y="2786"/>
                  </a:cubicBezTo>
                  <a:cubicBezTo>
                    <a:pt x="25349" y="2747"/>
                    <a:pt x="25408" y="2707"/>
                    <a:pt x="25468" y="2647"/>
                  </a:cubicBezTo>
                  <a:cubicBezTo>
                    <a:pt x="25508" y="2607"/>
                    <a:pt x="25568" y="2548"/>
                    <a:pt x="25587" y="2508"/>
                  </a:cubicBezTo>
                  <a:cubicBezTo>
                    <a:pt x="25667" y="2408"/>
                    <a:pt x="25687" y="2309"/>
                    <a:pt x="25707" y="2190"/>
                  </a:cubicBezTo>
                  <a:cubicBezTo>
                    <a:pt x="25778" y="2149"/>
                    <a:pt x="25870" y="2087"/>
                    <a:pt x="25908" y="2087"/>
                  </a:cubicBezTo>
                  <a:cubicBezTo>
                    <a:pt x="25945" y="2087"/>
                    <a:pt x="25933" y="2144"/>
                    <a:pt x="25806" y="2329"/>
                  </a:cubicBezTo>
                  <a:cubicBezTo>
                    <a:pt x="25866" y="2249"/>
                    <a:pt x="26065" y="2030"/>
                    <a:pt x="26244" y="1811"/>
                  </a:cubicBezTo>
                  <a:cubicBezTo>
                    <a:pt x="26184" y="1712"/>
                    <a:pt x="26105" y="1632"/>
                    <a:pt x="26025" y="1533"/>
                  </a:cubicBezTo>
                  <a:cubicBezTo>
                    <a:pt x="25985" y="1493"/>
                    <a:pt x="25966" y="1453"/>
                    <a:pt x="25926" y="1394"/>
                  </a:cubicBezTo>
                  <a:cubicBezTo>
                    <a:pt x="25886" y="1354"/>
                    <a:pt x="25826" y="1294"/>
                    <a:pt x="25786" y="1254"/>
                  </a:cubicBezTo>
                  <a:cubicBezTo>
                    <a:pt x="25747" y="1215"/>
                    <a:pt x="25707" y="1155"/>
                    <a:pt x="25667" y="1115"/>
                  </a:cubicBezTo>
                  <a:cubicBezTo>
                    <a:pt x="25607" y="1075"/>
                    <a:pt x="25607" y="1075"/>
                    <a:pt x="25587" y="1055"/>
                  </a:cubicBezTo>
                  <a:cubicBezTo>
                    <a:pt x="25548" y="1036"/>
                    <a:pt x="25528" y="1036"/>
                    <a:pt x="25488" y="1036"/>
                  </a:cubicBezTo>
                  <a:cubicBezTo>
                    <a:pt x="25488" y="1036"/>
                    <a:pt x="25488" y="996"/>
                    <a:pt x="25468" y="976"/>
                  </a:cubicBezTo>
                  <a:cubicBezTo>
                    <a:pt x="25448" y="956"/>
                    <a:pt x="25428" y="936"/>
                    <a:pt x="25389" y="896"/>
                  </a:cubicBezTo>
                  <a:cubicBezTo>
                    <a:pt x="25329" y="817"/>
                    <a:pt x="25249" y="737"/>
                    <a:pt x="25209" y="717"/>
                  </a:cubicBezTo>
                  <a:cubicBezTo>
                    <a:pt x="25030" y="478"/>
                    <a:pt x="24931" y="339"/>
                    <a:pt x="24812" y="220"/>
                  </a:cubicBezTo>
                  <a:cubicBezTo>
                    <a:pt x="24772" y="160"/>
                    <a:pt x="24712" y="100"/>
                    <a:pt x="24652" y="21"/>
                  </a:cubicBezTo>
                  <a:cubicBezTo>
                    <a:pt x="24652" y="21"/>
                    <a:pt x="24652" y="1"/>
                    <a:pt x="2463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 rot="7609412" flipH="1">
              <a:off x="4730016" y="2437394"/>
              <a:ext cx="1248751" cy="1555122"/>
            </a:xfrm>
            <a:custGeom>
              <a:avLst/>
              <a:gdLst/>
              <a:ahLst/>
              <a:cxnLst/>
              <a:rect l="l" t="t" r="r" b="b"/>
              <a:pathLst>
                <a:path w="26245" h="32684" extrusionOk="0">
                  <a:moveTo>
                    <a:pt x="25587" y="2110"/>
                  </a:moveTo>
                  <a:lnTo>
                    <a:pt x="25289" y="2627"/>
                  </a:lnTo>
                  <a:cubicBezTo>
                    <a:pt x="25275" y="2634"/>
                    <a:pt x="25263" y="2638"/>
                    <a:pt x="25254" y="2638"/>
                  </a:cubicBezTo>
                  <a:cubicBezTo>
                    <a:pt x="25209" y="2638"/>
                    <a:pt x="25209" y="2566"/>
                    <a:pt x="25209" y="2468"/>
                  </a:cubicBezTo>
                  <a:cubicBezTo>
                    <a:pt x="25209" y="2508"/>
                    <a:pt x="25190" y="2548"/>
                    <a:pt x="25170" y="2568"/>
                  </a:cubicBezTo>
                  <a:cubicBezTo>
                    <a:pt x="25132" y="2605"/>
                    <a:pt x="25102" y="2619"/>
                    <a:pt x="25080" y="2619"/>
                  </a:cubicBezTo>
                  <a:cubicBezTo>
                    <a:pt x="25068" y="2619"/>
                    <a:pt x="25058" y="2615"/>
                    <a:pt x="25050" y="2607"/>
                  </a:cubicBezTo>
                  <a:cubicBezTo>
                    <a:pt x="25110" y="2528"/>
                    <a:pt x="25150" y="2468"/>
                    <a:pt x="25209" y="2388"/>
                  </a:cubicBezTo>
                  <a:cubicBezTo>
                    <a:pt x="25209" y="2428"/>
                    <a:pt x="25209" y="2448"/>
                    <a:pt x="25209" y="2468"/>
                  </a:cubicBezTo>
                  <a:cubicBezTo>
                    <a:pt x="25229" y="2428"/>
                    <a:pt x="25229" y="2388"/>
                    <a:pt x="25249" y="2349"/>
                  </a:cubicBezTo>
                  <a:cubicBezTo>
                    <a:pt x="25269" y="2309"/>
                    <a:pt x="25309" y="2269"/>
                    <a:pt x="25329" y="2249"/>
                  </a:cubicBezTo>
                  <a:cubicBezTo>
                    <a:pt x="25428" y="2190"/>
                    <a:pt x="25528" y="2150"/>
                    <a:pt x="25587" y="2110"/>
                  </a:cubicBezTo>
                  <a:close/>
                  <a:moveTo>
                    <a:pt x="20872" y="7820"/>
                  </a:moveTo>
                  <a:lnTo>
                    <a:pt x="20832" y="8218"/>
                  </a:lnTo>
                  <a:cubicBezTo>
                    <a:pt x="20812" y="8158"/>
                    <a:pt x="20733" y="8119"/>
                    <a:pt x="20653" y="8079"/>
                  </a:cubicBezTo>
                  <a:cubicBezTo>
                    <a:pt x="20713" y="7979"/>
                    <a:pt x="20792" y="7900"/>
                    <a:pt x="20872" y="7820"/>
                  </a:cubicBezTo>
                  <a:close/>
                  <a:moveTo>
                    <a:pt x="14784" y="11143"/>
                  </a:moveTo>
                  <a:lnTo>
                    <a:pt x="14784" y="11143"/>
                  </a:lnTo>
                  <a:cubicBezTo>
                    <a:pt x="14776" y="11155"/>
                    <a:pt x="14770" y="11167"/>
                    <a:pt x="14766" y="11177"/>
                  </a:cubicBezTo>
                  <a:lnTo>
                    <a:pt x="14766" y="11177"/>
                  </a:lnTo>
                  <a:cubicBezTo>
                    <a:pt x="14772" y="11166"/>
                    <a:pt x="14778" y="11154"/>
                    <a:pt x="14784" y="11143"/>
                  </a:cubicBezTo>
                  <a:close/>
                  <a:moveTo>
                    <a:pt x="18047" y="11322"/>
                  </a:moveTo>
                  <a:cubicBezTo>
                    <a:pt x="18047" y="11600"/>
                    <a:pt x="18027" y="11879"/>
                    <a:pt x="17888" y="12138"/>
                  </a:cubicBezTo>
                  <a:lnTo>
                    <a:pt x="17768" y="12158"/>
                  </a:lnTo>
                  <a:lnTo>
                    <a:pt x="17569" y="12555"/>
                  </a:lnTo>
                  <a:cubicBezTo>
                    <a:pt x="17569" y="12416"/>
                    <a:pt x="17569" y="12158"/>
                    <a:pt x="17609" y="11899"/>
                  </a:cubicBezTo>
                  <a:cubicBezTo>
                    <a:pt x="17748" y="11700"/>
                    <a:pt x="17908" y="11521"/>
                    <a:pt x="18047" y="11322"/>
                  </a:cubicBezTo>
                  <a:close/>
                  <a:moveTo>
                    <a:pt x="16157" y="13729"/>
                  </a:moveTo>
                  <a:cubicBezTo>
                    <a:pt x="16276" y="13809"/>
                    <a:pt x="16376" y="13928"/>
                    <a:pt x="16376" y="14008"/>
                  </a:cubicBezTo>
                  <a:cubicBezTo>
                    <a:pt x="16336" y="14028"/>
                    <a:pt x="15779" y="14465"/>
                    <a:pt x="15600" y="14525"/>
                  </a:cubicBezTo>
                  <a:lnTo>
                    <a:pt x="15520" y="14525"/>
                  </a:lnTo>
                  <a:cubicBezTo>
                    <a:pt x="15619" y="14386"/>
                    <a:pt x="15719" y="14267"/>
                    <a:pt x="15818" y="14147"/>
                  </a:cubicBezTo>
                  <a:lnTo>
                    <a:pt x="15978" y="14267"/>
                  </a:lnTo>
                  <a:lnTo>
                    <a:pt x="15858" y="14087"/>
                  </a:lnTo>
                  <a:cubicBezTo>
                    <a:pt x="15958" y="13968"/>
                    <a:pt x="16057" y="13849"/>
                    <a:pt x="16157" y="13729"/>
                  </a:cubicBezTo>
                  <a:close/>
                  <a:moveTo>
                    <a:pt x="14664" y="15600"/>
                  </a:moveTo>
                  <a:lnTo>
                    <a:pt x="14664" y="15600"/>
                  </a:lnTo>
                  <a:cubicBezTo>
                    <a:pt x="14645" y="15719"/>
                    <a:pt x="14605" y="15838"/>
                    <a:pt x="14545" y="15938"/>
                  </a:cubicBezTo>
                  <a:cubicBezTo>
                    <a:pt x="14533" y="15915"/>
                    <a:pt x="14508" y="15905"/>
                    <a:pt x="14477" y="15905"/>
                  </a:cubicBezTo>
                  <a:cubicBezTo>
                    <a:pt x="14455" y="15905"/>
                    <a:pt x="14430" y="15910"/>
                    <a:pt x="14406" y="15918"/>
                  </a:cubicBezTo>
                  <a:cubicBezTo>
                    <a:pt x="14485" y="15818"/>
                    <a:pt x="14585" y="15699"/>
                    <a:pt x="14664" y="15600"/>
                  </a:cubicBezTo>
                  <a:close/>
                  <a:moveTo>
                    <a:pt x="9153" y="18723"/>
                  </a:moveTo>
                  <a:cubicBezTo>
                    <a:pt x="9115" y="18809"/>
                    <a:pt x="9095" y="18840"/>
                    <a:pt x="9085" y="18840"/>
                  </a:cubicBezTo>
                  <a:cubicBezTo>
                    <a:pt x="9074" y="18840"/>
                    <a:pt x="9074" y="18804"/>
                    <a:pt x="9074" y="18763"/>
                  </a:cubicBezTo>
                  <a:lnTo>
                    <a:pt x="9153" y="18723"/>
                  </a:lnTo>
                  <a:close/>
                  <a:moveTo>
                    <a:pt x="12098" y="18902"/>
                  </a:moveTo>
                  <a:lnTo>
                    <a:pt x="12098" y="18902"/>
                  </a:lnTo>
                  <a:cubicBezTo>
                    <a:pt x="12088" y="18909"/>
                    <a:pt x="12078" y="18917"/>
                    <a:pt x="12068" y="18925"/>
                  </a:cubicBezTo>
                  <a:lnTo>
                    <a:pt x="12068" y="18925"/>
                  </a:lnTo>
                  <a:cubicBezTo>
                    <a:pt x="12080" y="18917"/>
                    <a:pt x="12090" y="18910"/>
                    <a:pt x="12098" y="18902"/>
                  </a:cubicBezTo>
                  <a:close/>
                  <a:moveTo>
                    <a:pt x="13152" y="17510"/>
                  </a:moveTo>
                  <a:cubicBezTo>
                    <a:pt x="13152" y="17728"/>
                    <a:pt x="13053" y="18067"/>
                    <a:pt x="12854" y="18425"/>
                  </a:cubicBezTo>
                  <a:cubicBezTo>
                    <a:pt x="12750" y="18593"/>
                    <a:pt x="12688" y="18638"/>
                    <a:pt x="12649" y="18638"/>
                  </a:cubicBezTo>
                  <a:cubicBezTo>
                    <a:pt x="12603" y="18638"/>
                    <a:pt x="12591" y="18571"/>
                    <a:pt x="12582" y="18571"/>
                  </a:cubicBezTo>
                  <a:cubicBezTo>
                    <a:pt x="12580" y="18571"/>
                    <a:pt x="12578" y="18575"/>
                    <a:pt x="12575" y="18584"/>
                  </a:cubicBezTo>
                  <a:cubicBezTo>
                    <a:pt x="11978" y="19280"/>
                    <a:pt x="12396" y="19440"/>
                    <a:pt x="11799" y="19937"/>
                  </a:cubicBezTo>
                  <a:cubicBezTo>
                    <a:pt x="11740" y="19969"/>
                    <a:pt x="11694" y="19982"/>
                    <a:pt x="11659" y="19982"/>
                  </a:cubicBezTo>
                  <a:cubicBezTo>
                    <a:pt x="11518" y="19982"/>
                    <a:pt x="11537" y="19778"/>
                    <a:pt x="11441" y="19778"/>
                  </a:cubicBezTo>
                  <a:cubicBezTo>
                    <a:pt x="11640" y="19420"/>
                    <a:pt x="11899" y="19340"/>
                    <a:pt x="12058" y="19121"/>
                  </a:cubicBezTo>
                  <a:lnTo>
                    <a:pt x="12058" y="19121"/>
                  </a:lnTo>
                  <a:lnTo>
                    <a:pt x="11799" y="19360"/>
                  </a:lnTo>
                  <a:cubicBezTo>
                    <a:pt x="11836" y="19232"/>
                    <a:pt x="11956" y="19021"/>
                    <a:pt x="12068" y="18925"/>
                  </a:cubicBezTo>
                  <a:lnTo>
                    <a:pt x="12068" y="18925"/>
                  </a:lnTo>
                  <a:cubicBezTo>
                    <a:pt x="12046" y="18940"/>
                    <a:pt x="12016" y="18957"/>
                    <a:pt x="11978" y="18982"/>
                  </a:cubicBezTo>
                  <a:cubicBezTo>
                    <a:pt x="12376" y="18485"/>
                    <a:pt x="12774" y="18007"/>
                    <a:pt x="13152" y="17510"/>
                  </a:cubicBezTo>
                  <a:close/>
                  <a:moveTo>
                    <a:pt x="8835" y="23001"/>
                  </a:moveTo>
                  <a:lnTo>
                    <a:pt x="8815" y="23041"/>
                  </a:lnTo>
                  <a:cubicBezTo>
                    <a:pt x="8815" y="23021"/>
                    <a:pt x="8815" y="23021"/>
                    <a:pt x="8835" y="23001"/>
                  </a:cubicBezTo>
                  <a:close/>
                  <a:moveTo>
                    <a:pt x="5902" y="23051"/>
                  </a:moveTo>
                  <a:cubicBezTo>
                    <a:pt x="5893" y="23053"/>
                    <a:pt x="5883" y="23056"/>
                    <a:pt x="5870" y="23061"/>
                  </a:cubicBezTo>
                  <a:cubicBezTo>
                    <a:pt x="5881" y="23058"/>
                    <a:pt x="5891" y="23055"/>
                    <a:pt x="5902" y="23051"/>
                  </a:cubicBezTo>
                  <a:close/>
                  <a:moveTo>
                    <a:pt x="8735" y="23120"/>
                  </a:moveTo>
                  <a:lnTo>
                    <a:pt x="8735" y="23120"/>
                  </a:lnTo>
                  <a:cubicBezTo>
                    <a:pt x="8696" y="23260"/>
                    <a:pt x="8596" y="23419"/>
                    <a:pt x="8437" y="23518"/>
                  </a:cubicBezTo>
                  <a:cubicBezTo>
                    <a:pt x="8536" y="23399"/>
                    <a:pt x="8636" y="23260"/>
                    <a:pt x="8735" y="23120"/>
                  </a:cubicBezTo>
                  <a:close/>
                  <a:moveTo>
                    <a:pt x="24632" y="1"/>
                  </a:moveTo>
                  <a:lnTo>
                    <a:pt x="24613" y="21"/>
                  </a:lnTo>
                  <a:cubicBezTo>
                    <a:pt x="24593" y="41"/>
                    <a:pt x="24573" y="61"/>
                    <a:pt x="24553" y="81"/>
                  </a:cubicBezTo>
                  <a:cubicBezTo>
                    <a:pt x="24513" y="120"/>
                    <a:pt x="24473" y="180"/>
                    <a:pt x="24414" y="220"/>
                  </a:cubicBezTo>
                  <a:lnTo>
                    <a:pt x="24533" y="160"/>
                  </a:lnTo>
                  <a:lnTo>
                    <a:pt x="24533" y="160"/>
                  </a:lnTo>
                  <a:cubicBezTo>
                    <a:pt x="24453" y="359"/>
                    <a:pt x="24394" y="459"/>
                    <a:pt x="24294" y="538"/>
                  </a:cubicBezTo>
                  <a:cubicBezTo>
                    <a:pt x="24195" y="598"/>
                    <a:pt x="24055" y="677"/>
                    <a:pt x="23916" y="837"/>
                  </a:cubicBezTo>
                  <a:lnTo>
                    <a:pt x="23916" y="817"/>
                  </a:lnTo>
                  <a:cubicBezTo>
                    <a:pt x="23498" y="1115"/>
                    <a:pt x="23478" y="1155"/>
                    <a:pt x="23419" y="1235"/>
                  </a:cubicBezTo>
                  <a:cubicBezTo>
                    <a:pt x="23379" y="1294"/>
                    <a:pt x="23319" y="1354"/>
                    <a:pt x="22981" y="1573"/>
                  </a:cubicBezTo>
                  <a:lnTo>
                    <a:pt x="23100" y="1632"/>
                  </a:lnTo>
                  <a:cubicBezTo>
                    <a:pt x="23260" y="1871"/>
                    <a:pt x="22523" y="2010"/>
                    <a:pt x="22305" y="2408"/>
                  </a:cubicBezTo>
                  <a:lnTo>
                    <a:pt x="22464" y="2349"/>
                  </a:lnTo>
                  <a:lnTo>
                    <a:pt x="22464" y="2349"/>
                  </a:lnTo>
                  <a:cubicBezTo>
                    <a:pt x="22364" y="2587"/>
                    <a:pt x="21728" y="2607"/>
                    <a:pt x="21549" y="2767"/>
                  </a:cubicBezTo>
                  <a:cubicBezTo>
                    <a:pt x="21544" y="2768"/>
                    <a:pt x="21540" y="2769"/>
                    <a:pt x="21537" y="2769"/>
                  </a:cubicBezTo>
                  <a:cubicBezTo>
                    <a:pt x="21501" y="2769"/>
                    <a:pt x="21571" y="2663"/>
                    <a:pt x="21608" y="2607"/>
                  </a:cubicBezTo>
                  <a:lnTo>
                    <a:pt x="21608" y="2607"/>
                  </a:lnTo>
                  <a:cubicBezTo>
                    <a:pt x="21051" y="2965"/>
                    <a:pt x="21668" y="2767"/>
                    <a:pt x="21369" y="3145"/>
                  </a:cubicBezTo>
                  <a:cubicBezTo>
                    <a:pt x="21365" y="3145"/>
                    <a:pt x="21361" y="3146"/>
                    <a:pt x="21357" y="3146"/>
                  </a:cubicBezTo>
                  <a:cubicBezTo>
                    <a:pt x="21287" y="3146"/>
                    <a:pt x="21277" y="3043"/>
                    <a:pt x="21209" y="3043"/>
                  </a:cubicBezTo>
                  <a:cubicBezTo>
                    <a:pt x="21175" y="3043"/>
                    <a:pt x="21127" y="3068"/>
                    <a:pt x="21051" y="3145"/>
                  </a:cubicBezTo>
                  <a:cubicBezTo>
                    <a:pt x="20892" y="3224"/>
                    <a:pt x="20673" y="4040"/>
                    <a:pt x="20255" y="4259"/>
                  </a:cubicBezTo>
                  <a:cubicBezTo>
                    <a:pt x="20299" y="4251"/>
                    <a:pt x="20340" y="4242"/>
                    <a:pt x="20369" y="4242"/>
                  </a:cubicBezTo>
                  <a:cubicBezTo>
                    <a:pt x="20421" y="4242"/>
                    <a:pt x="20438" y="4272"/>
                    <a:pt x="20375" y="4398"/>
                  </a:cubicBezTo>
                  <a:cubicBezTo>
                    <a:pt x="20176" y="4677"/>
                    <a:pt x="19579" y="4935"/>
                    <a:pt x="19539" y="5313"/>
                  </a:cubicBezTo>
                  <a:cubicBezTo>
                    <a:pt x="19519" y="5323"/>
                    <a:pt x="19504" y="5328"/>
                    <a:pt x="19492" y="5328"/>
                  </a:cubicBezTo>
                  <a:cubicBezTo>
                    <a:pt x="19479" y="5328"/>
                    <a:pt x="19469" y="5323"/>
                    <a:pt x="19459" y="5313"/>
                  </a:cubicBezTo>
                  <a:cubicBezTo>
                    <a:pt x="19340" y="5552"/>
                    <a:pt x="19002" y="6029"/>
                    <a:pt x="19002" y="6228"/>
                  </a:cubicBezTo>
                  <a:cubicBezTo>
                    <a:pt x="18986" y="6225"/>
                    <a:pt x="18969" y="6224"/>
                    <a:pt x="18953" y="6224"/>
                  </a:cubicBezTo>
                  <a:cubicBezTo>
                    <a:pt x="18521" y="6224"/>
                    <a:pt x="18195" y="7373"/>
                    <a:pt x="17906" y="7373"/>
                  </a:cubicBezTo>
                  <a:cubicBezTo>
                    <a:pt x="17880" y="7373"/>
                    <a:pt x="17854" y="7364"/>
                    <a:pt x="17828" y="7343"/>
                  </a:cubicBezTo>
                  <a:cubicBezTo>
                    <a:pt x="17669" y="7542"/>
                    <a:pt x="17510" y="7760"/>
                    <a:pt x="17350" y="7979"/>
                  </a:cubicBezTo>
                  <a:lnTo>
                    <a:pt x="17331" y="7940"/>
                  </a:lnTo>
                  <a:cubicBezTo>
                    <a:pt x="16992" y="8318"/>
                    <a:pt x="16952" y="8517"/>
                    <a:pt x="16933" y="8715"/>
                  </a:cubicBezTo>
                  <a:cubicBezTo>
                    <a:pt x="16905" y="8738"/>
                    <a:pt x="16887" y="8746"/>
                    <a:pt x="16874" y="8746"/>
                  </a:cubicBezTo>
                  <a:cubicBezTo>
                    <a:pt x="16843" y="8746"/>
                    <a:pt x="16853" y="8690"/>
                    <a:pt x="16853" y="8676"/>
                  </a:cubicBezTo>
                  <a:lnTo>
                    <a:pt x="16853" y="8676"/>
                  </a:lnTo>
                  <a:cubicBezTo>
                    <a:pt x="16316" y="9213"/>
                    <a:pt x="16296" y="9273"/>
                    <a:pt x="16057" y="9889"/>
                  </a:cubicBezTo>
                  <a:lnTo>
                    <a:pt x="15918" y="9850"/>
                  </a:lnTo>
                  <a:cubicBezTo>
                    <a:pt x="15878" y="10029"/>
                    <a:pt x="15102" y="10586"/>
                    <a:pt x="14764" y="11242"/>
                  </a:cubicBezTo>
                  <a:cubicBezTo>
                    <a:pt x="14764" y="11242"/>
                    <a:pt x="14751" y="11217"/>
                    <a:pt x="14766" y="11177"/>
                  </a:cubicBezTo>
                  <a:lnTo>
                    <a:pt x="14766" y="11177"/>
                  </a:lnTo>
                  <a:cubicBezTo>
                    <a:pt x="14372" y="11916"/>
                    <a:pt x="13295" y="12484"/>
                    <a:pt x="13491" y="13013"/>
                  </a:cubicBezTo>
                  <a:lnTo>
                    <a:pt x="13252" y="13510"/>
                  </a:lnTo>
                  <a:cubicBezTo>
                    <a:pt x="13376" y="13364"/>
                    <a:pt x="13440" y="13314"/>
                    <a:pt x="13473" y="13314"/>
                  </a:cubicBezTo>
                  <a:cubicBezTo>
                    <a:pt x="13544" y="13314"/>
                    <a:pt x="13457" y="13565"/>
                    <a:pt x="13527" y="13565"/>
                  </a:cubicBezTo>
                  <a:cubicBezTo>
                    <a:pt x="13541" y="13565"/>
                    <a:pt x="13561" y="13555"/>
                    <a:pt x="13590" y="13530"/>
                  </a:cubicBezTo>
                  <a:lnTo>
                    <a:pt x="13590" y="13530"/>
                  </a:lnTo>
                  <a:cubicBezTo>
                    <a:pt x="13496" y="13692"/>
                    <a:pt x="13282" y="13864"/>
                    <a:pt x="13210" y="13864"/>
                  </a:cubicBezTo>
                  <a:cubicBezTo>
                    <a:pt x="13176" y="13864"/>
                    <a:pt x="13174" y="13825"/>
                    <a:pt x="13232" y="13729"/>
                  </a:cubicBezTo>
                  <a:lnTo>
                    <a:pt x="13292" y="13709"/>
                  </a:lnTo>
                  <a:cubicBezTo>
                    <a:pt x="13274" y="13677"/>
                    <a:pt x="13251" y="13662"/>
                    <a:pt x="13224" y="13662"/>
                  </a:cubicBezTo>
                  <a:cubicBezTo>
                    <a:pt x="13055" y="13662"/>
                    <a:pt x="12731" y="14238"/>
                    <a:pt x="12602" y="14238"/>
                  </a:cubicBezTo>
                  <a:cubicBezTo>
                    <a:pt x="12592" y="14238"/>
                    <a:pt x="12583" y="14234"/>
                    <a:pt x="12575" y="14227"/>
                  </a:cubicBezTo>
                  <a:cubicBezTo>
                    <a:pt x="11740" y="15321"/>
                    <a:pt x="10844" y="16316"/>
                    <a:pt x="10068" y="17350"/>
                  </a:cubicBezTo>
                  <a:lnTo>
                    <a:pt x="10307" y="17350"/>
                  </a:lnTo>
                  <a:lnTo>
                    <a:pt x="10029" y="17709"/>
                  </a:lnTo>
                  <a:cubicBezTo>
                    <a:pt x="10000" y="17726"/>
                    <a:pt x="9969" y="17737"/>
                    <a:pt x="9945" y="17737"/>
                  </a:cubicBezTo>
                  <a:cubicBezTo>
                    <a:pt x="9887" y="17737"/>
                    <a:pt x="9868" y="17673"/>
                    <a:pt x="10009" y="17490"/>
                  </a:cubicBezTo>
                  <a:lnTo>
                    <a:pt x="10009" y="17490"/>
                  </a:lnTo>
                  <a:cubicBezTo>
                    <a:pt x="9830" y="17549"/>
                    <a:pt x="9770" y="17967"/>
                    <a:pt x="9790" y="18007"/>
                  </a:cubicBezTo>
                  <a:cubicBezTo>
                    <a:pt x="9690" y="18112"/>
                    <a:pt x="9633" y="18151"/>
                    <a:pt x="9605" y="18151"/>
                  </a:cubicBezTo>
                  <a:cubicBezTo>
                    <a:pt x="9519" y="18151"/>
                    <a:pt x="9675" y="17807"/>
                    <a:pt x="9652" y="17807"/>
                  </a:cubicBezTo>
                  <a:cubicBezTo>
                    <a:pt x="9648" y="17807"/>
                    <a:pt x="9642" y="17813"/>
                    <a:pt x="9631" y="17828"/>
                  </a:cubicBezTo>
                  <a:lnTo>
                    <a:pt x="9491" y="18047"/>
                  </a:lnTo>
                  <a:lnTo>
                    <a:pt x="9551" y="18007"/>
                  </a:lnTo>
                  <a:lnTo>
                    <a:pt x="9551" y="18007"/>
                  </a:lnTo>
                  <a:cubicBezTo>
                    <a:pt x="9491" y="18226"/>
                    <a:pt x="9551" y="18286"/>
                    <a:pt x="9312" y="18604"/>
                  </a:cubicBezTo>
                  <a:cubicBezTo>
                    <a:pt x="9237" y="18670"/>
                    <a:pt x="9194" y="18685"/>
                    <a:pt x="9164" y="18685"/>
                  </a:cubicBezTo>
                  <a:cubicBezTo>
                    <a:pt x="9142" y="18685"/>
                    <a:pt x="9127" y="18677"/>
                    <a:pt x="9113" y="18677"/>
                  </a:cubicBezTo>
                  <a:cubicBezTo>
                    <a:pt x="9101" y="18677"/>
                    <a:pt x="9089" y="18682"/>
                    <a:pt x="9074" y="18703"/>
                  </a:cubicBezTo>
                  <a:cubicBezTo>
                    <a:pt x="9070" y="18700"/>
                    <a:pt x="9067" y="18698"/>
                    <a:pt x="9063" y="18698"/>
                  </a:cubicBezTo>
                  <a:cubicBezTo>
                    <a:pt x="9046" y="18698"/>
                    <a:pt x="9024" y="18740"/>
                    <a:pt x="8974" y="18823"/>
                  </a:cubicBezTo>
                  <a:lnTo>
                    <a:pt x="8636" y="19260"/>
                  </a:lnTo>
                  <a:lnTo>
                    <a:pt x="8895" y="19161"/>
                  </a:lnTo>
                  <a:lnTo>
                    <a:pt x="8895" y="19161"/>
                  </a:lnTo>
                  <a:cubicBezTo>
                    <a:pt x="8817" y="19363"/>
                    <a:pt x="8666" y="19517"/>
                    <a:pt x="8737" y="19517"/>
                  </a:cubicBezTo>
                  <a:cubicBezTo>
                    <a:pt x="8754" y="19517"/>
                    <a:pt x="8783" y="19509"/>
                    <a:pt x="8827" y="19491"/>
                  </a:cubicBezTo>
                  <a:lnTo>
                    <a:pt x="8827" y="19491"/>
                  </a:lnTo>
                  <a:cubicBezTo>
                    <a:pt x="8381" y="19699"/>
                    <a:pt x="7537" y="21134"/>
                    <a:pt x="7343" y="21270"/>
                  </a:cubicBezTo>
                  <a:cubicBezTo>
                    <a:pt x="7223" y="21628"/>
                    <a:pt x="7024" y="21907"/>
                    <a:pt x="6746" y="22245"/>
                  </a:cubicBezTo>
                  <a:cubicBezTo>
                    <a:pt x="6772" y="22224"/>
                    <a:pt x="6804" y="22212"/>
                    <a:pt x="6832" y="22212"/>
                  </a:cubicBezTo>
                  <a:cubicBezTo>
                    <a:pt x="6911" y="22212"/>
                    <a:pt x="6961" y="22299"/>
                    <a:pt x="6786" y="22504"/>
                  </a:cubicBezTo>
                  <a:cubicBezTo>
                    <a:pt x="6749" y="22450"/>
                    <a:pt x="6710" y="22427"/>
                    <a:pt x="6668" y="22427"/>
                  </a:cubicBezTo>
                  <a:cubicBezTo>
                    <a:pt x="6470" y="22427"/>
                    <a:pt x="6218" y="22943"/>
                    <a:pt x="5902" y="23051"/>
                  </a:cubicBezTo>
                  <a:lnTo>
                    <a:pt x="5902" y="23051"/>
                  </a:lnTo>
                  <a:cubicBezTo>
                    <a:pt x="5905" y="23051"/>
                    <a:pt x="5908" y="23051"/>
                    <a:pt x="5910" y="23051"/>
                  </a:cubicBezTo>
                  <a:cubicBezTo>
                    <a:pt x="6058" y="23051"/>
                    <a:pt x="5456" y="23764"/>
                    <a:pt x="5642" y="23764"/>
                  </a:cubicBezTo>
                  <a:cubicBezTo>
                    <a:pt x="5662" y="23764"/>
                    <a:pt x="5691" y="23755"/>
                    <a:pt x="5731" y="23737"/>
                  </a:cubicBezTo>
                  <a:lnTo>
                    <a:pt x="5731" y="23737"/>
                  </a:lnTo>
                  <a:cubicBezTo>
                    <a:pt x="5670" y="23811"/>
                    <a:pt x="5635" y="23833"/>
                    <a:pt x="5610" y="23833"/>
                  </a:cubicBezTo>
                  <a:cubicBezTo>
                    <a:pt x="5571" y="23833"/>
                    <a:pt x="5557" y="23778"/>
                    <a:pt x="5505" y="23778"/>
                  </a:cubicBezTo>
                  <a:cubicBezTo>
                    <a:pt x="5483" y="23778"/>
                    <a:pt x="5454" y="23788"/>
                    <a:pt x="5413" y="23817"/>
                  </a:cubicBezTo>
                  <a:cubicBezTo>
                    <a:pt x="5094" y="24493"/>
                    <a:pt x="4398" y="25090"/>
                    <a:pt x="3901" y="25846"/>
                  </a:cubicBezTo>
                  <a:cubicBezTo>
                    <a:pt x="3940" y="25886"/>
                    <a:pt x="4080" y="25806"/>
                    <a:pt x="4020" y="26005"/>
                  </a:cubicBezTo>
                  <a:lnTo>
                    <a:pt x="3562" y="26264"/>
                  </a:lnTo>
                  <a:cubicBezTo>
                    <a:pt x="3463" y="26423"/>
                    <a:pt x="3682" y="26562"/>
                    <a:pt x="3363" y="26722"/>
                  </a:cubicBezTo>
                  <a:cubicBezTo>
                    <a:pt x="3387" y="26722"/>
                    <a:pt x="3414" y="26715"/>
                    <a:pt x="3434" y="26715"/>
                  </a:cubicBezTo>
                  <a:cubicBezTo>
                    <a:pt x="3464" y="26715"/>
                    <a:pt x="3479" y="26730"/>
                    <a:pt x="3443" y="26801"/>
                  </a:cubicBezTo>
                  <a:cubicBezTo>
                    <a:pt x="2846" y="27438"/>
                    <a:pt x="2369" y="28194"/>
                    <a:pt x="1871" y="28930"/>
                  </a:cubicBezTo>
                  <a:cubicBezTo>
                    <a:pt x="1632" y="29308"/>
                    <a:pt x="1374" y="29686"/>
                    <a:pt x="1095" y="30024"/>
                  </a:cubicBezTo>
                  <a:lnTo>
                    <a:pt x="896" y="30283"/>
                  </a:lnTo>
                  <a:lnTo>
                    <a:pt x="657" y="30581"/>
                  </a:lnTo>
                  <a:cubicBezTo>
                    <a:pt x="459" y="30820"/>
                    <a:pt x="240" y="31059"/>
                    <a:pt x="1" y="31318"/>
                  </a:cubicBezTo>
                  <a:lnTo>
                    <a:pt x="1" y="31457"/>
                  </a:lnTo>
                  <a:cubicBezTo>
                    <a:pt x="21" y="31357"/>
                    <a:pt x="21" y="31318"/>
                    <a:pt x="41" y="31318"/>
                  </a:cubicBezTo>
                  <a:lnTo>
                    <a:pt x="61" y="31318"/>
                  </a:lnTo>
                  <a:cubicBezTo>
                    <a:pt x="80" y="31337"/>
                    <a:pt x="100" y="31457"/>
                    <a:pt x="120" y="31576"/>
                  </a:cubicBezTo>
                  <a:cubicBezTo>
                    <a:pt x="120" y="31527"/>
                    <a:pt x="133" y="31513"/>
                    <a:pt x="151" y="31513"/>
                  </a:cubicBezTo>
                  <a:cubicBezTo>
                    <a:pt x="178" y="31513"/>
                    <a:pt x="219" y="31544"/>
                    <a:pt x="254" y="31544"/>
                  </a:cubicBezTo>
                  <a:cubicBezTo>
                    <a:pt x="263" y="31544"/>
                    <a:pt x="271" y="31542"/>
                    <a:pt x="279" y="31536"/>
                  </a:cubicBezTo>
                  <a:lnTo>
                    <a:pt x="279" y="31536"/>
                  </a:lnTo>
                  <a:cubicBezTo>
                    <a:pt x="240" y="31636"/>
                    <a:pt x="200" y="31716"/>
                    <a:pt x="180" y="31815"/>
                  </a:cubicBezTo>
                  <a:lnTo>
                    <a:pt x="160" y="31875"/>
                  </a:lnTo>
                  <a:lnTo>
                    <a:pt x="160" y="31914"/>
                  </a:lnTo>
                  <a:lnTo>
                    <a:pt x="180" y="31914"/>
                  </a:lnTo>
                  <a:cubicBezTo>
                    <a:pt x="200" y="31914"/>
                    <a:pt x="220" y="31954"/>
                    <a:pt x="260" y="31974"/>
                  </a:cubicBezTo>
                  <a:cubicBezTo>
                    <a:pt x="279" y="32014"/>
                    <a:pt x="319" y="32054"/>
                    <a:pt x="359" y="32094"/>
                  </a:cubicBezTo>
                  <a:cubicBezTo>
                    <a:pt x="459" y="32113"/>
                    <a:pt x="638" y="32253"/>
                    <a:pt x="777" y="32472"/>
                  </a:cubicBezTo>
                  <a:cubicBezTo>
                    <a:pt x="896" y="32531"/>
                    <a:pt x="1016" y="32611"/>
                    <a:pt x="1115" y="32651"/>
                  </a:cubicBezTo>
                  <a:cubicBezTo>
                    <a:pt x="1150" y="32674"/>
                    <a:pt x="1185" y="32684"/>
                    <a:pt x="1216" y="32684"/>
                  </a:cubicBezTo>
                  <a:cubicBezTo>
                    <a:pt x="1238" y="32684"/>
                    <a:pt x="1258" y="32679"/>
                    <a:pt x="1274" y="32671"/>
                  </a:cubicBezTo>
                  <a:lnTo>
                    <a:pt x="1035" y="32551"/>
                  </a:lnTo>
                  <a:lnTo>
                    <a:pt x="1035" y="32551"/>
                  </a:lnTo>
                  <a:cubicBezTo>
                    <a:pt x="1058" y="32555"/>
                    <a:pt x="1078" y="32557"/>
                    <a:pt x="1096" y="32557"/>
                  </a:cubicBezTo>
                  <a:cubicBezTo>
                    <a:pt x="1259" y="32557"/>
                    <a:pt x="1189" y="32397"/>
                    <a:pt x="1135" y="32253"/>
                  </a:cubicBezTo>
                  <a:cubicBezTo>
                    <a:pt x="1135" y="32233"/>
                    <a:pt x="1135" y="32213"/>
                    <a:pt x="1135" y="32193"/>
                  </a:cubicBezTo>
                  <a:cubicBezTo>
                    <a:pt x="1453" y="32392"/>
                    <a:pt x="1752" y="32611"/>
                    <a:pt x="1752" y="32611"/>
                  </a:cubicBezTo>
                  <a:cubicBezTo>
                    <a:pt x="1911" y="32054"/>
                    <a:pt x="4557" y="28512"/>
                    <a:pt x="8039" y="24016"/>
                  </a:cubicBezTo>
                  <a:cubicBezTo>
                    <a:pt x="8039" y="24036"/>
                    <a:pt x="8039" y="24036"/>
                    <a:pt x="8039" y="24055"/>
                  </a:cubicBezTo>
                  <a:lnTo>
                    <a:pt x="8079" y="24075"/>
                  </a:lnTo>
                  <a:cubicBezTo>
                    <a:pt x="8160" y="23978"/>
                    <a:pt x="8201" y="23880"/>
                    <a:pt x="8171" y="23880"/>
                  </a:cubicBezTo>
                  <a:cubicBezTo>
                    <a:pt x="8164" y="23880"/>
                    <a:pt x="8153" y="23885"/>
                    <a:pt x="8138" y="23896"/>
                  </a:cubicBezTo>
                  <a:cubicBezTo>
                    <a:pt x="8218" y="23797"/>
                    <a:pt x="8318" y="23677"/>
                    <a:pt x="8397" y="23558"/>
                  </a:cubicBezTo>
                  <a:lnTo>
                    <a:pt x="8397" y="23558"/>
                  </a:lnTo>
                  <a:cubicBezTo>
                    <a:pt x="8339" y="23747"/>
                    <a:pt x="8525" y="23830"/>
                    <a:pt x="8745" y="23830"/>
                  </a:cubicBezTo>
                  <a:cubicBezTo>
                    <a:pt x="8827" y="23830"/>
                    <a:pt x="8913" y="23818"/>
                    <a:pt x="8994" y="23797"/>
                  </a:cubicBezTo>
                  <a:cubicBezTo>
                    <a:pt x="8954" y="23757"/>
                    <a:pt x="8914" y="23737"/>
                    <a:pt x="9054" y="23459"/>
                  </a:cubicBezTo>
                  <a:lnTo>
                    <a:pt x="9054" y="23459"/>
                  </a:lnTo>
                  <a:cubicBezTo>
                    <a:pt x="8978" y="23504"/>
                    <a:pt x="8716" y="23736"/>
                    <a:pt x="8632" y="23736"/>
                  </a:cubicBezTo>
                  <a:cubicBezTo>
                    <a:pt x="8606" y="23736"/>
                    <a:pt x="8597" y="23714"/>
                    <a:pt x="8616" y="23658"/>
                  </a:cubicBezTo>
                  <a:cubicBezTo>
                    <a:pt x="8835" y="23299"/>
                    <a:pt x="8855" y="23419"/>
                    <a:pt x="9014" y="23299"/>
                  </a:cubicBezTo>
                  <a:lnTo>
                    <a:pt x="9014" y="23299"/>
                  </a:lnTo>
                  <a:cubicBezTo>
                    <a:pt x="9006" y="23301"/>
                    <a:pt x="8999" y="23302"/>
                    <a:pt x="8993" y="23302"/>
                  </a:cubicBezTo>
                  <a:cubicBezTo>
                    <a:pt x="8857" y="23302"/>
                    <a:pt x="9090" y="22895"/>
                    <a:pt x="9014" y="22762"/>
                  </a:cubicBezTo>
                  <a:cubicBezTo>
                    <a:pt x="9511" y="22145"/>
                    <a:pt x="10009" y="21509"/>
                    <a:pt x="10506" y="20852"/>
                  </a:cubicBezTo>
                  <a:cubicBezTo>
                    <a:pt x="10520" y="20866"/>
                    <a:pt x="10524" y="20880"/>
                    <a:pt x="10540" y="20880"/>
                  </a:cubicBezTo>
                  <a:cubicBezTo>
                    <a:pt x="10546" y="20880"/>
                    <a:pt x="10554" y="20878"/>
                    <a:pt x="10566" y="20872"/>
                  </a:cubicBezTo>
                  <a:lnTo>
                    <a:pt x="10685" y="20693"/>
                  </a:lnTo>
                  <a:cubicBezTo>
                    <a:pt x="10705" y="20684"/>
                    <a:pt x="10720" y="20680"/>
                    <a:pt x="10731" y="20680"/>
                  </a:cubicBezTo>
                  <a:cubicBezTo>
                    <a:pt x="10826" y="20680"/>
                    <a:pt x="10647" y="20970"/>
                    <a:pt x="10701" y="20970"/>
                  </a:cubicBezTo>
                  <a:cubicBezTo>
                    <a:pt x="10712" y="20970"/>
                    <a:pt x="10732" y="20959"/>
                    <a:pt x="10765" y="20932"/>
                  </a:cubicBezTo>
                  <a:lnTo>
                    <a:pt x="10765" y="20932"/>
                  </a:lnTo>
                  <a:cubicBezTo>
                    <a:pt x="10645" y="21210"/>
                    <a:pt x="10526" y="21549"/>
                    <a:pt x="10228" y="21847"/>
                  </a:cubicBezTo>
                  <a:lnTo>
                    <a:pt x="10055" y="21809"/>
                  </a:lnTo>
                  <a:lnTo>
                    <a:pt x="10055" y="21809"/>
                  </a:lnTo>
                  <a:cubicBezTo>
                    <a:pt x="10056" y="21809"/>
                    <a:pt x="10056" y="21809"/>
                    <a:pt x="10056" y="21809"/>
                  </a:cubicBezTo>
                  <a:cubicBezTo>
                    <a:pt x="10108" y="21809"/>
                    <a:pt x="10289" y="21642"/>
                    <a:pt x="10327" y="21529"/>
                  </a:cubicBezTo>
                  <a:lnTo>
                    <a:pt x="10327" y="21529"/>
                  </a:lnTo>
                  <a:cubicBezTo>
                    <a:pt x="10267" y="21708"/>
                    <a:pt x="9750" y="21907"/>
                    <a:pt x="9810" y="22185"/>
                  </a:cubicBezTo>
                  <a:lnTo>
                    <a:pt x="10068" y="22026"/>
                  </a:lnTo>
                  <a:lnTo>
                    <a:pt x="10068" y="22026"/>
                  </a:lnTo>
                  <a:cubicBezTo>
                    <a:pt x="9949" y="22305"/>
                    <a:pt x="9850" y="22722"/>
                    <a:pt x="9591" y="22981"/>
                  </a:cubicBezTo>
                  <a:cubicBezTo>
                    <a:pt x="9810" y="22941"/>
                    <a:pt x="9631" y="22901"/>
                    <a:pt x="9929" y="22802"/>
                  </a:cubicBezTo>
                  <a:lnTo>
                    <a:pt x="9929" y="22802"/>
                  </a:lnTo>
                  <a:cubicBezTo>
                    <a:pt x="9921" y="22803"/>
                    <a:pt x="9914" y="22803"/>
                    <a:pt x="9908" y="22803"/>
                  </a:cubicBezTo>
                  <a:cubicBezTo>
                    <a:pt x="9676" y="22803"/>
                    <a:pt x="10381" y="22169"/>
                    <a:pt x="10185" y="22169"/>
                  </a:cubicBezTo>
                  <a:cubicBezTo>
                    <a:pt x="10177" y="22169"/>
                    <a:pt x="10169" y="22170"/>
                    <a:pt x="10160" y="22171"/>
                  </a:cubicBezTo>
                  <a:lnTo>
                    <a:pt x="10160" y="22171"/>
                  </a:lnTo>
                  <a:cubicBezTo>
                    <a:pt x="10452" y="22083"/>
                    <a:pt x="10505" y="21877"/>
                    <a:pt x="10844" y="21708"/>
                  </a:cubicBezTo>
                  <a:cubicBezTo>
                    <a:pt x="10785" y="21688"/>
                    <a:pt x="10685" y="21748"/>
                    <a:pt x="10904" y="21509"/>
                  </a:cubicBezTo>
                  <a:cubicBezTo>
                    <a:pt x="10904" y="21489"/>
                    <a:pt x="10904" y="21449"/>
                    <a:pt x="10904" y="21429"/>
                  </a:cubicBezTo>
                  <a:cubicBezTo>
                    <a:pt x="10844" y="21469"/>
                    <a:pt x="10785" y="21509"/>
                    <a:pt x="10745" y="21509"/>
                  </a:cubicBezTo>
                  <a:cubicBezTo>
                    <a:pt x="10745" y="21310"/>
                    <a:pt x="11043" y="20912"/>
                    <a:pt x="11103" y="20753"/>
                  </a:cubicBezTo>
                  <a:cubicBezTo>
                    <a:pt x="11135" y="20720"/>
                    <a:pt x="11153" y="20708"/>
                    <a:pt x="11161" y="20708"/>
                  </a:cubicBezTo>
                  <a:cubicBezTo>
                    <a:pt x="11186" y="20708"/>
                    <a:pt x="11143" y="20802"/>
                    <a:pt x="11177" y="20802"/>
                  </a:cubicBezTo>
                  <a:cubicBezTo>
                    <a:pt x="11183" y="20802"/>
                    <a:pt x="11191" y="20799"/>
                    <a:pt x="11202" y="20792"/>
                  </a:cubicBezTo>
                  <a:lnTo>
                    <a:pt x="11302" y="20534"/>
                  </a:lnTo>
                  <a:cubicBezTo>
                    <a:pt x="11311" y="20539"/>
                    <a:pt x="11322" y="20542"/>
                    <a:pt x="11335" y="20542"/>
                  </a:cubicBezTo>
                  <a:cubicBezTo>
                    <a:pt x="11408" y="20542"/>
                    <a:pt x="11530" y="20465"/>
                    <a:pt x="11584" y="20465"/>
                  </a:cubicBezTo>
                  <a:cubicBezTo>
                    <a:pt x="11624" y="20465"/>
                    <a:pt x="11625" y="20507"/>
                    <a:pt x="11541" y="20653"/>
                  </a:cubicBezTo>
                  <a:lnTo>
                    <a:pt x="11779" y="20355"/>
                  </a:lnTo>
                  <a:cubicBezTo>
                    <a:pt x="11978" y="20216"/>
                    <a:pt x="12197" y="19977"/>
                    <a:pt x="12277" y="19778"/>
                  </a:cubicBezTo>
                  <a:cubicBezTo>
                    <a:pt x="12387" y="19684"/>
                    <a:pt x="12447" y="19466"/>
                    <a:pt x="12458" y="19466"/>
                  </a:cubicBezTo>
                  <a:cubicBezTo>
                    <a:pt x="12461" y="19466"/>
                    <a:pt x="12460" y="19481"/>
                    <a:pt x="12456" y="19519"/>
                  </a:cubicBezTo>
                  <a:lnTo>
                    <a:pt x="12774" y="18982"/>
                  </a:lnTo>
                  <a:lnTo>
                    <a:pt x="12794" y="19002"/>
                  </a:lnTo>
                  <a:cubicBezTo>
                    <a:pt x="13192" y="18524"/>
                    <a:pt x="13431" y="17888"/>
                    <a:pt x="14028" y="17470"/>
                  </a:cubicBezTo>
                  <a:cubicBezTo>
                    <a:pt x="14127" y="17291"/>
                    <a:pt x="14247" y="17092"/>
                    <a:pt x="14485" y="16853"/>
                  </a:cubicBezTo>
                  <a:lnTo>
                    <a:pt x="14605" y="16853"/>
                  </a:lnTo>
                  <a:cubicBezTo>
                    <a:pt x="14744" y="16634"/>
                    <a:pt x="15182" y="16296"/>
                    <a:pt x="15162" y="16137"/>
                  </a:cubicBezTo>
                  <a:cubicBezTo>
                    <a:pt x="15560" y="16097"/>
                    <a:pt x="16017" y="15182"/>
                    <a:pt x="16336" y="14844"/>
                  </a:cubicBezTo>
                  <a:lnTo>
                    <a:pt x="16256" y="14744"/>
                  </a:lnTo>
                  <a:cubicBezTo>
                    <a:pt x="16455" y="14485"/>
                    <a:pt x="16614" y="14227"/>
                    <a:pt x="16813" y="13889"/>
                  </a:cubicBezTo>
                  <a:lnTo>
                    <a:pt x="16714" y="13829"/>
                  </a:lnTo>
                  <a:cubicBezTo>
                    <a:pt x="16853" y="13491"/>
                    <a:pt x="17331" y="13192"/>
                    <a:pt x="17649" y="12754"/>
                  </a:cubicBezTo>
                  <a:lnTo>
                    <a:pt x="17649" y="12754"/>
                  </a:lnTo>
                  <a:cubicBezTo>
                    <a:pt x="17669" y="12814"/>
                    <a:pt x="17569" y="12914"/>
                    <a:pt x="17490" y="12973"/>
                  </a:cubicBezTo>
                  <a:cubicBezTo>
                    <a:pt x="18106" y="12635"/>
                    <a:pt x="18186" y="11780"/>
                    <a:pt x="18703" y="11441"/>
                  </a:cubicBezTo>
                  <a:cubicBezTo>
                    <a:pt x="18763" y="11302"/>
                    <a:pt x="18843" y="11222"/>
                    <a:pt x="18942" y="11163"/>
                  </a:cubicBezTo>
                  <a:lnTo>
                    <a:pt x="18942" y="11163"/>
                  </a:lnTo>
                  <a:cubicBezTo>
                    <a:pt x="18922" y="11183"/>
                    <a:pt x="18922" y="11183"/>
                    <a:pt x="18922" y="11203"/>
                  </a:cubicBezTo>
                  <a:cubicBezTo>
                    <a:pt x="18922" y="11183"/>
                    <a:pt x="18942" y="11163"/>
                    <a:pt x="18962" y="11143"/>
                  </a:cubicBezTo>
                  <a:cubicBezTo>
                    <a:pt x="19022" y="11103"/>
                    <a:pt x="19081" y="11083"/>
                    <a:pt x="19141" y="11023"/>
                  </a:cubicBezTo>
                  <a:lnTo>
                    <a:pt x="19141" y="11023"/>
                  </a:lnTo>
                  <a:cubicBezTo>
                    <a:pt x="19081" y="11063"/>
                    <a:pt x="19022" y="11083"/>
                    <a:pt x="18982" y="11123"/>
                  </a:cubicBezTo>
                  <a:cubicBezTo>
                    <a:pt x="19042" y="11043"/>
                    <a:pt x="19141" y="10884"/>
                    <a:pt x="19221" y="10745"/>
                  </a:cubicBezTo>
                  <a:lnTo>
                    <a:pt x="19360" y="10765"/>
                  </a:lnTo>
                  <a:cubicBezTo>
                    <a:pt x="19380" y="10745"/>
                    <a:pt x="19380" y="10745"/>
                    <a:pt x="19380" y="10725"/>
                  </a:cubicBezTo>
                  <a:cubicBezTo>
                    <a:pt x="19496" y="10642"/>
                    <a:pt x="19446" y="10601"/>
                    <a:pt x="19357" y="10601"/>
                  </a:cubicBezTo>
                  <a:cubicBezTo>
                    <a:pt x="19339" y="10601"/>
                    <a:pt x="19320" y="10602"/>
                    <a:pt x="19300" y="10606"/>
                  </a:cubicBezTo>
                  <a:cubicBezTo>
                    <a:pt x="19320" y="10526"/>
                    <a:pt x="19360" y="10446"/>
                    <a:pt x="19380" y="10387"/>
                  </a:cubicBezTo>
                  <a:cubicBezTo>
                    <a:pt x="19385" y="10387"/>
                    <a:pt x="19391" y="10387"/>
                    <a:pt x="19396" y="10387"/>
                  </a:cubicBezTo>
                  <a:cubicBezTo>
                    <a:pt x="19618" y="10387"/>
                    <a:pt x="19605" y="9989"/>
                    <a:pt x="19877" y="9989"/>
                  </a:cubicBezTo>
                  <a:cubicBezTo>
                    <a:pt x="19877" y="9850"/>
                    <a:pt x="20275" y="9352"/>
                    <a:pt x="20235" y="9113"/>
                  </a:cubicBezTo>
                  <a:cubicBezTo>
                    <a:pt x="20235" y="9094"/>
                    <a:pt x="20235" y="9074"/>
                    <a:pt x="20215" y="9054"/>
                  </a:cubicBezTo>
                  <a:lnTo>
                    <a:pt x="20215" y="9054"/>
                  </a:lnTo>
                  <a:cubicBezTo>
                    <a:pt x="20255" y="9074"/>
                    <a:pt x="20295" y="9054"/>
                    <a:pt x="20235" y="9113"/>
                  </a:cubicBezTo>
                  <a:cubicBezTo>
                    <a:pt x="20375" y="8994"/>
                    <a:pt x="20514" y="8855"/>
                    <a:pt x="20574" y="8696"/>
                  </a:cubicBezTo>
                  <a:lnTo>
                    <a:pt x="20753" y="8715"/>
                  </a:lnTo>
                  <a:lnTo>
                    <a:pt x="20832" y="8278"/>
                  </a:lnTo>
                  <a:cubicBezTo>
                    <a:pt x="20946" y="8212"/>
                    <a:pt x="21028" y="8168"/>
                    <a:pt x="21076" y="8168"/>
                  </a:cubicBezTo>
                  <a:cubicBezTo>
                    <a:pt x="21130" y="8168"/>
                    <a:pt x="21142" y="8221"/>
                    <a:pt x="21111" y="8357"/>
                  </a:cubicBezTo>
                  <a:cubicBezTo>
                    <a:pt x="21330" y="7780"/>
                    <a:pt x="21369" y="7940"/>
                    <a:pt x="21529" y="7422"/>
                  </a:cubicBezTo>
                  <a:lnTo>
                    <a:pt x="21588" y="7502"/>
                  </a:lnTo>
                  <a:cubicBezTo>
                    <a:pt x="21708" y="7363"/>
                    <a:pt x="21787" y="7044"/>
                    <a:pt x="21907" y="7024"/>
                  </a:cubicBezTo>
                  <a:cubicBezTo>
                    <a:pt x="22324" y="6825"/>
                    <a:pt x="23200" y="5472"/>
                    <a:pt x="23976" y="4776"/>
                  </a:cubicBezTo>
                  <a:cubicBezTo>
                    <a:pt x="23618" y="4736"/>
                    <a:pt x="24394" y="4478"/>
                    <a:pt x="24235" y="4299"/>
                  </a:cubicBezTo>
                  <a:cubicBezTo>
                    <a:pt x="24284" y="4299"/>
                    <a:pt x="24339" y="4279"/>
                    <a:pt x="24374" y="4279"/>
                  </a:cubicBezTo>
                  <a:cubicBezTo>
                    <a:pt x="24409" y="4279"/>
                    <a:pt x="24424" y="4299"/>
                    <a:pt x="24394" y="4378"/>
                  </a:cubicBezTo>
                  <a:cubicBezTo>
                    <a:pt x="24672" y="3920"/>
                    <a:pt x="24991" y="3841"/>
                    <a:pt x="25070" y="3423"/>
                  </a:cubicBezTo>
                  <a:cubicBezTo>
                    <a:pt x="25145" y="3423"/>
                    <a:pt x="25079" y="3564"/>
                    <a:pt x="25137" y="3564"/>
                  </a:cubicBezTo>
                  <a:cubicBezTo>
                    <a:pt x="25141" y="3564"/>
                    <a:pt x="25145" y="3564"/>
                    <a:pt x="25150" y="3562"/>
                  </a:cubicBezTo>
                  <a:cubicBezTo>
                    <a:pt x="25150" y="3523"/>
                    <a:pt x="25190" y="3383"/>
                    <a:pt x="25269" y="3383"/>
                  </a:cubicBezTo>
                  <a:cubicBezTo>
                    <a:pt x="25274" y="3382"/>
                    <a:pt x="25279" y="3381"/>
                    <a:pt x="25282" y="3381"/>
                  </a:cubicBezTo>
                  <a:cubicBezTo>
                    <a:pt x="25319" y="3381"/>
                    <a:pt x="25266" y="3472"/>
                    <a:pt x="25229" y="3562"/>
                  </a:cubicBezTo>
                  <a:cubicBezTo>
                    <a:pt x="25568" y="3125"/>
                    <a:pt x="25428" y="2946"/>
                    <a:pt x="25289" y="2786"/>
                  </a:cubicBezTo>
                  <a:cubicBezTo>
                    <a:pt x="25349" y="2747"/>
                    <a:pt x="25408" y="2707"/>
                    <a:pt x="25468" y="2647"/>
                  </a:cubicBezTo>
                  <a:cubicBezTo>
                    <a:pt x="25508" y="2607"/>
                    <a:pt x="25568" y="2548"/>
                    <a:pt x="25587" y="2508"/>
                  </a:cubicBezTo>
                  <a:cubicBezTo>
                    <a:pt x="25667" y="2408"/>
                    <a:pt x="25687" y="2309"/>
                    <a:pt x="25707" y="2190"/>
                  </a:cubicBezTo>
                  <a:cubicBezTo>
                    <a:pt x="25778" y="2149"/>
                    <a:pt x="25870" y="2087"/>
                    <a:pt x="25908" y="2087"/>
                  </a:cubicBezTo>
                  <a:cubicBezTo>
                    <a:pt x="25945" y="2087"/>
                    <a:pt x="25933" y="2144"/>
                    <a:pt x="25806" y="2329"/>
                  </a:cubicBezTo>
                  <a:cubicBezTo>
                    <a:pt x="25866" y="2249"/>
                    <a:pt x="26065" y="2030"/>
                    <a:pt x="26244" y="1811"/>
                  </a:cubicBezTo>
                  <a:cubicBezTo>
                    <a:pt x="26184" y="1712"/>
                    <a:pt x="26105" y="1632"/>
                    <a:pt x="26025" y="1533"/>
                  </a:cubicBezTo>
                  <a:cubicBezTo>
                    <a:pt x="25985" y="1493"/>
                    <a:pt x="25966" y="1453"/>
                    <a:pt x="25926" y="1394"/>
                  </a:cubicBezTo>
                  <a:cubicBezTo>
                    <a:pt x="25886" y="1354"/>
                    <a:pt x="25826" y="1294"/>
                    <a:pt x="25786" y="1254"/>
                  </a:cubicBezTo>
                  <a:cubicBezTo>
                    <a:pt x="25747" y="1215"/>
                    <a:pt x="25707" y="1155"/>
                    <a:pt x="25667" y="1115"/>
                  </a:cubicBezTo>
                  <a:cubicBezTo>
                    <a:pt x="25607" y="1075"/>
                    <a:pt x="25607" y="1075"/>
                    <a:pt x="25587" y="1055"/>
                  </a:cubicBezTo>
                  <a:cubicBezTo>
                    <a:pt x="25548" y="1036"/>
                    <a:pt x="25528" y="1036"/>
                    <a:pt x="25488" y="1036"/>
                  </a:cubicBezTo>
                  <a:cubicBezTo>
                    <a:pt x="25488" y="1036"/>
                    <a:pt x="25488" y="996"/>
                    <a:pt x="25468" y="976"/>
                  </a:cubicBezTo>
                  <a:cubicBezTo>
                    <a:pt x="25448" y="956"/>
                    <a:pt x="25428" y="936"/>
                    <a:pt x="25389" y="896"/>
                  </a:cubicBezTo>
                  <a:cubicBezTo>
                    <a:pt x="25329" y="817"/>
                    <a:pt x="25249" y="737"/>
                    <a:pt x="25209" y="717"/>
                  </a:cubicBezTo>
                  <a:cubicBezTo>
                    <a:pt x="25030" y="478"/>
                    <a:pt x="24931" y="339"/>
                    <a:pt x="24812" y="220"/>
                  </a:cubicBezTo>
                  <a:cubicBezTo>
                    <a:pt x="24772" y="160"/>
                    <a:pt x="24712" y="100"/>
                    <a:pt x="24652" y="21"/>
                  </a:cubicBezTo>
                  <a:cubicBezTo>
                    <a:pt x="24652" y="21"/>
                    <a:pt x="24652" y="1"/>
                    <a:pt x="2463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 rot="3337315">
              <a:off x="6443445" y="2313459"/>
              <a:ext cx="1368488" cy="1804115"/>
            </a:xfrm>
            <a:custGeom>
              <a:avLst/>
              <a:gdLst/>
              <a:ahLst/>
              <a:cxnLst/>
              <a:rect l="l" t="t" r="r" b="b"/>
              <a:pathLst>
                <a:path w="26245" h="32684" extrusionOk="0">
                  <a:moveTo>
                    <a:pt x="25587" y="2110"/>
                  </a:moveTo>
                  <a:lnTo>
                    <a:pt x="25289" y="2627"/>
                  </a:lnTo>
                  <a:cubicBezTo>
                    <a:pt x="25275" y="2634"/>
                    <a:pt x="25263" y="2638"/>
                    <a:pt x="25254" y="2638"/>
                  </a:cubicBezTo>
                  <a:cubicBezTo>
                    <a:pt x="25209" y="2638"/>
                    <a:pt x="25209" y="2566"/>
                    <a:pt x="25209" y="2468"/>
                  </a:cubicBezTo>
                  <a:cubicBezTo>
                    <a:pt x="25209" y="2508"/>
                    <a:pt x="25190" y="2548"/>
                    <a:pt x="25170" y="2568"/>
                  </a:cubicBezTo>
                  <a:cubicBezTo>
                    <a:pt x="25132" y="2605"/>
                    <a:pt x="25102" y="2619"/>
                    <a:pt x="25080" y="2619"/>
                  </a:cubicBezTo>
                  <a:cubicBezTo>
                    <a:pt x="25068" y="2619"/>
                    <a:pt x="25058" y="2615"/>
                    <a:pt x="25050" y="2607"/>
                  </a:cubicBezTo>
                  <a:cubicBezTo>
                    <a:pt x="25110" y="2528"/>
                    <a:pt x="25150" y="2468"/>
                    <a:pt x="25209" y="2388"/>
                  </a:cubicBezTo>
                  <a:cubicBezTo>
                    <a:pt x="25209" y="2428"/>
                    <a:pt x="25209" y="2448"/>
                    <a:pt x="25209" y="2468"/>
                  </a:cubicBezTo>
                  <a:cubicBezTo>
                    <a:pt x="25229" y="2428"/>
                    <a:pt x="25229" y="2388"/>
                    <a:pt x="25249" y="2349"/>
                  </a:cubicBezTo>
                  <a:cubicBezTo>
                    <a:pt x="25269" y="2309"/>
                    <a:pt x="25309" y="2269"/>
                    <a:pt x="25329" y="2249"/>
                  </a:cubicBezTo>
                  <a:cubicBezTo>
                    <a:pt x="25428" y="2190"/>
                    <a:pt x="25528" y="2150"/>
                    <a:pt x="25587" y="2110"/>
                  </a:cubicBezTo>
                  <a:close/>
                  <a:moveTo>
                    <a:pt x="20872" y="7820"/>
                  </a:moveTo>
                  <a:lnTo>
                    <a:pt x="20832" y="8218"/>
                  </a:lnTo>
                  <a:cubicBezTo>
                    <a:pt x="20812" y="8158"/>
                    <a:pt x="20733" y="8119"/>
                    <a:pt x="20653" y="8079"/>
                  </a:cubicBezTo>
                  <a:cubicBezTo>
                    <a:pt x="20713" y="7979"/>
                    <a:pt x="20792" y="7900"/>
                    <a:pt x="20872" y="7820"/>
                  </a:cubicBezTo>
                  <a:close/>
                  <a:moveTo>
                    <a:pt x="14784" y="11143"/>
                  </a:moveTo>
                  <a:lnTo>
                    <a:pt x="14784" y="11143"/>
                  </a:lnTo>
                  <a:cubicBezTo>
                    <a:pt x="14776" y="11155"/>
                    <a:pt x="14770" y="11167"/>
                    <a:pt x="14766" y="11177"/>
                  </a:cubicBezTo>
                  <a:lnTo>
                    <a:pt x="14766" y="11177"/>
                  </a:lnTo>
                  <a:cubicBezTo>
                    <a:pt x="14772" y="11166"/>
                    <a:pt x="14778" y="11154"/>
                    <a:pt x="14784" y="11143"/>
                  </a:cubicBezTo>
                  <a:close/>
                  <a:moveTo>
                    <a:pt x="18047" y="11322"/>
                  </a:moveTo>
                  <a:cubicBezTo>
                    <a:pt x="18047" y="11600"/>
                    <a:pt x="18027" y="11879"/>
                    <a:pt x="17888" y="12138"/>
                  </a:cubicBezTo>
                  <a:lnTo>
                    <a:pt x="17768" y="12158"/>
                  </a:lnTo>
                  <a:lnTo>
                    <a:pt x="17569" y="12555"/>
                  </a:lnTo>
                  <a:cubicBezTo>
                    <a:pt x="17569" y="12416"/>
                    <a:pt x="17569" y="12158"/>
                    <a:pt x="17609" y="11899"/>
                  </a:cubicBezTo>
                  <a:cubicBezTo>
                    <a:pt x="17748" y="11700"/>
                    <a:pt x="17908" y="11521"/>
                    <a:pt x="18047" y="11322"/>
                  </a:cubicBezTo>
                  <a:close/>
                  <a:moveTo>
                    <a:pt x="16157" y="13729"/>
                  </a:moveTo>
                  <a:cubicBezTo>
                    <a:pt x="16276" y="13809"/>
                    <a:pt x="16376" y="13928"/>
                    <a:pt x="16376" y="14008"/>
                  </a:cubicBezTo>
                  <a:cubicBezTo>
                    <a:pt x="16336" y="14028"/>
                    <a:pt x="15779" y="14465"/>
                    <a:pt x="15600" y="14525"/>
                  </a:cubicBezTo>
                  <a:lnTo>
                    <a:pt x="15520" y="14525"/>
                  </a:lnTo>
                  <a:cubicBezTo>
                    <a:pt x="15619" y="14386"/>
                    <a:pt x="15719" y="14267"/>
                    <a:pt x="15818" y="14147"/>
                  </a:cubicBezTo>
                  <a:lnTo>
                    <a:pt x="15978" y="14267"/>
                  </a:lnTo>
                  <a:lnTo>
                    <a:pt x="15858" y="14087"/>
                  </a:lnTo>
                  <a:cubicBezTo>
                    <a:pt x="15958" y="13968"/>
                    <a:pt x="16057" y="13849"/>
                    <a:pt x="16157" y="13729"/>
                  </a:cubicBezTo>
                  <a:close/>
                  <a:moveTo>
                    <a:pt x="14664" y="15600"/>
                  </a:moveTo>
                  <a:lnTo>
                    <a:pt x="14664" y="15600"/>
                  </a:lnTo>
                  <a:cubicBezTo>
                    <a:pt x="14645" y="15719"/>
                    <a:pt x="14605" y="15838"/>
                    <a:pt x="14545" y="15938"/>
                  </a:cubicBezTo>
                  <a:cubicBezTo>
                    <a:pt x="14533" y="15915"/>
                    <a:pt x="14508" y="15905"/>
                    <a:pt x="14477" y="15905"/>
                  </a:cubicBezTo>
                  <a:cubicBezTo>
                    <a:pt x="14455" y="15905"/>
                    <a:pt x="14430" y="15910"/>
                    <a:pt x="14406" y="15918"/>
                  </a:cubicBezTo>
                  <a:cubicBezTo>
                    <a:pt x="14485" y="15818"/>
                    <a:pt x="14585" y="15699"/>
                    <a:pt x="14664" y="15600"/>
                  </a:cubicBezTo>
                  <a:close/>
                  <a:moveTo>
                    <a:pt x="9153" y="18723"/>
                  </a:moveTo>
                  <a:cubicBezTo>
                    <a:pt x="9115" y="18809"/>
                    <a:pt x="9095" y="18840"/>
                    <a:pt x="9085" y="18840"/>
                  </a:cubicBezTo>
                  <a:cubicBezTo>
                    <a:pt x="9074" y="18840"/>
                    <a:pt x="9074" y="18804"/>
                    <a:pt x="9074" y="18763"/>
                  </a:cubicBezTo>
                  <a:lnTo>
                    <a:pt x="9153" y="18723"/>
                  </a:lnTo>
                  <a:close/>
                  <a:moveTo>
                    <a:pt x="12098" y="18902"/>
                  </a:moveTo>
                  <a:lnTo>
                    <a:pt x="12098" y="18902"/>
                  </a:lnTo>
                  <a:cubicBezTo>
                    <a:pt x="12088" y="18909"/>
                    <a:pt x="12078" y="18917"/>
                    <a:pt x="12068" y="18925"/>
                  </a:cubicBezTo>
                  <a:lnTo>
                    <a:pt x="12068" y="18925"/>
                  </a:lnTo>
                  <a:cubicBezTo>
                    <a:pt x="12080" y="18917"/>
                    <a:pt x="12090" y="18910"/>
                    <a:pt x="12098" y="18902"/>
                  </a:cubicBezTo>
                  <a:close/>
                  <a:moveTo>
                    <a:pt x="13152" y="17510"/>
                  </a:moveTo>
                  <a:cubicBezTo>
                    <a:pt x="13152" y="17728"/>
                    <a:pt x="13053" y="18067"/>
                    <a:pt x="12854" y="18425"/>
                  </a:cubicBezTo>
                  <a:cubicBezTo>
                    <a:pt x="12750" y="18593"/>
                    <a:pt x="12688" y="18638"/>
                    <a:pt x="12649" y="18638"/>
                  </a:cubicBezTo>
                  <a:cubicBezTo>
                    <a:pt x="12603" y="18638"/>
                    <a:pt x="12591" y="18571"/>
                    <a:pt x="12582" y="18571"/>
                  </a:cubicBezTo>
                  <a:cubicBezTo>
                    <a:pt x="12580" y="18571"/>
                    <a:pt x="12578" y="18575"/>
                    <a:pt x="12575" y="18584"/>
                  </a:cubicBezTo>
                  <a:cubicBezTo>
                    <a:pt x="11978" y="19280"/>
                    <a:pt x="12396" y="19440"/>
                    <a:pt x="11799" y="19937"/>
                  </a:cubicBezTo>
                  <a:cubicBezTo>
                    <a:pt x="11740" y="19969"/>
                    <a:pt x="11694" y="19982"/>
                    <a:pt x="11659" y="19982"/>
                  </a:cubicBezTo>
                  <a:cubicBezTo>
                    <a:pt x="11518" y="19982"/>
                    <a:pt x="11537" y="19778"/>
                    <a:pt x="11441" y="19778"/>
                  </a:cubicBezTo>
                  <a:cubicBezTo>
                    <a:pt x="11640" y="19420"/>
                    <a:pt x="11899" y="19340"/>
                    <a:pt x="12058" y="19121"/>
                  </a:cubicBezTo>
                  <a:lnTo>
                    <a:pt x="12058" y="19121"/>
                  </a:lnTo>
                  <a:lnTo>
                    <a:pt x="11799" y="19360"/>
                  </a:lnTo>
                  <a:cubicBezTo>
                    <a:pt x="11836" y="19232"/>
                    <a:pt x="11956" y="19021"/>
                    <a:pt x="12068" y="18925"/>
                  </a:cubicBezTo>
                  <a:lnTo>
                    <a:pt x="12068" y="18925"/>
                  </a:lnTo>
                  <a:cubicBezTo>
                    <a:pt x="12046" y="18940"/>
                    <a:pt x="12016" y="18957"/>
                    <a:pt x="11978" y="18982"/>
                  </a:cubicBezTo>
                  <a:cubicBezTo>
                    <a:pt x="12376" y="18485"/>
                    <a:pt x="12774" y="18007"/>
                    <a:pt x="13152" y="17510"/>
                  </a:cubicBezTo>
                  <a:close/>
                  <a:moveTo>
                    <a:pt x="8835" y="23001"/>
                  </a:moveTo>
                  <a:lnTo>
                    <a:pt x="8815" y="23041"/>
                  </a:lnTo>
                  <a:cubicBezTo>
                    <a:pt x="8815" y="23021"/>
                    <a:pt x="8815" y="23021"/>
                    <a:pt x="8835" y="23001"/>
                  </a:cubicBezTo>
                  <a:close/>
                  <a:moveTo>
                    <a:pt x="5902" y="23051"/>
                  </a:moveTo>
                  <a:cubicBezTo>
                    <a:pt x="5893" y="23053"/>
                    <a:pt x="5883" y="23056"/>
                    <a:pt x="5870" y="23061"/>
                  </a:cubicBezTo>
                  <a:cubicBezTo>
                    <a:pt x="5881" y="23058"/>
                    <a:pt x="5891" y="23055"/>
                    <a:pt x="5902" y="23051"/>
                  </a:cubicBezTo>
                  <a:close/>
                  <a:moveTo>
                    <a:pt x="8735" y="23120"/>
                  </a:moveTo>
                  <a:lnTo>
                    <a:pt x="8735" y="23120"/>
                  </a:lnTo>
                  <a:cubicBezTo>
                    <a:pt x="8696" y="23260"/>
                    <a:pt x="8596" y="23419"/>
                    <a:pt x="8437" y="23518"/>
                  </a:cubicBezTo>
                  <a:cubicBezTo>
                    <a:pt x="8536" y="23399"/>
                    <a:pt x="8636" y="23260"/>
                    <a:pt x="8735" y="23120"/>
                  </a:cubicBezTo>
                  <a:close/>
                  <a:moveTo>
                    <a:pt x="24632" y="1"/>
                  </a:moveTo>
                  <a:lnTo>
                    <a:pt x="24613" y="21"/>
                  </a:lnTo>
                  <a:cubicBezTo>
                    <a:pt x="24593" y="41"/>
                    <a:pt x="24573" y="61"/>
                    <a:pt x="24553" y="81"/>
                  </a:cubicBezTo>
                  <a:cubicBezTo>
                    <a:pt x="24513" y="120"/>
                    <a:pt x="24473" y="180"/>
                    <a:pt x="24414" y="220"/>
                  </a:cubicBezTo>
                  <a:lnTo>
                    <a:pt x="24533" y="160"/>
                  </a:lnTo>
                  <a:lnTo>
                    <a:pt x="24533" y="160"/>
                  </a:lnTo>
                  <a:cubicBezTo>
                    <a:pt x="24453" y="359"/>
                    <a:pt x="24394" y="459"/>
                    <a:pt x="24294" y="538"/>
                  </a:cubicBezTo>
                  <a:cubicBezTo>
                    <a:pt x="24195" y="598"/>
                    <a:pt x="24055" y="677"/>
                    <a:pt x="23916" y="837"/>
                  </a:cubicBezTo>
                  <a:lnTo>
                    <a:pt x="23916" y="817"/>
                  </a:lnTo>
                  <a:cubicBezTo>
                    <a:pt x="23498" y="1115"/>
                    <a:pt x="23478" y="1155"/>
                    <a:pt x="23419" y="1235"/>
                  </a:cubicBezTo>
                  <a:cubicBezTo>
                    <a:pt x="23379" y="1294"/>
                    <a:pt x="23319" y="1354"/>
                    <a:pt x="22981" y="1573"/>
                  </a:cubicBezTo>
                  <a:lnTo>
                    <a:pt x="23100" y="1632"/>
                  </a:lnTo>
                  <a:cubicBezTo>
                    <a:pt x="23260" y="1871"/>
                    <a:pt x="22523" y="2010"/>
                    <a:pt x="22305" y="2408"/>
                  </a:cubicBezTo>
                  <a:lnTo>
                    <a:pt x="22464" y="2349"/>
                  </a:lnTo>
                  <a:lnTo>
                    <a:pt x="22464" y="2349"/>
                  </a:lnTo>
                  <a:cubicBezTo>
                    <a:pt x="22364" y="2587"/>
                    <a:pt x="21728" y="2607"/>
                    <a:pt x="21549" y="2767"/>
                  </a:cubicBezTo>
                  <a:cubicBezTo>
                    <a:pt x="21544" y="2768"/>
                    <a:pt x="21540" y="2769"/>
                    <a:pt x="21537" y="2769"/>
                  </a:cubicBezTo>
                  <a:cubicBezTo>
                    <a:pt x="21501" y="2769"/>
                    <a:pt x="21571" y="2663"/>
                    <a:pt x="21608" y="2607"/>
                  </a:cubicBezTo>
                  <a:lnTo>
                    <a:pt x="21608" y="2607"/>
                  </a:lnTo>
                  <a:cubicBezTo>
                    <a:pt x="21051" y="2965"/>
                    <a:pt x="21668" y="2767"/>
                    <a:pt x="21369" y="3145"/>
                  </a:cubicBezTo>
                  <a:cubicBezTo>
                    <a:pt x="21365" y="3145"/>
                    <a:pt x="21361" y="3146"/>
                    <a:pt x="21357" y="3146"/>
                  </a:cubicBezTo>
                  <a:cubicBezTo>
                    <a:pt x="21287" y="3146"/>
                    <a:pt x="21277" y="3043"/>
                    <a:pt x="21209" y="3043"/>
                  </a:cubicBezTo>
                  <a:cubicBezTo>
                    <a:pt x="21175" y="3043"/>
                    <a:pt x="21127" y="3068"/>
                    <a:pt x="21051" y="3145"/>
                  </a:cubicBezTo>
                  <a:cubicBezTo>
                    <a:pt x="20892" y="3224"/>
                    <a:pt x="20673" y="4040"/>
                    <a:pt x="20255" y="4259"/>
                  </a:cubicBezTo>
                  <a:cubicBezTo>
                    <a:pt x="20299" y="4251"/>
                    <a:pt x="20340" y="4242"/>
                    <a:pt x="20369" y="4242"/>
                  </a:cubicBezTo>
                  <a:cubicBezTo>
                    <a:pt x="20421" y="4242"/>
                    <a:pt x="20438" y="4272"/>
                    <a:pt x="20375" y="4398"/>
                  </a:cubicBezTo>
                  <a:cubicBezTo>
                    <a:pt x="20176" y="4677"/>
                    <a:pt x="19579" y="4935"/>
                    <a:pt x="19539" y="5313"/>
                  </a:cubicBezTo>
                  <a:cubicBezTo>
                    <a:pt x="19519" y="5323"/>
                    <a:pt x="19504" y="5328"/>
                    <a:pt x="19492" y="5328"/>
                  </a:cubicBezTo>
                  <a:cubicBezTo>
                    <a:pt x="19479" y="5328"/>
                    <a:pt x="19469" y="5323"/>
                    <a:pt x="19459" y="5313"/>
                  </a:cubicBezTo>
                  <a:cubicBezTo>
                    <a:pt x="19340" y="5552"/>
                    <a:pt x="19002" y="6029"/>
                    <a:pt x="19002" y="6228"/>
                  </a:cubicBezTo>
                  <a:cubicBezTo>
                    <a:pt x="18986" y="6225"/>
                    <a:pt x="18969" y="6224"/>
                    <a:pt x="18953" y="6224"/>
                  </a:cubicBezTo>
                  <a:cubicBezTo>
                    <a:pt x="18521" y="6224"/>
                    <a:pt x="18195" y="7373"/>
                    <a:pt x="17906" y="7373"/>
                  </a:cubicBezTo>
                  <a:cubicBezTo>
                    <a:pt x="17880" y="7373"/>
                    <a:pt x="17854" y="7364"/>
                    <a:pt x="17828" y="7343"/>
                  </a:cubicBezTo>
                  <a:cubicBezTo>
                    <a:pt x="17669" y="7542"/>
                    <a:pt x="17510" y="7760"/>
                    <a:pt x="17350" y="7979"/>
                  </a:cubicBezTo>
                  <a:lnTo>
                    <a:pt x="17331" y="7940"/>
                  </a:lnTo>
                  <a:cubicBezTo>
                    <a:pt x="16992" y="8318"/>
                    <a:pt x="16952" y="8517"/>
                    <a:pt x="16933" y="8715"/>
                  </a:cubicBezTo>
                  <a:cubicBezTo>
                    <a:pt x="16905" y="8738"/>
                    <a:pt x="16887" y="8746"/>
                    <a:pt x="16874" y="8746"/>
                  </a:cubicBezTo>
                  <a:cubicBezTo>
                    <a:pt x="16843" y="8746"/>
                    <a:pt x="16853" y="8690"/>
                    <a:pt x="16853" y="8676"/>
                  </a:cubicBezTo>
                  <a:lnTo>
                    <a:pt x="16853" y="8676"/>
                  </a:lnTo>
                  <a:cubicBezTo>
                    <a:pt x="16316" y="9213"/>
                    <a:pt x="16296" y="9273"/>
                    <a:pt x="16057" y="9889"/>
                  </a:cubicBezTo>
                  <a:lnTo>
                    <a:pt x="15918" y="9850"/>
                  </a:lnTo>
                  <a:cubicBezTo>
                    <a:pt x="15878" y="10029"/>
                    <a:pt x="15102" y="10586"/>
                    <a:pt x="14764" y="11242"/>
                  </a:cubicBezTo>
                  <a:cubicBezTo>
                    <a:pt x="14764" y="11242"/>
                    <a:pt x="14751" y="11217"/>
                    <a:pt x="14766" y="11177"/>
                  </a:cubicBezTo>
                  <a:lnTo>
                    <a:pt x="14766" y="11177"/>
                  </a:lnTo>
                  <a:cubicBezTo>
                    <a:pt x="14372" y="11916"/>
                    <a:pt x="13295" y="12484"/>
                    <a:pt x="13491" y="13013"/>
                  </a:cubicBezTo>
                  <a:lnTo>
                    <a:pt x="13252" y="13510"/>
                  </a:lnTo>
                  <a:cubicBezTo>
                    <a:pt x="13376" y="13364"/>
                    <a:pt x="13440" y="13314"/>
                    <a:pt x="13473" y="13314"/>
                  </a:cubicBezTo>
                  <a:cubicBezTo>
                    <a:pt x="13544" y="13314"/>
                    <a:pt x="13457" y="13565"/>
                    <a:pt x="13527" y="13565"/>
                  </a:cubicBezTo>
                  <a:cubicBezTo>
                    <a:pt x="13541" y="13565"/>
                    <a:pt x="13561" y="13555"/>
                    <a:pt x="13590" y="13530"/>
                  </a:cubicBezTo>
                  <a:lnTo>
                    <a:pt x="13590" y="13530"/>
                  </a:lnTo>
                  <a:cubicBezTo>
                    <a:pt x="13496" y="13692"/>
                    <a:pt x="13282" y="13864"/>
                    <a:pt x="13210" y="13864"/>
                  </a:cubicBezTo>
                  <a:cubicBezTo>
                    <a:pt x="13176" y="13864"/>
                    <a:pt x="13174" y="13825"/>
                    <a:pt x="13232" y="13729"/>
                  </a:cubicBezTo>
                  <a:lnTo>
                    <a:pt x="13292" y="13709"/>
                  </a:lnTo>
                  <a:cubicBezTo>
                    <a:pt x="13274" y="13677"/>
                    <a:pt x="13251" y="13662"/>
                    <a:pt x="13224" y="13662"/>
                  </a:cubicBezTo>
                  <a:cubicBezTo>
                    <a:pt x="13055" y="13662"/>
                    <a:pt x="12731" y="14238"/>
                    <a:pt x="12602" y="14238"/>
                  </a:cubicBezTo>
                  <a:cubicBezTo>
                    <a:pt x="12592" y="14238"/>
                    <a:pt x="12583" y="14234"/>
                    <a:pt x="12575" y="14227"/>
                  </a:cubicBezTo>
                  <a:cubicBezTo>
                    <a:pt x="11740" y="15321"/>
                    <a:pt x="10844" y="16316"/>
                    <a:pt x="10068" y="17350"/>
                  </a:cubicBezTo>
                  <a:lnTo>
                    <a:pt x="10307" y="17350"/>
                  </a:lnTo>
                  <a:lnTo>
                    <a:pt x="10029" y="17709"/>
                  </a:lnTo>
                  <a:cubicBezTo>
                    <a:pt x="10000" y="17726"/>
                    <a:pt x="9969" y="17737"/>
                    <a:pt x="9945" y="17737"/>
                  </a:cubicBezTo>
                  <a:cubicBezTo>
                    <a:pt x="9887" y="17737"/>
                    <a:pt x="9868" y="17673"/>
                    <a:pt x="10009" y="17490"/>
                  </a:cubicBezTo>
                  <a:lnTo>
                    <a:pt x="10009" y="17490"/>
                  </a:lnTo>
                  <a:cubicBezTo>
                    <a:pt x="9830" y="17549"/>
                    <a:pt x="9770" y="17967"/>
                    <a:pt x="9790" y="18007"/>
                  </a:cubicBezTo>
                  <a:cubicBezTo>
                    <a:pt x="9690" y="18112"/>
                    <a:pt x="9633" y="18151"/>
                    <a:pt x="9605" y="18151"/>
                  </a:cubicBezTo>
                  <a:cubicBezTo>
                    <a:pt x="9519" y="18151"/>
                    <a:pt x="9675" y="17807"/>
                    <a:pt x="9652" y="17807"/>
                  </a:cubicBezTo>
                  <a:cubicBezTo>
                    <a:pt x="9648" y="17807"/>
                    <a:pt x="9642" y="17813"/>
                    <a:pt x="9631" y="17828"/>
                  </a:cubicBezTo>
                  <a:lnTo>
                    <a:pt x="9491" y="18047"/>
                  </a:lnTo>
                  <a:lnTo>
                    <a:pt x="9551" y="18007"/>
                  </a:lnTo>
                  <a:lnTo>
                    <a:pt x="9551" y="18007"/>
                  </a:lnTo>
                  <a:cubicBezTo>
                    <a:pt x="9491" y="18226"/>
                    <a:pt x="9551" y="18286"/>
                    <a:pt x="9312" y="18604"/>
                  </a:cubicBezTo>
                  <a:cubicBezTo>
                    <a:pt x="9237" y="18670"/>
                    <a:pt x="9194" y="18685"/>
                    <a:pt x="9164" y="18685"/>
                  </a:cubicBezTo>
                  <a:cubicBezTo>
                    <a:pt x="9142" y="18685"/>
                    <a:pt x="9127" y="18677"/>
                    <a:pt x="9113" y="18677"/>
                  </a:cubicBezTo>
                  <a:cubicBezTo>
                    <a:pt x="9101" y="18677"/>
                    <a:pt x="9089" y="18682"/>
                    <a:pt x="9074" y="18703"/>
                  </a:cubicBezTo>
                  <a:cubicBezTo>
                    <a:pt x="9070" y="18700"/>
                    <a:pt x="9067" y="18698"/>
                    <a:pt x="9063" y="18698"/>
                  </a:cubicBezTo>
                  <a:cubicBezTo>
                    <a:pt x="9046" y="18698"/>
                    <a:pt x="9024" y="18740"/>
                    <a:pt x="8974" y="18823"/>
                  </a:cubicBezTo>
                  <a:lnTo>
                    <a:pt x="8636" y="19260"/>
                  </a:lnTo>
                  <a:lnTo>
                    <a:pt x="8895" y="19161"/>
                  </a:lnTo>
                  <a:lnTo>
                    <a:pt x="8895" y="19161"/>
                  </a:lnTo>
                  <a:cubicBezTo>
                    <a:pt x="8817" y="19363"/>
                    <a:pt x="8666" y="19517"/>
                    <a:pt x="8737" y="19517"/>
                  </a:cubicBezTo>
                  <a:cubicBezTo>
                    <a:pt x="8754" y="19517"/>
                    <a:pt x="8783" y="19509"/>
                    <a:pt x="8827" y="19491"/>
                  </a:cubicBezTo>
                  <a:lnTo>
                    <a:pt x="8827" y="19491"/>
                  </a:lnTo>
                  <a:cubicBezTo>
                    <a:pt x="8381" y="19699"/>
                    <a:pt x="7537" y="21134"/>
                    <a:pt x="7343" y="21270"/>
                  </a:cubicBezTo>
                  <a:cubicBezTo>
                    <a:pt x="7223" y="21628"/>
                    <a:pt x="7024" y="21907"/>
                    <a:pt x="6746" y="22245"/>
                  </a:cubicBezTo>
                  <a:cubicBezTo>
                    <a:pt x="6772" y="22224"/>
                    <a:pt x="6804" y="22212"/>
                    <a:pt x="6832" y="22212"/>
                  </a:cubicBezTo>
                  <a:cubicBezTo>
                    <a:pt x="6911" y="22212"/>
                    <a:pt x="6961" y="22299"/>
                    <a:pt x="6786" y="22504"/>
                  </a:cubicBezTo>
                  <a:cubicBezTo>
                    <a:pt x="6749" y="22450"/>
                    <a:pt x="6710" y="22427"/>
                    <a:pt x="6668" y="22427"/>
                  </a:cubicBezTo>
                  <a:cubicBezTo>
                    <a:pt x="6470" y="22427"/>
                    <a:pt x="6218" y="22943"/>
                    <a:pt x="5902" y="23051"/>
                  </a:cubicBezTo>
                  <a:lnTo>
                    <a:pt x="5902" y="23051"/>
                  </a:lnTo>
                  <a:cubicBezTo>
                    <a:pt x="5905" y="23051"/>
                    <a:pt x="5908" y="23051"/>
                    <a:pt x="5910" y="23051"/>
                  </a:cubicBezTo>
                  <a:cubicBezTo>
                    <a:pt x="6058" y="23051"/>
                    <a:pt x="5456" y="23764"/>
                    <a:pt x="5642" y="23764"/>
                  </a:cubicBezTo>
                  <a:cubicBezTo>
                    <a:pt x="5662" y="23764"/>
                    <a:pt x="5691" y="23755"/>
                    <a:pt x="5731" y="23737"/>
                  </a:cubicBezTo>
                  <a:lnTo>
                    <a:pt x="5731" y="23737"/>
                  </a:lnTo>
                  <a:cubicBezTo>
                    <a:pt x="5670" y="23811"/>
                    <a:pt x="5635" y="23833"/>
                    <a:pt x="5610" y="23833"/>
                  </a:cubicBezTo>
                  <a:cubicBezTo>
                    <a:pt x="5571" y="23833"/>
                    <a:pt x="5557" y="23778"/>
                    <a:pt x="5505" y="23778"/>
                  </a:cubicBezTo>
                  <a:cubicBezTo>
                    <a:pt x="5483" y="23778"/>
                    <a:pt x="5454" y="23788"/>
                    <a:pt x="5413" y="23817"/>
                  </a:cubicBezTo>
                  <a:cubicBezTo>
                    <a:pt x="5094" y="24493"/>
                    <a:pt x="4398" y="25090"/>
                    <a:pt x="3901" y="25846"/>
                  </a:cubicBezTo>
                  <a:cubicBezTo>
                    <a:pt x="3940" y="25886"/>
                    <a:pt x="4080" y="25806"/>
                    <a:pt x="4020" y="26005"/>
                  </a:cubicBezTo>
                  <a:lnTo>
                    <a:pt x="3562" y="26264"/>
                  </a:lnTo>
                  <a:cubicBezTo>
                    <a:pt x="3463" y="26423"/>
                    <a:pt x="3682" y="26562"/>
                    <a:pt x="3363" y="26722"/>
                  </a:cubicBezTo>
                  <a:cubicBezTo>
                    <a:pt x="3387" y="26722"/>
                    <a:pt x="3414" y="26715"/>
                    <a:pt x="3434" y="26715"/>
                  </a:cubicBezTo>
                  <a:cubicBezTo>
                    <a:pt x="3464" y="26715"/>
                    <a:pt x="3479" y="26730"/>
                    <a:pt x="3443" y="26801"/>
                  </a:cubicBezTo>
                  <a:cubicBezTo>
                    <a:pt x="2846" y="27438"/>
                    <a:pt x="2369" y="28194"/>
                    <a:pt x="1871" y="28930"/>
                  </a:cubicBezTo>
                  <a:cubicBezTo>
                    <a:pt x="1632" y="29308"/>
                    <a:pt x="1374" y="29686"/>
                    <a:pt x="1095" y="30024"/>
                  </a:cubicBezTo>
                  <a:lnTo>
                    <a:pt x="896" y="30283"/>
                  </a:lnTo>
                  <a:lnTo>
                    <a:pt x="657" y="30581"/>
                  </a:lnTo>
                  <a:cubicBezTo>
                    <a:pt x="459" y="30820"/>
                    <a:pt x="240" y="31059"/>
                    <a:pt x="1" y="31318"/>
                  </a:cubicBezTo>
                  <a:lnTo>
                    <a:pt x="1" y="31457"/>
                  </a:lnTo>
                  <a:cubicBezTo>
                    <a:pt x="21" y="31357"/>
                    <a:pt x="21" y="31318"/>
                    <a:pt x="41" y="31318"/>
                  </a:cubicBezTo>
                  <a:lnTo>
                    <a:pt x="61" y="31318"/>
                  </a:lnTo>
                  <a:cubicBezTo>
                    <a:pt x="80" y="31337"/>
                    <a:pt x="100" y="31457"/>
                    <a:pt x="120" y="31576"/>
                  </a:cubicBezTo>
                  <a:cubicBezTo>
                    <a:pt x="120" y="31527"/>
                    <a:pt x="133" y="31513"/>
                    <a:pt x="151" y="31513"/>
                  </a:cubicBezTo>
                  <a:cubicBezTo>
                    <a:pt x="178" y="31513"/>
                    <a:pt x="219" y="31544"/>
                    <a:pt x="254" y="31544"/>
                  </a:cubicBezTo>
                  <a:cubicBezTo>
                    <a:pt x="263" y="31544"/>
                    <a:pt x="271" y="31542"/>
                    <a:pt x="279" y="31536"/>
                  </a:cubicBezTo>
                  <a:lnTo>
                    <a:pt x="279" y="31536"/>
                  </a:lnTo>
                  <a:cubicBezTo>
                    <a:pt x="240" y="31636"/>
                    <a:pt x="200" y="31716"/>
                    <a:pt x="180" y="31815"/>
                  </a:cubicBezTo>
                  <a:lnTo>
                    <a:pt x="160" y="31875"/>
                  </a:lnTo>
                  <a:lnTo>
                    <a:pt x="160" y="31914"/>
                  </a:lnTo>
                  <a:lnTo>
                    <a:pt x="180" y="31914"/>
                  </a:lnTo>
                  <a:cubicBezTo>
                    <a:pt x="200" y="31914"/>
                    <a:pt x="220" y="31954"/>
                    <a:pt x="260" y="31974"/>
                  </a:cubicBezTo>
                  <a:cubicBezTo>
                    <a:pt x="279" y="32014"/>
                    <a:pt x="319" y="32054"/>
                    <a:pt x="359" y="32094"/>
                  </a:cubicBezTo>
                  <a:cubicBezTo>
                    <a:pt x="459" y="32113"/>
                    <a:pt x="638" y="32253"/>
                    <a:pt x="777" y="32472"/>
                  </a:cubicBezTo>
                  <a:cubicBezTo>
                    <a:pt x="896" y="32531"/>
                    <a:pt x="1016" y="32611"/>
                    <a:pt x="1115" y="32651"/>
                  </a:cubicBezTo>
                  <a:cubicBezTo>
                    <a:pt x="1150" y="32674"/>
                    <a:pt x="1185" y="32684"/>
                    <a:pt x="1216" y="32684"/>
                  </a:cubicBezTo>
                  <a:cubicBezTo>
                    <a:pt x="1238" y="32684"/>
                    <a:pt x="1258" y="32679"/>
                    <a:pt x="1274" y="32671"/>
                  </a:cubicBezTo>
                  <a:lnTo>
                    <a:pt x="1035" y="32551"/>
                  </a:lnTo>
                  <a:lnTo>
                    <a:pt x="1035" y="32551"/>
                  </a:lnTo>
                  <a:cubicBezTo>
                    <a:pt x="1058" y="32555"/>
                    <a:pt x="1078" y="32557"/>
                    <a:pt x="1096" y="32557"/>
                  </a:cubicBezTo>
                  <a:cubicBezTo>
                    <a:pt x="1259" y="32557"/>
                    <a:pt x="1189" y="32397"/>
                    <a:pt x="1135" y="32253"/>
                  </a:cubicBezTo>
                  <a:cubicBezTo>
                    <a:pt x="1135" y="32233"/>
                    <a:pt x="1135" y="32213"/>
                    <a:pt x="1135" y="32193"/>
                  </a:cubicBezTo>
                  <a:cubicBezTo>
                    <a:pt x="1453" y="32392"/>
                    <a:pt x="1752" y="32611"/>
                    <a:pt x="1752" y="32611"/>
                  </a:cubicBezTo>
                  <a:cubicBezTo>
                    <a:pt x="1911" y="32054"/>
                    <a:pt x="4557" y="28512"/>
                    <a:pt x="8039" y="24016"/>
                  </a:cubicBezTo>
                  <a:cubicBezTo>
                    <a:pt x="8039" y="24036"/>
                    <a:pt x="8039" y="24036"/>
                    <a:pt x="8039" y="24055"/>
                  </a:cubicBezTo>
                  <a:lnTo>
                    <a:pt x="8079" y="24075"/>
                  </a:lnTo>
                  <a:cubicBezTo>
                    <a:pt x="8160" y="23978"/>
                    <a:pt x="8201" y="23880"/>
                    <a:pt x="8171" y="23880"/>
                  </a:cubicBezTo>
                  <a:cubicBezTo>
                    <a:pt x="8164" y="23880"/>
                    <a:pt x="8153" y="23885"/>
                    <a:pt x="8138" y="23896"/>
                  </a:cubicBezTo>
                  <a:cubicBezTo>
                    <a:pt x="8218" y="23797"/>
                    <a:pt x="8318" y="23677"/>
                    <a:pt x="8397" y="23558"/>
                  </a:cubicBezTo>
                  <a:lnTo>
                    <a:pt x="8397" y="23558"/>
                  </a:lnTo>
                  <a:cubicBezTo>
                    <a:pt x="8339" y="23747"/>
                    <a:pt x="8525" y="23830"/>
                    <a:pt x="8745" y="23830"/>
                  </a:cubicBezTo>
                  <a:cubicBezTo>
                    <a:pt x="8827" y="23830"/>
                    <a:pt x="8913" y="23818"/>
                    <a:pt x="8994" y="23797"/>
                  </a:cubicBezTo>
                  <a:cubicBezTo>
                    <a:pt x="8954" y="23757"/>
                    <a:pt x="8914" y="23737"/>
                    <a:pt x="9054" y="23459"/>
                  </a:cubicBezTo>
                  <a:lnTo>
                    <a:pt x="9054" y="23459"/>
                  </a:lnTo>
                  <a:cubicBezTo>
                    <a:pt x="8978" y="23504"/>
                    <a:pt x="8716" y="23736"/>
                    <a:pt x="8632" y="23736"/>
                  </a:cubicBezTo>
                  <a:cubicBezTo>
                    <a:pt x="8606" y="23736"/>
                    <a:pt x="8597" y="23714"/>
                    <a:pt x="8616" y="23658"/>
                  </a:cubicBezTo>
                  <a:cubicBezTo>
                    <a:pt x="8835" y="23299"/>
                    <a:pt x="8855" y="23419"/>
                    <a:pt x="9014" y="23299"/>
                  </a:cubicBezTo>
                  <a:lnTo>
                    <a:pt x="9014" y="23299"/>
                  </a:lnTo>
                  <a:cubicBezTo>
                    <a:pt x="9006" y="23301"/>
                    <a:pt x="8999" y="23302"/>
                    <a:pt x="8993" y="23302"/>
                  </a:cubicBezTo>
                  <a:cubicBezTo>
                    <a:pt x="8857" y="23302"/>
                    <a:pt x="9090" y="22895"/>
                    <a:pt x="9014" y="22762"/>
                  </a:cubicBezTo>
                  <a:cubicBezTo>
                    <a:pt x="9511" y="22145"/>
                    <a:pt x="10009" y="21509"/>
                    <a:pt x="10506" y="20852"/>
                  </a:cubicBezTo>
                  <a:cubicBezTo>
                    <a:pt x="10520" y="20866"/>
                    <a:pt x="10524" y="20880"/>
                    <a:pt x="10540" y="20880"/>
                  </a:cubicBezTo>
                  <a:cubicBezTo>
                    <a:pt x="10546" y="20880"/>
                    <a:pt x="10554" y="20878"/>
                    <a:pt x="10566" y="20872"/>
                  </a:cubicBezTo>
                  <a:lnTo>
                    <a:pt x="10685" y="20693"/>
                  </a:lnTo>
                  <a:cubicBezTo>
                    <a:pt x="10705" y="20684"/>
                    <a:pt x="10720" y="20680"/>
                    <a:pt x="10731" y="20680"/>
                  </a:cubicBezTo>
                  <a:cubicBezTo>
                    <a:pt x="10826" y="20680"/>
                    <a:pt x="10647" y="20970"/>
                    <a:pt x="10701" y="20970"/>
                  </a:cubicBezTo>
                  <a:cubicBezTo>
                    <a:pt x="10712" y="20970"/>
                    <a:pt x="10732" y="20959"/>
                    <a:pt x="10765" y="20932"/>
                  </a:cubicBezTo>
                  <a:lnTo>
                    <a:pt x="10765" y="20932"/>
                  </a:lnTo>
                  <a:cubicBezTo>
                    <a:pt x="10645" y="21210"/>
                    <a:pt x="10526" y="21549"/>
                    <a:pt x="10228" y="21847"/>
                  </a:cubicBezTo>
                  <a:lnTo>
                    <a:pt x="10055" y="21809"/>
                  </a:lnTo>
                  <a:lnTo>
                    <a:pt x="10055" y="21809"/>
                  </a:lnTo>
                  <a:cubicBezTo>
                    <a:pt x="10056" y="21809"/>
                    <a:pt x="10056" y="21809"/>
                    <a:pt x="10056" y="21809"/>
                  </a:cubicBezTo>
                  <a:cubicBezTo>
                    <a:pt x="10108" y="21809"/>
                    <a:pt x="10289" y="21642"/>
                    <a:pt x="10327" y="21529"/>
                  </a:cubicBezTo>
                  <a:lnTo>
                    <a:pt x="10327" y="21529"/>
                  </a:lnTo>
                  <a:cubicBezTo>
                    <a:pt x="10267" y="21708"/>
                    <a:pt x="9750" y="21907"/>
                    <a:pt x="9810" y="22185"/>
                  </a:cubicBezTo>
                  <a:lnTo>
                    <a:pt x="10068" y="22026"/>
                  </a:lnTo>
                  <a:lnTo>
                    <a:pt x="10068" y="22026"/>
                  </a:lnTo>
                  <a:cubicBezTo>
                    <a:pt x="9949" y="22305"/>
                    <a:pt x="9850" y="22722"/>
                    <a:pt x="9591" y="22981"/>
                  </a:cubicBezTo>
                  <a:cubicBezTo>
                    <a:pt x="9810" y="22941"/>
                    <a:pt x="9631" y="22901"/>
                    <a:pt x="9929" y="22802"/>
                  </a:cubicBezTo>
                  <a:lnTo>
                    <a:pt x="9929" y="22802"/>
                  </a:lnTo>
                  <a:cubicBezTo>
                    <a:pt x="9921" y="22803"/>
                    <a:pt x="9914" y="22803"/>
                    <a:pt x="9908" y="22803"/>
                  </a:cubicBezTo>
                  <a:cubicBezTo>
                    <a:pt x="9676" y="22803"/>
                    <a:pt x="10381" y="22169"/>
                    <a:pt x="10185" y="22169"/>
                  </a:cubicBezTo>
                  <a:cubicBezTo>
                    <a:pt x="10177" y="22169"/>
                    <a:pt x="10169" y="22170"/>
                    <a:pt x="10160" y="22171"/>
                  </a:cubicBezTo>
                  <a:lnTo>
                    <a:pt x="10160" y="22171"/>
                  </a:lnTo>
                  <a:cubicBezTo>
                    <a:pt x="10452" y="22083"/>
                    <a:pt x="10505" y="21877"/>
                    <a:pt x="10844" y="21708"/>
                  </a:cubicBezTo>
                  <a:cubicBezTo>
                    <a:pt x="10785" y="21688"/>
                    <a:pt x="10685" y="21748"/>
                    <a:pt x="10904" y="21509"/>
                  </a:cubicBezTo>
                  <a:cubicBezTo>
                    <a:pt x="10904" y="21489"/>
                    <a:pt x="10904" y="21449"/>
                    <a:pt x="10904" y="21429"/>
                  </a:cubicBezTo>
                  <a:cubicBezTo>
                    <a:pt x="10844" y="21469"/>
                    <a:pt x="10785" y="21509"/>
                    <a:pt x="10745" y="21509"/>
                  </a:cubicBezTo>
                  <a:cubicBezTo>
                    <a:pt x="10745" y="21310"/>
                    <a:pt x="11043" y="20912"/>
                    <a:pt x="11103" y="20753"/>
                  </a:cubicBezTo>
                  <a:cubicBezTo>
                    <a:pt x="11135" y="20720"/>
                    <a:pt x="11153" y="20708"/>
                    <a:pt x="11161" y="20708"/>
                  </a:cubicBezTo>
                  <a:cubicBezTo>
                    <a:pt x="11186" y="20708"/>
                    <a:pt x="11143" y="20802"/>
                    <a:pt x="11177" y="20802"/>
                  </a:cubicBezTo>
                  <a:cubicBezTo>
                    <a:pt x="11183" y="20802"/>
                    <a:pt x="11191" y="20799"/>
                    <a:pt x="11202" y="20792"/>
                  </a:cubicBezTo>
                  <a:lnTo>
                    <a:pt x="11302" y="20534"/>
                  </a:lnTo>
                  <a:cubicBezTo>
                    <a:pt x="11311" y="20539"/>
                    <a:pt x="11322" y="20542"/>
                    <a:pt x="11335" y="20542"/>
                  </a:cubicBezTo>
                  <a:cubicBezTo>
                    <a:pt x="11408" y="20542"/>
                    <a:pt x="11530" y="20465"/>
                    <a:pt x="11584" y="20465"/>
                  </a:cubicBezTo>
                  <a:cubicBezTo>
                    <a:pt x="11624" y="20465"/>
                    <a:pt x="11625" y="20507"/>
                    <a:pt x="11541" y="20653"/>
                  </a:cubicBezTo>
                  <a:lnTo>
                    <a:pt x="11779" y="20355"/>
                  </a:lnTo>
                  <a:cubicBezTo>
                    <a:pt x="11978" y="20216"/>
                    <a:pt x="12197" y="19977"/>
                    <a:pt x="12277" y="19778"/>
                  </a:cubicBezTo>
                  <a:cubicBezTo>
                    <a:pt x="12387" y="19684"/>
                    <a:pt x="12447" y="19466"/>
                    <a:pt x="12458" y="19466"/>
                  </a:cubicBezTo>
                  <a:cubicBezTo>
                    <a:pt x="12461" y="19466"/>
                    <a:pt x="12460" y="19481"/>
                    <a:pt x="12456" y="19519"/>
                  </a:cubicBezTo>
                  <a:lnTo>
                    <a:pt x="12774" y="18982"/>
                  </a:lnTo>
                  <a:lnTo>
                    <a:pt x="12794" y="19002"/>
                  </a:lnTo>
                  <a:cubicBezTo>
                    <a:pt x="13192" y="18524"/>
                    <a:pt x="13431" y="17888"/>
                    <a:pt x="14028" y="17470"/>
                  </a:cubicBezTo>
                  <a:cubicBezTo>
                    <a:pt x="14127" y="17291"/>
                    <a:pt x="14247" y="17092"/>
                    <a:pt x="14485" y="16853"/>
                  </a:cubicBezTo>
                  <a:lnTo>
                    <a:pt x="14605" y="16853"/>
                  </a:lnTo>
                  <a:cubicBezTo>
                    <a:pt x="14744" y="16634"/>
                    <a:pt x="15182" y="16296"/>
                    <a:pt x="15162" y="16137"/>
                  </a:cubicBezTo>
                  <a:cubicBezTo>
                    <a:pt x="15560" y="16097"/>
                    <a:pt x="16017" y="15182"/>
                    <a:pt x="16336" y="14844"/>
                  </a:cubicBezTo>
                  <a:lnTo>
                    <a:pt x="16256" y="14744"/>
                  </a:lnTo>
                  <a:cubicBezTo>
                    <a:pt x="16455" y="14485"/>
                    <a:pt x="16614" y="14227"/>
                    <a:pt x="16813" y="13889"/>
                  </a:cubicBezTo>
                  <a:lnTo>
                    <a:pt x="16714" y="13829"/>
                  </a:lnTo>
                  <a:cubicBezTo>
                    <a:pt x="16853" y="13491"/>
                    <a:pt x="17331" y="13192"/>
                    <a:pt x="17649" y="12754"/>
                  </a:cubicBezTo>
                  <a:lnTo>
                    <a:pt x="17649" y="12754"/>
                  </a:lnTo>
                  <a:cubicBezTo>
                    <a:pt x="17669" y="12814"/>
                    <a:pt x="17569" y="12914"/>
                    <a:pt x="17490" y="12973"/>
                  </a:cubicBezTo>
                  <a:cubicBezTo>
                    <a:pt x="18106" y="12635"/>
                    <a:pt x="18186" y="11780"/>
                    <a:pt x="18703" y="11441"/>
                  </a:cubicBezTo>
                  <a:cubicBezTo>
                    <a:pt x="18763" y="11302"/>
                    <a:pt x="18843" y="11222"/>
                    <a:pt x="18942" y="11163"/>
                  </a:cubicBezTo>
                  <a:lnTo>
                    <a:pt x="18942" y="11163"/>
                  </a:lnTo>
                  <a:cubicBezTo>
                    <a:pt x="18922" y="11183"/>
                    <a:pt x="18922" y="11183"/>
                    <a:pt x="18922" y="11203"/>
                  </a:cubicBezTo>
                  <a:cubicBezTo>
                    <a:pt x="18922" y="11183"/>
                    <a:pt x="18942" y="11163"/>
                    <a:pt x="18962" y="11143"/>
                  </a:cubicBezTo>
                  <a:cubicBezTo>
                    <a:pt x="19022" y="11103"/>
                    <a:pt x="19081" y="11083"/>
                    <a:pt x="19141" y="11023"/>
                  </a:cubicBezTo>
                  <a:lnTo>
                    <a:pt x="19141" y="11023"/>
                  </a:lnTo>
                  <a:cubicBezTo>
                    <a:pt x="19081" y="11063"/>
                    <a:pt x="19022" y="11083"/>
                    <a:pt x="18982" y="11123"/>
                  </a:cubicBezTo>
                  <a:cubicBezTo>
                    <a:pt x="19042" y="11043"/>
                    <a:pt x="19141" y="10884"/>
                    <a:pt x="19221" y="10745"/>
                  </a:cubicBezTo>
                  <a:lnTo>
                    <a:pt x="19360" y="10765"/>
                  </a:lnTo>
                  <a:cubicBezTo>
                    <a:pt x="19380" y="10745"/>
                    <a:pt x="19380" y="10745"/>
                    <a:pt x="19380" y="10725"/>
                  </a:cubicBezTo>
                  <a:cubicBezTo>
                    <a:pt x="19496" y="10642"/>
                    <a:pt x="19446" y="10601"/>
                    <a:pt x="19357" y="10601"/>
                  </a:cubicBezTo>
                  <a:cubicBezTo>
                    <a:pt x="19339" y="10601"/>
                    <a:pt x="19320" y="10602"/>
                    <a:pt x="19300" y="10606"/>
                  </a:cubicBezTo>
                  <a:cubicBezTo>
                    <a:pt x="19320" y="10526"/>
                    <a:pt x="19360" y="10446"/>
                    <a:pt x="19380" y="10387"/>
                  </a:cubicBezTo>
                  <a:cubicBezTo>
                    <a:pt x="19385" y="10387"/>
                    <a:pt x="19391" y="10387"/>
                    <a:pt x="19396" y="10387"/>
                  </a:cubicBezTo>
                  <a:cubicBezTo>
                    <a:pt x="19618" y="10387"/>
                    <a:pt x="19605" y="9989"/>
                    <a:pt x="19877" y="9989"/>
                  </a:cubicBezTo>
                  <a:cubicBezTo>
                    <a:pt x="19877" y="9850"/>
                    <a:pt x="20275" y="9352"/>
                    <a:pt x="20235" y="9113"/>
                  </a:cubicBezTo>
                  <a:cubicBezTo>
                    <a:pt x="20235" y="9094"/>
                    <a:pt x="20235" y="9074"/>
                    <a:pt x="20215" y="9054"/>
                  </a:cubicBezTo>
                  <a:lnTo>
                    <a:pt x="20215" y="9054"/>
                  </a:lnTo>
                  <a:cubicBezTo>
                    <a:pt x="20255" y="9074"/>
                    <a:pt x="20295" y="9054"/>
                    <a:pt x="20235" y="9113"/>
                  </a:cubicBezTo>
                  <a:cubicBezTo>
                    <a:pt x="20375" y="8994"/>
                    <a:pt x="20514" y="8855"/>
                    <a:pt x="20574" y="8696"/>
                  </a:cubicBezTo>
                  <a:lnTo>
                    <a:pt x="20753" y="8715"/>
                  </a:lnTo>
                  <a:lnTo>
                    <a:pt x="20832" y="8278"/>
                  </a:lnTo>
                  <a:cubicBezTo>
                    <a:pt x="20946" y="8212"/>
                    <a:pt x="21028" y="8168"/>
                    <a:pt x="21076" y="8168"/>
                  </a:cubicBezTo>
                  <a:cubicBezTo>
                    <a:pt x="21130" y="8168"/>
                    <a:pt x="21142" y="8221"/>
                    <a:pt x="21111" y="8357"/>
                  </a:cubicBezTo>
                  <a:cubicBezTo>
                    <a:pt x="21330" y="7780"/>
                    <a:pt x="21369" y="7940"/>
                    <a:pt x="21529" y="7422"/>
                  </a:cubicBezTo>
                  <a:lnTo>
                    <a:pt x="21588" y="7502"/>
                  </a:lnTo>
                  <a:cubicBezTo>
                    <a:pt x="21708" y="7363"/>
                    <a:pt x="21787" y="7044"/>
                    <a:pt x="21907" y="7024"/>
                  </a:cubicBezTo>
                  <a:cubicBezTo>
                    <a:pt x="22324" y="6825"/>
                    <a:pt x="23200" y="5472"/>
                    <a:pt x="23976" y="4776"/>
                  </a:cubicBezTo>
                  <a:cubicBezTo>
                    <a:pt x="23618" y="4736"/>
                    <a:pt x="24394" y="4478"/>
                    <a:pt x="24235" y="4299"/>
                  </a:cubicBezTo>
                  <a:cubicBezTo>
                    <a:pt x="24284" y="4299"/>
                    <a:pt x="24339" y="4279"/>
                    <a:pt x="24374" y="4279"/>
                  </a:cubicBezTo>
                  <a:cubicBezTo>
                    <a:pt x="24409" y="4279"/>
                    <a:pt x="24424" y="4299"/>
                    <a:pt x="24394" y="4378"/>
                  </a:cubicBezTo>
                  <a:cubicBezTo>
                    <a:pt x="24672" y="3920"/>
                    <a:pt x="24991" y="3841"/>
                    <a:pt x="25070" y="3423"/>
                  </a:cubicBezTo>
                  <a:cubicBezTo>
                    <a:pt x="25145" y="3423"/>
                    <a:pt x="25079" y="3564"/>
                    <a:pt x="25137" y="3564"/>
                  </a:cubicBezTo>
                  <a:cubicBezTo>
                    <a:pt x="25141" y="3564"/>
                    <a:pt x="25145" y="3564"/>
                    <a:pt x="25150" y="3562"/>
                  </a:cubicBezTo>
                  <a:cubicBezTo>
                    <a:pt x="25150" y="3523"/>
                    <a:pt x="25190" y="3383"/>
                    <a:pt x="25269" y="3383"/>
                  </a:cubicBezTo>
                  <a:cubicBezTo>
                    <a:pt x="25274" y="3382"/>
                    <a:pt x="25279" y="3381"/>
                    <a:pt x="25282" y="3381"/>
                  </a:cubicBezTo>
                  <a:cubicBezTo>
                    <a:pt x="25319" y="3381"/>
                    <a:pt x="25266" y="3472"/>
                    <a:pt x="25229" y="3562"/>
                  </a:cubicBezTo>
                  <a:cubicBezTo>
                    <a:pt x="25568" y="3125"/>
                    <a:pt x="25428" y="2946"/>
                    <a:pt x="25289" y="2786"/>
                  </a:cubicBezTo>
                  <a:cubicBezTo>
                    <a:pt x="25349" y="2747"/>
                    <a:pt x="25408" y="2707"/>
                    <a:pt x="25468" y="2647"/>
                  </a:cubicBezTo>
                  <a:cubicBezTo>
                    <a:pt x="25508" y="2607"/>
                    <a:pt x="25568" y="2548"/>
                    <a:pt x="25587" y="2508"/>
                  </a:cubicBezTo>
                  <a:cubicBezTo>
                    <a:pt x="25667" y="2408"/>
                    <a:pt x="25687" y="2309"/>
                    <a:pt x="25707" y="2190"/>
                  </a:cubicBezTo>
                  <a:cubicBezTo>
                    <a:pt x="25778" y="2149"/>
                    <a:pt x="25870" y="2087"/>
                    <a:pt x="25908" y="2087"/>
                  </a:cubicBezTo>
                  <a:cubicBezTo>
                    <a:pt x="25945" y="2087"/>
                    <a:pt x="25933" y="2144"/>
                    <a:pt x="25806" y="2329"/>
                  </a:cubicBezTo>
                  <a:cubicBezTo>
                    <a:pt x="25866" y="2249"/>
                    <a:pt x="26065" y="2030"/>
                    <a:pt x="26244" y="1811"/>
                  </a:cubicBezTo>
                  <a:cubicBezTo>
                    <a:pt x="26184" y="1712"/>
                    <a:pt x="26105" y="1632"/>
                    <a:pt x="26025" y="1533"/>
                  </a:cubicBezTo>
                  <a:cubicBezTo>
                    <a:pt x="25985" y="1493"/>
                    <a:pt x="25966" y="1453"/>
                    <a:pt x="25926" y="1394"/>
                  </a:cubicBezTo>
                  <a:cubicBezTo>
                    <a:pt x="25886" y="1354"/>
                    <a:pt x="25826" y="1294"/>
                    <a:pt x="25786" y="1254"/>
                  </a:cubicBezTo>
                  <a:cubicBezTo>
                    <a:pt x="25747" y="1215"/>
                    <a:pt x="25707" y="1155"/>
                    <a:pt x="25667" y="1115"/>
                  </a:cubicBezTo>
                  <a:cubicBezTo>
                    <a:pt x="25607" y="1075"/>
                    <a:pt x="25607" y="1075"/>
                    <a:pt x="25587" y="1055"/>
                  </a:cubicBezTo>
                  <a:cubicBezTo>
                    <a:pt x="25548" y="1036"/>
                    <a:pt x="25528" y="1036"/>
                    <a:pt x="25488" y="1036"/>
                  </a:cubicBezTo>
                  <a:cubicBezTo>
                    <a:pt x="25488" y="1036"/>
                    <a:pt x="25488" y="996"/>
                    <a:pt x="25468" y="976"/>
                  </a:cubicBezTo>
                  <a:cubicBezTo>
                    <a:pt x="25448" y="956"/>
                    <a:pt x="25428" y="936"/>
                    <a:pt x="25389" y="896"/>
                  </a:cubicBezTo>
                  <a:cubicBezTo>
                    <a:pt x="25329" y="817"/>
                    <a:pt x="25249" y="737"/>
                    <a:pt x="25209" y="717"/>
                  </a:cubicBezTo>
                  <a:cubicBezTo>
                    <a:pt x="25030" y="478"/>
                    <a:pt x="24931" y="339"/>
                    <a:pt x="24812" y="220"/>
                  </a:cubicBezTo>
                  <a:cubicBezTo>
                    <a:pt x="24772" y="160"/>
                    <a:pt x="24712" y="100"/>
                    <a:pt x="24652" y="21"/>
                  </a:cubicBezTo>
                  <a:cubicBezTo>
                    <a:pt x="24652" y="21"/>
                    <a:pt x="24652" y="1"/>
                    <a:pt x="2463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 rot="3337232">
              <a:off x="6792150" y="2572869"/>
              <a:ext cx="1105604" cy="1457516"/>
            </a:xfrm>
            <a:custGeom>
              <a:avLst/>
              <a:gdLst/>
              <a:ahLst/>
              <a:cxnLst/>
              <a:rect l="l" t="t" r="r" b="b"/>
              <a:pathLst>
                <a:path w="26245" h="32684" extrusionOk="0">
                  <a:moveTo>
                    <a:pt x="25587" y="2110"/>
                  </a:moveTo>
                  <a:lnTo>
                    <a:pt x="25289" y="2627"/>
                  </a:lnTo>
                  <a:cubicBezTo>
                    <a:pt x="25275" y="2634"/>
                    <a:pt x="25263" y="2638"/>
                    <a:pt x="25254" y="2638"/>
                  </a:cubicBezTo>
                  <a:cubicBezTo>
                    <a:pt x="25209" y="2638"/>
                    <a:pt x="25209" y="2566"/>
                    <a:pt x="25209" y="2468"/>
                  </a:cubicBezTo>
                  <a:cubicBezTo>
                    <a:pt x="25209" y="2508"/>
                    <a:pt x="25190" y="2548"/>
                    <a:pt x="25170" y="2568"/>
                  </a:cubicBezTo>
                  <a:cubicBezTo>
                    <a:pt x="25132" y="2605"/>
                    <a:pt x="25102" y="2619"/>
                    <a:pt x="25080" y="2619"/>
                  </a:cubicBezTo>
                  <a:cubicBezTo>
                    <a:pt x="25068" y="2619"/>
                    <a:pt x="25058" y="2615"/>
                    <a:pt x="25050" y="2607"/>
                  </a:cubicBezTo>
                  <a:cubicBezTo>
                    <a:pt x="25110" y="2528"/>
                    <a:pt x="25150" y="2468"/>
                    <a:pt x="25209" y="2388"/>
                  </a:cubicBezTo>
                  <a:cubicBezTo>
                    <a:pt x="25209" y="2428"/>
                    <a:pt x="25209" y="2448"/>
                    <a:pt x="25209" y="2468"/>
                  </a:cubicBezTo>
                  <a:cubicBezTo>
                    <a:pt x="25229" y="2428"/>
                    <a:pt x="25229" y="2388"/>
                    <a:pt x="25249" y="2349"/>
                  </a:cubicBezTo>
                  <a:cubicBezTo>
                    <a:pt x="25269" y="2309"/>
                    <a:pt x="25309" y="2269"/>
                    <a:pt x="25329" y="2249"/>
                  </a:cubicBezTo>
                  <a:cubicBezTo>
                    <a:pt x="25428" y="2190"/>
                    <a:pt x="25528" y="2150"/>
                    <a:pt x="25587" y="2110"/>
                  </a:cubicBezTo>
                  <a:close/>
                  <a:moveTo>
                    <a:pt x="20872" y="7820"/>
                  </a:moveTo>
                  <a:lnTo>
                    <a:pt x="20832" y="8218"/>
                  </a:lnTo>
                  <a:cubicBezTo>
                    <a:pt x="20812" y="8158"/>
                    <a:pt x="20733" y="8119"/>
                    <a:pt x="20653" y="8079"/>
                  </a:cubicBezTo>
                  <a:cubicBezTo>
                    <a:pt x="20713" y="7979"/>
                    <a:pt x="20792" y="7900"/>
                    <a:pt x="20872" y="7820"/>
                  </a:cubicBezTo>
                  <a:close/>
                  <a:moveTo>
                    <a:pt x="14784" y="11143"/>
                  </a:moveTo>
                  <a:lnTo>
                    <a:pt x="14784" y="11143"/>
                  </a:lnTo>
                  <a:cubicBezTo>
                    <a:pt x="14776" y="11155"/>
                    <a:pt x="14770" y="11167"/>
                    <a:pt x="14766" y="11177"/>
                  </a:cubicBezTo>
                  <a:lnTo>
                    <a:pt x="14766" y="11177"/>
                  </a:lnTo>
                  <a:cubicBezTo>
                    <a:pt x="14772" y="11166"/>
                    <a:pt x="14778" y="11154"/>
                    <a:pt x="14784" y="11143"/>
                  </a:cubicBezTo>
                  <a:close/>
                  <a:moveTo>
                    <a:pt x="18047" y="11322"/>
                  </a:moveTo>
                  <a:cubicBezTo>
                    <a:pt x="18047" y="11600"/>
                    <a:pt x="18027" y="11879"/>
                    <a:pt x="17888" y="12138"/>
                  </a:cubicBezTo>
                  <a:lnTo>
                    <a:pt x="17768" y="12158"/>
                  </a:lnTo>
                  <a:lnTo>
                    <a:pt x="17569" y="12555"/>
                  </a:lnTo>
                  <a:cubicBezTo>
                    <a:pt x="17569" y="12416"/>
                    <a:pt x="17569" y="12158"/>
                    <a:pt x="17609" y="11899"/>
                  </a:cubicBezTo>
                  <a:cubicBezTo>
                    <a:pt x="17748" y="11700"/>
                    <a:pt x="17908" y="11521"/>
                    <a:pt x="18047" y="11322"/>
                  </a:cubicBezTo>
                  <a:close/>
                  <a:moveTo>
                    <a:pt x="16157" y="13729"/>
                  </a:moveTo>
                  <a:cubicBezTo>
                    <a:pt x="16276" y="13809"/>
                    <a:pt x="16376" y="13928"/>
                    <a:pt x="16376" y="14008"/>
                  </a:cubicBezTo>
                  <a:cubicBezTo>
                    <a:pt x="16336" y="14028"/>
                    <a:pt x="15779" y="14465"/>
                    <a:pt x="15600" y="14525"/>
                  </a:cubicBezTo>
                  <a:lnTo>
                    <a:pt x="15520" y="14525"/>
                  </a:lnTo>
                  <a:cubicBezTo>
                    <a:pt x="15619" y="14386"/>
                    <a:pt x="15719" y="14267"/>
                    <a:pt x="15818" y="14147"/>
                  </a:cubicBezTo>
                  <a:lnTo>
                    <a:pt x="15978" y="14267"/>
                  </a:lnTo>
                  <a:lnTo>
                    <a:pt x="15858" y="14087"/>
                  </a:lnTo>
                  <a:cubicBezTo>
                    <a:pt x="15958" y="13968"/>
                    <a:pt x="16057" y="13849"/>
                    <a:pt x="16157" y="13729"/>
                  </a:cubicBezTo>
                  <a:close/>
                  <a:moveTo>
                    <a:pt x="14664" y="15600"/>
                  </a:moveTo>
                  <a:lnTo>
                    <a:pt x="14664" y="15600"/>
                  </a:lnTo>
                  <a:cubicBezTo>
                    <a:pt x="14645" y="15719"/>
                    <a:pt x="14605" y="15838"/>
                    <a:pt x="14545" y="15938"/>
                  </a:cubicBezTo>
                  <a:cubicBezTo>
                    <a:pt x="14533" y="15915"/>
                    <a:pt x="14508" y="15905"/>
                    <a:pt x="14477" y="15905"/>
                  </a:cubicBezTo>
                  <a:cubicBezTo>
                    <a:pt x="14455" y="15905"/>
                    <a:pt x="14430" y="15910"/>
                    <a:pt x="14406" y="15918"/>
                  </a:cubicBezTo>
                  <a:cubicBezTo>
                    <a:pt x="14485" y="15818"/>
                    <a:pt x="14585" y="15699"/>
                    <a:pt x="14664" y="15600"/>
                  </a:cubicBezTo>
                  <a:close/>
                  <a:moveTo>
                    <a:pt x="9153" y="18723"/>
                  </a:moveTo>
                  <a:cubicBezTo>
                    <a:pt x="9115" y="18809"/>
                    <a:pt x="9095" y="18840"/>
                    <a:pt x="9085" y="18840"/>
                  </a:cubicBezTo>
                  <a:cubicBezTo>
                    <a:pt x="9074" y="18840"/>
                    <a:pt x="9074" y="18804"/>
                    <a:pt x="9074" y="18763"/>
                  </a:cubicBezTo>
                  <a:lnTo>
                    <a:pt x="9153" y="18723"/>
                  </a:lnTo>
                  <a:close/>
                  <a:moveTo>
                    <a:pt x="12098" y="18902"/>
                  </a:moveTo>
                  <a:lnTo>
                    <a:pt x="12098" y="18902"/>
                  </a:lnTo>
                  <a:cubicBezTo>
                    <a:pt x="12088" y="18909"/>
                    <a:pt x="12078" y="18917"/>
                    <a:pt x="12068" y="18925"/>
                  </a:cubicBezTo>
                  <a:lnTo>
                    <a:pt x="12068" y="18925"/>
                  </a:lnTo>
                  <a:cubicBezTo>
                    <a:pt x="12080" y="18917"/>
                    <a:pt x="12090" y="18910"/>
                    <a:pt x="12098" y="18902"/>
                  </a:cubicBezTo>
                  <a:close/>
                  <a:moveTo>
                    <a:pt x="13152" y="17510"/>
                  </a:moveTo>
                  <a:cubicBezTo>
                    <a:pt x="13152" y="17728"/>
                    <a:pt x="13053" y="18067"/>
                    <a:pt x="12854" y="18425"/>
                  </a:cubicBezTo>
                  <a:cubicBezTo>
                    <a:pt x="12750" y="18593"/>
                    <a:pt x="12688" y="18638"/>
                    <a:pt x="12649" y="18638"/>
                  </a:cubicBezTo>
                  <a:cubicBezTo>
                    <a:pt x="12603" y="18638"/>
                    <a:pt x="12591" y="18571"/>
                    <a:pt x="12582" y="18571"/>
                  </a:cubicBezTo>
                  <a:cubicBezTo>
                    <a:pt x="12580" y="18571"/>
                    <a:pt x="12578" y="18575"/>
                    <a:pt x="12575" y="18584"/>
                  </a:cubicBezTo>
                  <a:cubicBezTo>
                    <a:pt x="11978" y="19280"/>
                    <a:pt x="12396" y="19440"/>
                    <a:pt x="11799" y="19937"/>
                  </a:cubicBezTo>
                  <a:cubicBezTo>
                    <a:pt x="11740" y="19969"/>
                    <a:pt x="11694" y="19982"/>
                    <a:pt x="11659" y="19982"/>
                  </a:cubicBezTo>
                  <a:cubicBezTo>
                    <a:pt x="11518" y="19982"/>
                    <a:pt x="11537" y="19778"/>
                    <a:pt x="11441" y="19778"/>
                  </a:cubicBezTo>
                  <a:cubicBezTo>
                    <a:pt x="11640" y="19420"/>
                    <a:pt x="11899" y="19340"/>
                    <a:pt x="12058" y="19121"/>
                  </a:cubicBezTo>
                  <a:lnTo>
                    <a:pt x="12058" y="19121"/>
                  </a:lnTo>
                  <a:lnTo>
                    <a:pt x="11799" y="19360"/>
                  </a:lnTo>
                  <a:cubicBezTo>
                    <a:pt x="11836" y="19232"/>
                    <a:pt x="11956" y="19021"/>
                    <a:pt x="12068" y="18925"/>
                  </a:cubicBezTo>
                  <a:lnTo>
                    <a:pt x="12068" y="18925"/>
                  </a:lnTo>
                  <a:cubicBezTo>
                    <a:pt x="12046" y="18940"/>
                    <a:pt x="12016" y="18957"/>
                    <a:pt x="11978" y="18982"/>
                  </a:cubicBezTo>
                  <a:cubicBezTo>
                    <a:pt x="12376" y="18485"/>
                    <a:pt x="12774" y="18007"/>
                    <a:pt x="13152" y="17510"/>
                  </a:cubicBezTo>
                  <a:close/>
                  <a:moveTo>
                    <a:pt x="8835" y="23001"/>
                  </a:moveTo>
                  <a:lnTo>
                    <a:pt x="8815" y="23041"/>
                  </a:lnTo>
                  <a:cubicBezTo>
                    <a:pt x="8815" y="23021"/>
                    <a:pt x="8815" y="23021"/>
                    <a:pt x="8835" y="23001"/>
                  </a:cubicBezTo>
                  <a:close/>
                  <a:moveTo>
                    <a:pt x="5902" y="23051"/>
                  </a:moveTo>
                  <a:cubicBezTo>
                    <a:pt x="5893" y="23053"/>
                    <a:pt x="5883" y="23056"/>
                    <a:pt x="5870" y="23061"/>
                  </a:cubicBezTo>
                  <a:cubicBezTo>
                    <a:pt x="5881" y="23058"/>
                    <a:pt x="5891" y="23055"/>
                    <a:pt x="5902" y="23051"/>
                  </a:cubicBezTo>
                  <a:close/>
                  <a:moveTo>
                    <a:pt x="8735" y="23120"/>
                  </a:moveTo>
                  <a:lnTo>
                    <a:pt x="8735" y="23120"/>
                  </a:lnTo>
                  <a:cubicBezTo>
                    <a:pt x="8696" y="23260"/>
                    <a:pt x="8596" y="23419"/>
                    <a:pt x="8437" y="23518"/>
                  </a:cubicBezTo>
                  <a:cubicBezTo>
                    <a:pt x="8536" y="23399"/>
                    <a:pt x="8636" y="23260"/>
                    <a:pt x="8735" y="23120"/>
                  </a:cubicBezTo>
                  <a:close/>
                  <a:moveTo>
                    <a:pt x="24632" y="1"/>
                  </a:moveTo>
                  <a:lnTo>
                    <a:pt x="24613" y="21"/>
                  </a:lnTo>
                  <a:cubicBezTo>
                    <a:pt x="24593" y="41"/>
                    <a:pt x="24573" y="61"/>
                    <a:pt x="24553" y="81"/>
                  </a:cubicBezTo>
                  <a:cubicBezTo>
                    <a:pt x="24513" y="120"/>
                    <a:pt x="24473" y="180"/>
                    <a:pt x="24414" y="220"/>
                  </a:cubicBezTo>
                  <a:lnTo>
                    <a:pt x="24533" y="160"/>
                  </a:lnTo>
                  <a:lnTo>
                    <a:pt x="24533" y="160"/>
                  </a:lnTo>
                  <a:cubicBezTo>
                    <a:pt x="24453" y="359"/>
                    <a:pt x="24394" y="459"/>
                    <a:pt x="24294" y="538"/>
                  </a:cubicBezTo>
                  <a:cubicBezTo>
                    <a:pt x="24195" y="598"/>
                    <a:pt x="24055" y="677"/>
                    <a:pt x="23916" y="837"/>
                  </a:cubicBezTo>
                  <a:lnTo>
                    <a:pt x="23916" y="817"/>
                  </a:lnTo>
                  <a:cubicBezTo>
                    <a:pt x="23498" y="1115"/>
                    <a:pt x="23478" y="1155"/>
                    <a:pt x="23419" y="1235"/>
                  </a:cubicBezTo>
                  <a:cubicBezTo>
                    <a:pt x="23379" y="1294"/>
                    <a:pt x="23319" y="1354"/>
                    <a:pt x="22981" y="1573"/>
                  </a:cubicBezTo>
                  <a:lnTo>
                    <a:pt x="23100" y="1632"/>
                  </a:lnTo>
                  <a:cubicBezTo>
                    <a:pt x="23260" y="1871"/>
                    <a:pt x="22523" y="2010"/>
                    <a:pt x="22305" y="2408"/>
                  </a:cubicBezTo>
                  <a:lnTo>
                    <a:pt x="22464" y="2349"/>
                  </a:lnTo>
                  <a:lnTo>
                    <a:pt x="22464" y="2349"/>
                  </a:lnTo>
                  <a:cubicBezTo>
                    <a:pt x="22364" y="2587"/>
                    <a:pt x="21728" y="2607"/>
                    <a:pt x="21549" y="2767"/>
                  </a:cubicBezTo>
                  <a:cubicBezTo>
                    <a:pt x="21544" y="2768"/>
                    <a:pt x="21540" y="2769"/>
                    <a:pt x="21537" y="2769"/>
                  </a:cubicBezTo>
                  <a:cubicBezTo>
                    <a:pt x="21501" y="2769"/>
                    <a:pt x="21571" y="2663"/>
                    <a:pt x="21608" y="2607"/>
                  </a:cubicBezTo>
                  <a:lnTo>
                    <a:pt x="21608" y="2607"/>
                  </a:lnTo>
                  <a:cubicBezTo>
                    <a:pt x="21051" y="2965"/>
                    <a:pt x="21668" y="2767"/>
                    <a:pt x="21369" y="3145"/>
                  </a:cubicBezTo>
                  <a:cubicBezTo>
                    <a:pt x="21365" y="3145"/>
                    <a:pt x="21361" y="3146"/>
                    <a:pt x="21357" y="3146"/>
                  </a:cubicBezTo>
                  <a:cubicBezTo>
                    <a:pt x="21287" y="3146"/>
                    <a:pt x="21277" y="3043"/>
                    <a:pt x="21209" y="3043"/>
                  </a:cubicBezTo>
                  <a:cubicBezTo>
                    <a:pt x="21175" y="3043"/>
                    <a:pt x="21127" y="3068"/>
                    <a:pt x="21051" y="3145"/>
                  </a:cubicBezTo>
                  <a:cubicBezTo>
                    <a:pt x="20892" y="3224"/>
                    <a:pt x="20673" y="4040"/>
                    <a:pt x="20255" y="4259"/>
                  </a:cubicBezTo>
                  <a:cubicBezTo>
                    <a:pt x="20299" y="4251"/>
                    <a:pt x="20340" y="4242"/>
                    <a:pt x="20369" y="4242"/>
                  </a:cubicBezTo>
                  <a:cubicBezTo>
                    <a:pt x="20421" y="4242"/>
                    <a:pt x="20438" y="4272"/>
                    <a:pt x="20375" y="4398"/>
                  </a:cubicBezTo>
                  <a:cubicBezTo>
                    <a:pt x="20176" y="4677"/>
                    <a:pt x="19579" y="4935"/>
                    <a:pt x="19539" y="5313"/>
                  </a:cubicBezTo>
                  <a:cubicBezTo>
                    <a:pt x="19519" y="5323"/>
                    <a:pt x="19504" y="5328"/>
                    <a:pt x="19492" y="5328"/>
                  </a:cubicBezTo>
                  <a:cubicBezTo>
                    <a:pt x="19479" y="5328"/>
                    <a:pt x="19469" y="5323"/>
                    <a:pt x="19459" y="5313"/>
                  </a:cubicBezTo>
                  <a:cubicBezTo>
                    <a:pt x="19340" y="5552"/>
                    <a:pt x="19002" y="6029"/>
                    <a:pt x="19002" y="6228"/>
                  </a:cubicBezTo>
                  <a:cubicBezTo>
                    <a:pt x="18986" y="6225"/>
                    <a:pt x="18969" y="6224"/>
                    <a:pt x="18953" y="6224"/>
                  </a:cubicBezTo>
                  <a:cubicBezTo>
                    <a:pt x="18521" y="6224"/>
                    <a:pt x="18195" y="7373"/>
                    <a:pt x="17906" y="7373"/>
                  </a:cubicBezTo>
                  <a:cubicBezTo>
                    <a:pt x="17880" y="7373"/>
                    <a:pt x="17854" y="7364"/>
                    <a:pt x="17828" y="7343"/>
                  </a:cubicBezTo>
                  <a:cubicBezTo>
                    <a:pt x="17669" y="7542"/>
                    <a:pt x="17510" y="7760"/>
                    <a:pt x="17350" y="7979"/>
                  </a:cubicBezTo>
                  <a:lnTo>
                    <a:pt x="17331" y="7940"/>
                  </a:lnTo>
                  <a:cubicBezTo>
                    <a:pt x="16992" y="8318"/>
                    <a:pt x="16952" y="8517"/>
                    <a:pt x="16933" y="8715"/>
                  </a:cubicBezTo>
                  <a:cubicBezTo>
                    <a:pt x="16905" y="8738"/>
                    <a:pt x="16887" y="8746"/>
                    <a:pt x="16874" y="8746"/>
                  </a:cubicBezTo>
                  <a:cubicBezTo>
                    <a:pt x="16843" y="8746"/>
                    <a:pt x="16853" y="8690"/>
                    <a:pt x="16853" y="8676"/>
                  </a:cubicBezTo>
                  <a:lnTo>
                    <a:pt x="16853" y="8676"/>
                  </a:lnTo>
                  <a:cubicBezTo>
                    <a:pt x="16316" y="9213"/>
                    <a:pt x="16296" y="9273"/>
                    <a:pt x="16057" y="9889"/>
                  </a:cubicBezTo>
                  <a:lnTo>
                    <a:pt x="15918" y="9850"/>
                  </a:lnTo>
                  <a:cubicBezTo>
                    <a:pt x="15878" y="10029"/>
                    <a:pt x="15102" y="10586"/>
                    <a:pt x="14764" y="11242"/>
                  </a:cubicBezTo>
                  <a:cubicBezTo>
                    <a:pt x="14764" y="11242"/>
                    <a:pt x="14751" y="11217"/>
                    <a:pt x="14766" y="11177"/>
                  </a:cubicBezTo>
                  <a:lnTo>
                    <a:pt x="14766" y="11177"/>
                  </a:lnTo>
                  <a:cubicBezTo>
                    <a:pt x="14372" y="11916"/>
                    <a:pt x="13295" y="12484"/>
                    <a:pt x="13491" y="13013"/>
                  </a:cubicBezTo>
                  <a:lnTo>
                    <a:pt x="13252" y="13510"/>
                  </a:lnTo>
                  <a:cubicBezTo>
                    <a:pt x="13376" y="13364"/>
                    <a:pt x="13440" y="13314"/>
                    <a:pt x="13473" y="13314"/>
                  </a:cubicBezTo>
                  <a:cubicBezTo>
                    <a:pt x="13544" y="13314"/>
                    <a:pt x="13457" y="13565"/>
                    <a:pt x="13527" y="13565"/>
                  </a:cubicBezTo>
                  <a:cubicBezTo>
                    <a:pt x="13541" y="13565"/>
                    <a:pt x="13561" y="13555"/>
                    <a:pt x="13590" y="13530"/>
                  </a:cubicBezTo>
                  <a:lnTo>
                    <a:pt x="13590" y="13530"/>
                  </a:lnTo>
                  <a:cubicBezTo>
                    <a:pt x="13496" y="13692"/>
                    <a:pt x="13282" y="13864"/>
                    <a:pt x="13210" y="13864"/>
                  </a:cubicBezTo>
                  <a:cubicBezTo>
                    <a:pt x="13176" y="13864"/>
                    <a:pt x="13174" y="13825"/>
                    <a:pt x="13232" y="13729"/>
                  </a:cubicBezTo>
                  <a:lnTo>
                    <a:pt x="13292" y="13709"/>
                  </a:lnTo>
                  <a:cubicBezTo>
                    <a:pt x="13274" y="13677"/>
                    <a:pt x="13251" y="13662"/>
                    <a:pt x="13224" y="13662"/>
                  </a:cubicBezTo>
                  <a:cubicBezTo>
                    <a:pt x="13055" y="13662"/>
                    <a:pt x="12731" y="14238"/>
                    <a:pt x="12602" y="14238"/>
                  </a:cubicBezTo>
                  <a:cubicBezTo>
                    <a:pt x="12592" y="14238"/>
                    <a:pt x="12583" y="14234"/>
                    <a:pt x="12575" y="14227"/>
                  </a:cubicBezTo>
                  <a:cubicBezTo>
                    <a:pt x="11740" y="15321"/>
                    <a:pt x="10844" y="16316"/>
                    <a:pt x="10068" y="17350"/>
                  </a:cubicBezTo>
                  <a:lnTo>
                    <a:pt x="10307" y="17350"/>
                  </a:lnTo>
                  <a:lnTo>
                    <a:pt x="10029" y="17709"/>
                  </a:lnTo>
                  <a:cubicBezTo>
                    <a:pt x="10000" y="17726"/>
                    <a:pt x="9969" y="17737"/>
                    <a:pt x="9945" y="17737"/>
                  </a:cubicBezTo>
                  <a:cubicBezTo>
                    <a:pt x="9887" y="17737"/>
                    <a:pt x="9868" y="17673"/>
                    <a:pt x="10009" y="17490"/>
                  </a:cubicBezTo>
                  <a:lnTo>
                    <a:pt x="10009" y="17490"/>
                  </a:lnTo>
                  <a:cubicBezTo>
                    <a:pt x="9830" y="17549"/>
                    <a:pt x="9770" y="17967"/>
                    <a:pt x="9790" y="18007"/>
                  </a:cubicBezTo>
                  <a:cubicBezTo>
                    <a:pt x="9690" y="18112"/>
                    <a:pt x="9633" y="18151"/>
                    <a:pt x="9605" y="18151"/>
                  </a:cubicBezTo>
                  <a:cubicBezTo>
                    <a:pt x="9519" y="18151"/>
                    <a:pt x="9675" y="17807"/>
                    <a:pt x="9652" y="17807"/>
                  </a:cubicBezTo>
                  <a:cubicBezTo>
                    <a:pt x="9648" y="17807"/>
                    <a:pt x="9642" y="17813"/>
                    <a:pt x="9631" y="17828"/>
                  </a:cubicBezTo>
                  <a:lnTo>
                    <a:pt x="9491" y="18047"/>
                  </a:lnTo>
                  <a:lnTo>
                    <a:pt x="9551" y="18007"/>
                  </a:lnTo>
                  <a:lnTo>
                    <a:pt x="9551" y="18007"/>
                  </a:lnTo>
                  <a:cubicBezTo>
                    <a:pt x="9491" y="18226"/>
                    <a:pt x="9551" y="18286"/>
                    <a:pt x="9312" y="18604"/>
                  </a:cubicBezTo>
                  <a:cubicBezTo>
                    <a:pt x="9237" y="18670"/>
                    <a:pt x="9194" y="18685"/>
                    <a:pt x="9164" y="18685"/>
                  </a:cubicBezTo>
                  <a:cubicBezTo>
                    <a:pt x="9142" y="18685"/>
                    <a:pt x="9127" y="18677"/>
                    <a:pt x="9113" y="18677"/>
                  </a:cubicBezTo>
                  <a:cubicBezTo>
                    <a:pt x="9101" y="18677"/>
                    <a:pt x="9089" y="18682"/>
                    <a:pt x="9074" y="18703"/>
                  </a:cubicBezTo>
                  <a:cubicBezTo>
                    <a:pt x="9070" y="18700"/>
                    <a:pt x="9067" y="18698"/>
                    <a:pt x="9063" y="18698"/>
                  </a:cubicBezTo>
                  <a:cubicBezTo>
                    <a:pt x="9046" y="18698"/>
                    <a:pt x="9024" y="18740"/>
                    <a:pt x="8974" y="18823"/>
                  </a:cubicBezTo>
                  <a:lnTo>
                    <a:pt x="8636" y="19260"/>
                  </a:lnTo>
                  <a:lnTo>
                    <a:pt x="8895" y="19161"/>
                  </a:lnTo>
                  <a:lnTo>
                    <a:pt x="8895" y="19161"/>
                  </a:lnTo>
                  <a:cubicBezTo>
                    <a:pt x="8817" y="19363"/>
                    <a:pt x="8666" y="19517"/>
                    <a:pt x="8737" y="19517"/>
                  </a:cubicBezTo>
                  <a:cubicBezTo>
                    <a:pt x="8754" y="19517"/>
                    <a:pt x="8783" y="19509"/>
                    <a:pt x="8827" y="19491"/>
                  </a:cubicBezTo>
                  <a:lnTo>
                    <a:pt x="8827" y="19491"/>
                  </a:lnTo>
                  <a:cubicBezTo>
                    <a:pt x="8381" y="19699"/>
                    <a:pt x="7537" y="21134"/>
                    <a:pt x="7343" y="21270"/>
                  </a:cubicBezTo>
                  <a:cubicBezTo>
                    <a:pt x="7223" y="21628"/>
                    <a:pt x="7024" y="21907"/>
                    <a:pt x="6746" y="22245"/>
                  </a:cubicBezTo>
                  <a:cubicBezTo>
                    <a:pt x="6772" y="22224"/>
                    <a:pt x="6804" y="22212"/>
                    <a:pt x="6832" y="22212"/>
                  </a:cubicBezTo>
                  <a:cubicBezTo>
                    <a:pt x="6911" y="22212"/>
                    <a:pt x="6961" y="22299"/>
                    <a:pt x="6786" y="22504"/>
                  </a:cubicBezTo>
                  <a:cubicBezTo>
                    <a:pt x="6749" y="22450"/>
                    <a:pt x="6710" y="22427"/>
                    <a:pt x="6668" y="22427"/>
                  </a:cubicBezTo>
                  <a:cubicBezTo>
                    <a:pt x="6470" y="22427"/>
                    <a:pt x="6218" y="22943"/>
                    <a:pt x="5902" y="23051"/>
                  </a:cubicBezTo>
                  <a:lnTo>
                    <a:pt x="5902" y="23051"/>
                  </a:lnTo>
                  <a:cubicBezTo>
                    <a:pt x="5905" y="23051"/>
                    <a:pt x="5908" y="23051"/>
                    <a:pt x="5910" y="23051"/>
                  </a:cubicBezTo>
                  <a:cubicBezTo>
                    <a:pt x="6058" y="23051"/>
                    <a:pt x="5456" y="23764"/>
                    <a:pt x="5642" y="23764"/>
                  </a:cubicBezTo>
                  <a:cubicBezTo>
                    <a:pt x="5662" y="23764"/>
                    <a:pt x="5691" y="23755"/>
                    <a:pt x="5731" y="23737"/>
                  </a:cubicBezTo>
                  <a:lnTo>
                    <a:pt x="5731" y="23737"/>
                  </a:lnTo>
                  <a:cubicBezTo>
                    <a:pt x="5670" y="23811"/>
                    <a:pt x="5635" y="23833"/>
                    <a:pt x="5610" y="23833"/>
                  </a:cubicBezTo>
                  <a:cubicBezTo>
                    <a:pt x="5571" y="23833"/>
                    <a:pt x="5557" y="23778"/>
                    <a:pt x="5505" y="23778"/>
                  </a:cubicBezTo>
                  <a:cubicBezTo>
                    <a:pt x="5483" y="23778"/>
                    <a:pt x="5454" y="23788"/>
                    <a:pt x="5413" y="23817"/>
                  </a:cubicBezTo>
                  <a:cubicBezTo>
                    <a:pt x="5094" y="24493"/>
                    <a:pt x="4398" y="25090"/>
                    <a:pt x="3901" y="25846"/>
                  </a:cubicBezTo>
                  <a:cubicBezTo>
                    <a:pt x="3940" y="25886"/>
                    <a:pt x="4080" y="25806"/>
                    <a:pt x="4020" y="26005"/>
                  </a:cubicBezTo>
                  <a:lnTo>
                    <a:pt x="3562" y="26264"/>
                  </a:lnTo>
                  <a:cubicBezTo>
                    <a:pt x="3463" y="26423"/>
                    <a:pt x="3682" y="26562"/>
                    <a:pt x="3363" y="26722"/>
                  </a:cubicBezTo>
                  <a:cubicBezTo>
                    <a:pt x="3387" y="26722"/>
                    <a:pt x="3414" y="26715"/>
                    <a:pt x="3434" y="26715"/>
                  </a:cubicBezTo>
                  <a:cubicBezTo>
                    <a:pt x="3464" y="26715"/>
                    <a:pt x="3479" y="26730"/>
                    <a:pt x="3443" y="26801"/>
                  </a:cubicBezTo>
                  <a:cubicBezTo>
                    <a:pt x="2846" y="27438"/>
                    <a:pt x="2369" y="28194"/>
                    <a:pt x="1871" y="28930"/>
                  </a:cubicBezTo>
                  <a:cubicBezTo>
                    <a:pt x="1632" y="29308"/>
                    <a:pt x="1374" y="29686"/>
                    <a:pt x="1095" y="30024"/>
                  </a:cubicBezTo>
                  <a:lnTo>
                    <a:pt x="896" y="30283"/>
                  </a:lnTo>
                  <a:lnTo>
                    <a:pt x="657" y="30581"/>
                  </a:lnTo>
                  <a:cubicBezTo>
                    <a:pt x="459" y="30820"/>
                    <a:pt x="240" y="31059"/>
                    <a:pt x="1" y="31318"/>
                  </a:cubicBezTo>
                  <a:lnTo>
                    <a:pt x="1" y="31457"/>
                  </a:lnTo>
                  <a:cubicBezTo>
                    <a:pt x="21" y="31357"/>
                    <a:pt x="21" y="31318"/>
                    <a:pt x="41" y="31318"/>
                  </a:cubicBezTo>
                  <a:lnTo>
                    <a:pt x="61" y="31318"/>
                  </a:lnTo>
                  <a:cubicBezTo>
                    <a:pt x="80" y="31337"/>
                    <a:pt x="100" y="31457"/>
                    <a:pt x="120" y="31576"/>
                  </a:cubicBezTo>
                  <a:cubicBezTo>
                    <a:pt x="120" y="31527"/>
                    <a:pt x="133" y="31513"/>
                    <a:pt x="151" y="31513"/>
                  </a:cubicBezTo>
                  <a:cubicBezTo>
                    <a:pt x="178" y="31513"/>
                    <a:pt x="219" y="31544"/>
                    <a:pt x="254" y="31544"/>
                  </a:cubicBezTo>
                  <a:cubicBezTo>
                    <a:pt x="263" y="31544"/>
                    <a:pt x="271" y="31542"/>
                    <a:pt x="279" y="31536"/>
                  </a:cubicBezTo>
                  <a:lnTo>
                    <a:pt x="279" y="31536"/>
                  </a:lnTo>
                  <a:cubicBezTo>
                    <a:pt x="240" y="31636"/>
                    <a:pt x="200" y="31716"/>
                    <a:pt x="180" y="31815"/>
                  </a:cubicBezTo>
                  <a:lnTo>
                    <a:pt x="160" y="31875"/>
                  </a:lnTo>
                  <a:lnTo>
                    <a:pt x="160" y="31914"/>
                  </a:lnTo>
                  <a:lnTo>
                    <a:pt x="180" y="31914"/>
                  </a:lnTo>
                  <a:cubicBezTo>
                    <a:pt x="200" y="31914"/>
                    <a:pt x="220" y="31954"/>
                    <a:pt x="260" y="31974"/>
                  </a:cubicBezTo>
                  <a:cubicBezTo>
                    <a:pt x="279" y="32014"/>
                    <a:pt x="319" y="32054"/>
                    <a:pt x="359" y="32094"/>
                  </a:cubicBezTo>
                  <a:cubicBezTo>
                    <a:pt x="459" y="32113"/>
                    <a:pt x="638" y="32253"/>
                    <a:pt x="777" y="32472"/>
                  </a:cubicBezTo>
                  <a:cubicBezTo>
                    <a:pt x="896" y="32531"/>
                    <a:pt x="1016" y="32611"/>
                    <a:pt x="1115" y="32651"/>
                  </a:cubicBezTo>
                  <a:cubicBezTo>
                    <a:pt x="1150" y="32674"/>
                    <a:pt x="1185" y="32684"/>
                    <a:pt x="1216" y="32684"/>
                  </a:cubicBezTo>
                  <a:cubicBezTo>
                    <a:pt x="1238" y="32684"/>
                    <a:pt x="1258" y="32679"/>
                    <a:pt x="1274" y="32671"/>
                  </a:cubicBezTo>
                  <a:lnTo>
                    <a:pt x="1035" y="32551"/>
                  </a:lnTo>
                  <a:lnTo>
                    <a:pt x="1035" y="32551"/>
                  </a:lnTo>
                  <a:cubicBezTo>
                    <a:pt x="1058" y="32555"/>
                    <a:pt x="1078" y="32557"/>
                    <a:pt x="1096" y="32557"/>
                  </a:cubicBezTo>
                  <a:cubicBezTo>
                    <a:pt x="1259" y="32557"/>
                    <a:pt x="1189" y="32397"/>
                    <a:pt x="1135" y="32253"/>
                  </a:cubicBezTo>
                  <a:cubicBezTo>
                    <a:pt x="1135" y="32233"/>
                    <a:pt x="1135" y="32213"/>
                    <a:pt x="1135" y="32193"/>
                  </a:cubicBezTo>
                  <a:cubicBezTo>
                    <a:pt x="1453" y="32392"/>
                    <a:pt x="1752" y="32611"/>
                    <a:pt x="1752" y="32611"/>
                  </a:cubicBezTo>
                  <a:cubicBezTo>
                    <a:pt x="1911" y="32054"/>
                    <a:pt x="4557" y="28512"/>
                    <a:pt x="8039" y="24016"/>
                  </a:cubicBezTo>
                  <a:cubicBezTo>
                    <a:pt x="8039" y="24036"/>
                    <a:pt x="8039" y="24036"/>
                    <a:pt x="8039" y="24055"/>
                  </a:cubicBezTo>
                  <a:lnTo>
                    <a:pt x="8079" y="24075"/>
                  </a:lnTo>
                  <a:cubicBezTo>
                    <a:pt x="8160" y="23978"/>
                    <a:pt x="8201" y="23880"/>
                    <a:pt x="8171" y="23880"/>
                  </a:cubicBezTo>
                  <a:cubicBezTo>
                    <a:pt x="8164" y="23880"/>
                    <a:pt x="8153" y="23885"/>
                    <a:pt x="8138" y="23896"/>
                  </a:cubicBezTo>
                  <a:cubicBezTo>
                    <a:pt x="8218" y="23797"/>
                    <a:pt x="8318" y="23677"/>
                    <a:pt x="8397" y="23558"/>
                  </a:cubicBezTo>
                  <a:lnTo>
                    <a:pt x="8397" y="23558"/>
                  </a:lnTo>
                  <a:cubicBezTo>
                    <a:pt x="8339" y="23747"/>
                    <a:pt x="8525" y="23830"/>
                    <a:pt x="8745" y="23830"/>
                  </a:cubicBezTo>
                  <a:cubicBezTo>
                    <a:pt x="8827" y="23830"/>
                    <a:pt x="8913" y="23818"/>
                    <a:pt x="8994" y="23797"/>
                  </a:cubicBezTo>
                  <a:cubicBezTo>
                    <a:pt x="8954" y="23757"/>
                    <a:pt x="8914" y="23737"/>
                    <a:pt x="9054" y="23459"/>
                  </a:cubicBezTo>
                  <a:lnTo>
                    <a:pt x="9054" y="23459"/>
                  </a:lnTo>
                  <a:cubicBezTo>
                    <a:pt x="8978" y="23504"/>
                    <a:pt x="8716" y="23736"/>
                    <a:pt x="8632" y="23736"/>
                  </a:cubicBezTo>
                  <a:cubicBezTo>
                    <a:pt x="8606" y="23736"/>
                    <a:pt x="8597" y="23714"/>
                    <a:pt x="8616" y="23658"/>
                  </a:cubicBezTo>
                  <a:cubicBezTo>
                    <a:pt x="8835" y="23299"/>
                    <a:pt x="8855" y="23419"/>
                    <a:pt x="9014" y="23299"/>
                  </a:cubicBezTo>
                  <a:lnTo>
                    <a:pt x="9014" y="23299"/>
                  </a:lnTo>
                  <a:cubicBezTo>
                    <a:pt x="9006" y="23301"/>
                    <a:pt x="8999" y="23302"/>
                    <a:pt x="8993" y="23302"/>
                  </a:cubicBezTo>
                  <a:cubicBezTo>
                    <a:pt x="8857" y="23302"/>
                    <a:pt x="9090" y="22895"/>
                    <a:pt x="9014" y="22762"/>
                  </a:cubicBezTo>
                  <a:cubicBezTo>
                    <a:pt x="9511" y="22145"/>
                    <a:pt x="10009" y="21509"/>
                    <a:pt x="10506" y="20852"/>
                  </a:cubicBezTo>
                  <a:cubicBezTo>
                    <a:pt x="10520" y="20866"/>
                    <a:pt x="10524" y="20880"/>
                    <a:pt x="10540" y="20880"/>
                  </a:cubicBezTo>
                  <a:cubicBezTo>
                    <a:pt x="10546" y="20880"/>
                    <a:pt x="10554" y="20878"/>
                    <a:pt x="10566" y="20872"/>
                  </a:cubicBezTo>
                  <a:lnTo>
                    <a:pt x="10685" y="20693"/>
                  </a:lnTo>
                  <a:cubicBezTo>
                    <a:pt x="10705" y="20684"/>
                    <a:pt x="10720" y="20680"/>
                    <a:pt x="10731" y="20680"/>
                  </a:cubicBezTo>
                  <a:cubicBezTo>
                    <a:pt x="10826" y="20680"/>
                    <a:pt x="10647" y="20970"/>
                    <a:pt x="10701" y="20970"/>
                  </a:cubicBezTo>
                  <a:cubicBezTo>
                    <a:pt x="10712" y="20970"/>
                    <a:pt x="10732" y="20959"/>
                    <a:pt x="10765" y="20932"/>
                  </a:cubicBezTo>
                  <a:lnTo>
                    <a:pt x="10765" y="20932"/>
                  </a:lnTo>
                  <a:cubicBezTo>
                    <a:pt x="10645" y="21210"/>
                    <a:pt x="10526" y="21549"/>
                    <a:pt x="10228" y="21847"/>
                  </a:cubicBezTo>
                  <a:lnTo>
                    <a:pt x="10055" y="21809"/>
                  </a:lnTo>
                  <a:lnTo>
                    <a:pt x="10055" y="21809"/>
                  </a:lnTo>
                  <a:cubicBezTo>
                    <a:pt x="10056" y="21809"/>
                    <a:pt x="10056" y="21809"/>
                    <a:pt x="10056" y="21809"/>
                  </a:cubicBezTo>
                  <a:cubicBezTo>
                    <a:pt x="10108" y="21809"/>
                    <a:pt x="10289" y="21642"/>
                    <a:pt x="10327" y="21529"/>
                  </a:cubicBezTo>
                  <a:lnTo>
                    <a:pt x="10327" y="21529"/>
                  </a:lnTo>
                  <a:cubicBezTo>
                    <a:pt x="10267" y="21708"/>
                    <a:pt x="9750" y="21907"/>
                    <a:pt x="9810" y="22185"/>
                  </a:cubicBezTo>
                  <a:lnTo>
                    <a:pt x="10068" y="22026"/>
                  </a:lnTo>
                  <a:lnTo>
                    <a:pt x="10068" y="22026"/>
                  </a:lnTo>
                  <a:cubicBezTo>
                    <a:pt x="9949" y="22305"/>
                    <a:pt x="9850" y="22722"/>
                    <a:pt x="9591" y="22981"/>
                  </a:cubicBezTo>
                  <a:cubicBezTo>
                    <a:pt x="9810" y="22941"/>
                    <a:pt x="9631" y="22901"/>
                    <a:pt x="9929" y="22802"/>
                  </a:cubicBezTo>
                  <a:lnTo>
                    <a:pt x="9929" y="22802"/>
                  </a:lnTo>
                  <a:cubicBezTo>
                    <a:pt x="9921" y="22803"/>
                    <a:pt x="9914" y="22803"/>
                    <a:pt x="9908" y="22803"/>
                  </a:cubicBezTo>
                  <a:cubicBezTo>
                    <a:pt x="9676" y="22803"/>
                    <a:pt x="10381" y="22169"/>
                    <a:pt x="10185" y="22169"/>
                  </a:cubicBezTo>
                  <a:cubicBezTo>
                    <a:pt x="10177" y="22169"/>
                    <a:pt x="10169" y="22170"/>
                    <a:pt x="10160" y="22171"/>
                  </a:cubicBezTo>
                  <a:lnTo>
                    <a:pt x="10160" y="22171"/>
                  </a:lnTo>
                  <a:cubicBezTo>
                    <a:pt x="10452" y="22083"/>
                    <a:pt x="10505" y="21877"/>
                    <a:pt x="10844" y="21708"/>
                  </a:cubicBezTo>
                  <a:cubicBezTo>
                    <a:pt x="10785" y="21688"/>
                    <a:pt x="10685" y="21748"/>
                    <a:pt x="10904" y="21509"/>
                  </a:cubicBezTo>
                  <a:cubicBezTo>
                    <a:pt x="10904" y="21489"/>
                    <a:pt x="10904" y="21449"/>
                    <a:pt x="10904" y="21429"/>
                  </a:cubicBezTo>
                  <a:cubicBezTo>
                    <a:pt x="10844" y="21469"/>
                    <a:pt x="10785" y="21509"/>
                    <a:pt x="10745" y="21509"/>
                  </a:cubicBezTo>
                  <a:cubicBezTo>
                    <a:pt x="10745" y="21310"/>
                    <a:pt x="11043" y="20912"/>
                    <a:pt x="11103" y="20753"/>
                  </a:cubicBezTo>
                  <a:cubicBezTo>
                    <a:pt x="11135" y="20720"/>
                    <a:pt x="11153" y="20708"/>
                    <a:pt x="11161" y="20708"/>
                  </a:cubicBezTo>
                  <a:cubicBezTo>
                    <a:pt x="11186" y="20708"/>
                    <a:pt x="11143" y="20802"/>
                    <a:pt x="11177" y="20802"/>
                  </a:cubicBezTo>
                  <a:cubicBezTo>
                    <a:pt x="11183" y="20802"/>
                    <a:pt x="11191" y="20799"/>
                    <a:pt x="11202" y="20792"/>
                  </a:cubicBezTo>
                  <a:lnTo>
                    <a:pt x="11302" y="20534"/>
                  </a:lnTo>
                  <a:cubicBezTo>
                    <a:pt x="11311" y="20539"/>
                    <a:pt x="11322" y="20542"/>
                    <a:pt x="11335" y="20542"/>
                  </a:cubicBezTo>
                  <a:cubicBezTo>
                    <a:pt x="11408" y="20542"/>
                    <a:pt x="11530" y="20465"/>
                    <a:pt x="11584" y="20465"/>
                  </a:cubicBezTo>
                  <a:cubicBezTo>
                    <a:pt x="11624" y="20465"/>
                    <a:pt x="11625" y="20507"/>
                    <a:pt x="11541" y="20653"/>
                  </a:cubicBezTo>
                  <a:lnTo>
                    <a:pt x="11779" y="20355"/>
                  </a:lnTo>
                  <a:cubicBezTo>
                    <a:pt x="11978" y="20216"/>
                    <a:pt x="12197" y="19977"/>
                    <a:pt x="12277" y="19778"/>
                  </a:cubicBezTo>
                  <a:cubicBezTo>
                    <a:pt x="12387" y="19684"/>
                    <a:pt x="12447" y="19466"/>
                    <a:pt x="12458" y="19466"/>
                  </a:cubicBezTo>
                  <a:cubicBezTo>
                    <a:pt x="12461" y="19466"/>
                    <a:pt x="12460" y="19481"/>
                    <a:pt x="12456" y="19519"/>
                  </a:cubicBezTo>
                  <a:lnTo>
                    <a:pt x="12774" y="18982"/>
                  </a:lnTo>
                  <a:lnTo>
                    <a:pt x="12794" y="19002"/>
                  </a:lnTo>
                  <a:cubicBezTo>
                    <a:pt x="13192" y="18524"/>
                    <a:pt x="13431" y="17888"/>
                    <a:pt x="14028" y="17470"/>
                  </a:cubicBezTo>
                  <a:cubicBezTo>
                    <a:pt x="14127" y="17291"/>
                    <a:pt x="14247" y="17092"/>
                    <a:pt x="14485" y="16853"/>
                  </a:cubicBezTo>
                  <a:lnTo>
                    <a:pt x="14605" y="16853"/>
                  </a:lnTo>
                  <a:cubicBezTo>
                    <a:pt x="14744" y="16634"/>
                    <a:pt x="15182" y="16296"/>
                    <a:pt x="15162" y="16137"/>
                  </a:cubicBezTo>
                  <a:cubicBezTo>
                    <a:pt x="15560" y="16097"/>
                    <a:pt x="16017" y="15182"/>
                    <a:pt x="16336" y="14844"/>
                  </a:cubicBezTo>
                  <a:lnTo>
                    <a:pt x="16256" y="14744"/>
                  </a:lnTo>
                  <a:cubicBezTo>
                    <a:pt x="16455" y="14485"/>
                    <a:pt x="16614" y="14227"/>
                    <a:pt x="16813" y="13889"/>
                  </a:cubicBezTo>
                  <a:lnTo>
                    <a:pt x="16714" y="13829"/>
                  </a:lnTo>
                  <a:cubicBezTo>
                    <a:pt x="16853" y="13491"/>
                    <a:pt x="17331" y="13192"/>
                    <a:pt x="17649" y="12754"/>
                  </a:cubicBezTo>
                  <a:lnTo>
                    <a:pt x="17649" y="12754"/>
                  </a:lnTo>
                  <a:cubicBezTo>
                    <a:pt x="17669" y="12814"/>
                    <a:pt x="17569" y="12914"/>
                    <a:pt x="17490" y="12973"/>
                  </a:cubicBezTo>
                  <a:cubicBezTo>
                    <a:pt x="18106" y="12635"/>
                    <a:pt x="18186" y="11780"/>
                    <a:pt x="18703" y="11441"/>
                  </a:cubicBezTo>
                  <a:cubicBezTo>
                    <a:pt x="18763" y="11302"/>
                    <a:pt x="18843" y="11222"/>
                    <a:pt x="18942" y="11163"/>
                  </a:cubicBezTo>
                  <a:lnTo>
                    <a:pt x="18942" y="11163"/>
                  </a:lnTo>
                  <a:cubicBezTo>
                    <a:pt x="18922" y="11183"/>
                    <a:pt x="18922" y="11183"/>
                    <a:pt x="18922" y="11203"/>
                  </a:cubicBezTo>
                  <a:cubicBezTo>
                    <a:pt x="18922" y="11183"/>
                    <a:pt x="18942" y="11163"/>
                    <a:pt x="18962" y="11143"/>
                  </a:cubicBezTo>
                  <a:cubicBezTo>
                    <a:pt x="19022" y="11103"/>
                    <a:pt x="19081" y="11083"/>
                    <a:pt x="19141" y="11023"/>
                  </a:cubicBezTo>
                  <a:lnTo>
                    <a:pt x="19141" y="11023"/>
                  </a:lnTo>
                  <a:cubicBezTo>
                    <a:pt x="19081" y="11063"/>
                    <a:pt x="19022" y="11083"/>
                    <a:pt x="18982" y="11123"/>
                  </a:cubicBezTo>
                  <a:cubicBezTo>
                    <a:pt x="19042" y="11043"/>
                    <a:pt x="19141" y="10884"/>
                    <a:pt x="19221" y="10745"/>
                  </a:cubicBezTo>
                  <a:lnTo>
                    <a:pt x="19360" y="10765"/>
                  </a:lnTo>
                  <a:cubicBezTo>
                    <a:pt x="19380" y="10745"/>
                    <a:pt x="19380" y="10745"/>
                    <a:pt x="19380" y="10725"/>
                  </a:cubicBezTo>
                  <a:cubicBezTo>
                    <a:pt x="19496" y="10642"/>
                    <a:pt x="19446" y="10601"/>
                    <a:pt x="19357" y="10601"/>
                  </a:cubicBezTo>
                  <a:cubicBezTo>
                    <a:pt x="19339" y="10601"/>
                    <a:pt x="19320" y="10602"/>
                    <a:pt x="19300" y="10606"/>
                  </a:cubicBezTo>
                  <a:cubicBezTo>
                    <a:pt x="19320" y="10526"/>
                    <a:pt x="19360" y="10446"/>
                    <a:pt x="19380" y="10387"/>
                  </a:cubicBezTo>
                  <a:cubicBezTo>
                    <a:pt x="19385" y="10387"/>
                    <a:pt x="19391" y="10387"/>
                    <a:pt x="19396" y="10387"/>
                  </a:cubicBezTo>
                  <a:cubicBezTo>
                    <a:pt x="19618" y="10387"/>
                    <a:pt x="19605" y="9989"/>
                    <a:pt x="19877" y="9989"/>
                  </a:cubicBezTo>
                  <a:cubicBezTo>
                    <a:pt x="19877" y="9850"/>
                    <a:pt x="20275" y="9352"/>
                    <a:pt x="20235" y="9113"/>
                  </a:cubicBezTo>
                  <a:cubicBezTo>
                    <a:pt x="20235" y="9094"/>
                    <a:pt x="20235" y="9074"/>
                    <a:pt x="20215" y="9054"/>
                  </a:cubicBezTo>
                  <a:lnTo>
                    <a:pt x="20215" y="9054"/>
                  </a:lnTo>
                  <a:cubicBezTo>
                    <a:pt x="20255" y="9074"/>
                    <a:pt x="20295" y="9054"/>
                    <a:pt x="20235" y="9113"/>
                  </a:cubicBezTo>
                  <a:cubicBezTo>
                    <a:pt x="20375" y="8994"/>
                    <a:pt x="20514" y="8855"/>
                    <a:pt x="20574" y="8696"/>
                  </a:cubicBezTo>
                  <a:lnTo>
                    <a:pt x="20753" y="8715"/>
                  </a:lnTo>
                  <a:lnTo>
                    <a:pt x="20832" y="8278"/>
                  </a:lnTo>
                  <a:cubicBezTo>
                    <a:pt x="20946" y="8212"/>
                    <a:pt x="21028" y="8168"/>
                    <a:pt x="21076" y="8168"/>
                  </a:cubicBezTo>
                  <a:cubicBezTo>
                    <a:pt x="21130" y="8168"/>
                    <a:pt x="21142" y="8221"/>
                    <a:pt x="21111" y="8357"/>
                  </a:cubicBezTo>
                  <a:cubicBezTo>
                    <a:pt x="21330" y="7780"/>
                    <a:pt x="21369" y="7940"/>
                    <a:pt x="21529" y="7422"/>
                  </a:cubicBezTo>
                  <a:lnTo>
                    <a:pt x="21588" y="7502"/>
                  </a:lnTo>
                  <a:cubicBezTo>
                    <a:pt x="21708" y="7363"/>
                    <a:pt x="21787" y="7044"/>
                    <a:pt x="21907" y="7024"/>
                  </a:cubicBezTo>
                  <a:cubicBezTo>
                    <a:pt x="22324" y="6825"/>
                    <a:pt x="23200" y="5472"/>
                    <a:pt x="23976" y="4776"/>
                  </a:cubicBezTo>
                  <a:cubicBezTo>
                    <a:pt x="23618" y="4736"/>
                    <a:pt x="24394" y="4478"/>
                    <a:pt x="24235" y="4299"/>
                  </a:cubicBezTo>
                  <a:cubicBezTo>
                    <a:pt x="24284" y="4299"/>
                    <a:pt x="24339" y="4279"/>
                    <a:pt x="24374" y="4279"/>
                  </a:cubicBezTo>
                  <a:cubicBezTo>
                    <a:pt x="24409" y="4279"/>
                    <a:pt x="24424" y="4299"/>
                    <a:pt x="24394" y="4378"/>
                  </a:cubicBezTo>
                  <a:cubicBezTo>
                    <a:pt x="24672" y="3920"/>
                    <a:pt x="24991" y="3841"/>
                    <a:pt x="25070" y="3423"/>
                  </a:cubicBezTo>
                  <a:cubicBezTo>
                    <a:pt x="25145" y="3423"/>
                    <a:pt x="25079" y="3564"/>
                    <a:pt x="25137" y="3564"/>
                  </a:cubicBezTo>
                  <a:cubicBezTo>
                    <a:pt x="25141" y="3564"/>
                    <a:pt x="25145" y="3564"/>
                    <a:pt x="25150" y="3562"/>
                  </a:cubicBezTo>
                  <a:cubicBezTo>
                    <a:pt x="25150" y="3523"/>
                    <a:pt x="25190" y="3383"/>
                    <a:pt x="25269" y="3383"/>
                  </a:cubicBezTo>
                  <a:cubicBezTo>
                    <a:pt x="25274" y="3382"/>
                    <a:pt x="25279" y="3381"/>
                    <a:pt x="25282" y="3381"/>
                  </a:cubicBezTo>
                  <a:cubicBezTo>
                    <a:pt x="25319" y="3381"/>
                    <a:pt x="25266" y="3472"/>
                    <a:pt x="25229" y="3562"/>
                  </a:cubicBezTo>
                  <a:cubicBezTo>
                    <a:pt x="25568" y="3125"/>
                    <a:pt x="25428" y="2946"/>
                    <a:pt x="25289" y="2786"/>
                  </a:cubicBezTo>
                  <a:cubicBezTo>
                    <a:pt x="25349" y="2747"/>
                    <a:pt x="25408" y="2707"/>
                    <a:pt x="25468" y="2647"/>
                  </a:cubicBezTo>
                  <a:cubicBezTo>
                    <a:pt x="25508" y="2607"/>
                    <a:pt x="25568" y="2548"/>
                    <a:pt x="25587" y="2508"/>
                  </a:cubicBezTo>
                  <a:cubicBezTo>
                    <a:pt x="25667" y="2408"/>
                    <a:pt x="25687" y="2309"/>
                    <a:pt x="25707" y="2190"/>
                  </a:cubicBezTo>
                  <a:cubicBezTo>
                    <a:pt x="25778" y="2149"/>
                    <a:pt x="25870" y="2087"/>
                    <a:pt x="25908" y="2087"/>
                  </a:cubicBezTo>
                  <a:cubicBezTo>
                    <a:pt x="25945" y="2087"/>
                    <a:pt x="25933" y="2144"/>
                    <a:pt x="25806" y="2329"/>
                  </a:cubicBezTo>
                  <a:cubicBezTo>
                    <a:pt x="25866" y="2249"/>
                    <a:pt x="26065" y="2030"/>
                    <a:pt x="26244" y="1811"/>
                  </a:cubicBezTo>
                  <a:cubicBezTo>
                    <a:pt x="26184" y="1712"/>
                    <a:pt x="26105" y="1632"/>
                    <a:pt x="26025" y="1533"/>
                  </a:cubicBezTo>
                  <a:cubicBezTo>
                    <a:pt x="25985" y="1493"/>
                    <a:pt x="25966" y="1453"/>
                    <a:pt x="25926" y="1394"/>
                  </a:cubicBezTo>
                  <a:cubicBezTo>
                    <a:pt x="25886" y="1354"/>
                    <a:pt x="25826" y="1294"/>
                    <a:pt x="25786" y="1254"/>
                  </a:cubicBezTo>
                  <a:cubicBezTo>
                    <a:pt x="25747" y="1215"/>
                    <a:pt x="25707" y="1155"/>
                    <a:pt x="25667" y="1115"/>
                  </a:cubicBezTo>
                  <a:cubicBezTo>
                    <a:pt x="25607" y="1075"/>
                    <a:pt x="25607" y="1075"/>
                    <a:pt x="25587" y="1055"/>
                  </a:cubicBezTo>
                  <a:cubicBezTo>
                    <a:pt x="25548" y="1036"/>
                    <a:pt x="25528" y="1036"/>
                    <a:pt x="25488" y="1036"/>
                  </a:cubicBezTo>
                  <a:cubicBezTo>
                    <a:pt x="25488" y="1036"/>
                    <a:pt x="25488" y="996"/>
                    <a:pt x="25468" y="976"/>
                  </a:cubicBezTo>
                  <a:cubicBezTo>
                    <a:pt x="25448" y="956"/>
                    <a:pt x="25428" y="936"/>
                    <a:pt x="25389" y="896"/>
                  </a:cubicBezTo>
                  <a:cubicBezTo>
                    <a:pt x="25329" y="817"/>
                    <a:pt x="25249" y="737"/>
                    <a:pt x="25209" y="717"/>
                  </a:cubicBezTo>
                  <a:cubicBezTo>
                    <a:pt x="25030" y="478"/>
                    <a:pt x="24931" y="339"/>
                    <a:pt x="24812" y="220"/>
                  </a:cubicBezTo>
                  <a:cubicBezTo>
                    <a:pt x="24772" y="160"/>
                    <a:pt x="24712" y="100"/>
                    <a:pt x="24652" y="21"/>
                  </a:cubicBezTo>
                  <a:cubicBezTo>
                    <a:pt x="24652" y="21"/>
                    <a:pt x="24652" y="1"/>
                    <a:pt x="2463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" name="Google Shape;77;p2"/>
          <p:cNvGrpSpPr/>
          <p:nvPr/>
        </p:nvGrpSpPr>
        <p:grpSpPr>
          <a:xfrm>
            <a:off x="7664500" y="1118112"/>
            <a:ext cx="533450" cy="911862"/>
            <a:chOff x="478350" y="474400"/>
            <a:chExt cx="344250" cy="588450"/>
          </a:xfrm>
        </p:grpSpPr>
        <p:sp>
          <p:nvSpPr>
            <p:cNvPr id="78" name="Google Shape;78;p2"/>
            <p:cNvSpPr/>
            <p:nvPr/>
          </p:nvSpPr>
          <p:spPr>
            <a:xfrm>
              <a:off x="478350" y="590800"/>
              <a:ext cx="58225" cy="311400"/>
            </a:xfrm>
            <a:custGeom>
              <a:avLst/>
              <a:gdLst/>
              <a:ahLst/>
              <a:cxnLst/>
              <a:rect l="l" t="t" r="r" b="b"/>
              <a:pathLst>
                <a:path w="2329" h="12456" extrusionOk="0">
                  <a:moveTo>
                    <a:pt x="1991" y="11421"/>
                  </a:moveTo>
                  <a:cubicBezTo>
                    <a:pt x="1851" y="10565"/>
                    <a:pt x="1652" y="9809"/>
                    <a:pt x="1493" y="9013"/>
                  </a:cubicBezTo>
                  <a:cubicBezTo>
                    <a:pt x="1175" y="8695"/>
                    <a:pt x="1314" y="8237"/>
                    <a:pt x="1195" y="7859"/>
                  </a:cubicBezTo>
                  <a:cubicBezTo>
                    <a:pt x="1155" y="7760"/>
                    <a:pt x="1095" y="7700"/>
                    <a:pt x="1075" y="7621"/>
                  </a:cubicBezTo>
                  <a:cubicBezTo>
                    <a:pt x="1035" y="7342"/>
                    <a:pt x="1055" y="7083"/>
                    <a:pt x="1016" y="6904"/>
                  </a:cubicBezTo>
                  <a:cubicBezTo>
                    <a:pt x="956" y="6646"/>
                    <a:pt x="916" y="6447"/>
                    <a:pt x="876" y="6208"/>
                  </a:cubicBezTo>
                  <a:cubicBezTo>
                    <a:pt x="817" y="5930"/>
                    <a:pt x="837" y="5651"/>
                    <a:pt x="817" y="5353"/>
                  </a:cubicBezTo>
                  <a:cubicBezTo>
                    <a:pt x="817" y="5193"/>
                    <a:pt x="737" y="5074"/>
                    <a:pt x="757" y="4935"/>
                  </a:cubicBezTo>
                  <a:cubicBezTo>
                    <a:pt x="757" y="4815"/>
                    <a:pt x="837" y="4696"/>
                    <a:pt x="837" y="4577"/>
                  </a:cubicBezTo>
                  <a:cubicBezTo>
                    <a:pt x="856" y="4378"/>
                    <a:pt x="757" y="4139"/>
                    <a:pt x="757" y="3940"/>
                  </a:cubicBezTo>
                  <a:cubicBezTo>
                    <a:pt x="757" y="3860"/>
                    <a:pt x="837" y="3781"/>
                    <a:pt x="856" y="3701"/>
                  </a:cubicBezTo>
                  <a:cubicBezTo>
                    <a:pt x="856" y="3622"/>
                    <a:pt x="777" y="3502"/>
                    <a:pt x="777" y="3442"/>
                  </a:cubicBezTo>
                  <a:cubicBezTo>
                    <a:pt x="797" y="3363"/>
                    <a:pt x="916" y="3283"/>
                    <a:pt x="876" y="3204"/>
                  </a:cubicBezTo>
                  <a:cubicBezTo>
                    <a:pt x="856" y="3064"/>
                    <a:pt x="837" y="2905"/>
                    <a:pt x="797" y="2766"/>
                  </a:cubicBezTo>
                  <a:cubicBezTo>
                    <a:pt x="936" y="2348"/>
                    <a:pt x="1035" y="1672"/>
                    <a:pt x="1075" y="1194"/>
                  </a:cubicBezTo>
                  <a:cubicBezTo>
                    <a:pt x="1075" y="1135"/>
                    <a:pt x="956" y="1135"/>
                    <a:pt x="996" y="1035"/>
                  </a:cubicBezTo>
                  <a:cubicBezTo>
                    <a:pt x="1155" y="677"/>
                    <a:pt x="976" y="438"/>
                    <a:pt x="1135" y="80"/>
                  </a:cubicBezTo>
                  <a:cubicBezTo>
                    <a:pt x="837" y="0"/>
                    <a:pt x="876" y="299"/>
                    <a:pt x="757" y="597"/>
                  </a:cubicBezTo>
                  <a:cubicBezTo>
                    <a:pt x="717" y="717"/>
                    <a:pt x="558" y="756"/>
                    <a:pt x="538" y="776"/>
                  </a:cubicBezTo>
                  <a:cubicBezTo>
                    <a:pt x="518" y="796"/>
                    <a:pt x="578" y="836"/>
                    <a:pt x="558" y="876"/>
                  </a:cubicBezTo>
                  <a:cubicBezTo>
                    <a:pt x="558" y="876"/>
                    <a:pt x="538" y="955"/>
                    <a:pt x="518" y="995"/>
                  </a:cubicBezTo>
                  <a:cubicBezTo>
                    <a:pt x="419" y="1174"/>
                    <a:pt x="439" y="1274"/>
                    <a:pt x="399" y="1433"/>
                  </a:cubicBezTo>
                  <a:cubicBezTo>
                    <a:pt x="399" y="1513"/>
                    <a:pt x="319" y="1552"/>
                    <a:pt x="299" y="1632"/>
                  </a:cubicBezTo>
                  <a:cubicBezTo>
                    <a:pt x="260" y="1811"/>
                    <a:pt x="279" y="2149"/>
                    <a:pt x="260" y="2249"/>
                  </a:cubicBezTo>
                  <a:cubicBezTo>
                    <a:pt x="260" y="2308"/>
                    <a:pt x="180" y="2388"/>
                    <a:pt x="160" y="2448"/>
                  </a:cubicBezTo>
                  <a:cubicBezTo>
                    <a:pt x="120" y="2746"/>
                    <a:pt x="80" y="3064"/>
                    <a:pt x="61" y="3363"/>
                  </a:cubicBezTo>
                  <a:cubicBezTo>
                    <a:pt x="41" y="3482"/>
                    <a:pt x="100" y="3622"/>
                    <a:pt x="100" y="3761"/>
                  </a:cubicBezTo>
                  <a:cubicBezTo>
                    <a:pt x="100" y="3840"/>
                    <a:pt x="21" y="3940"/>
                    <a:pt x="1" y="4000"/>
                  </a:cubicBezTo>
                  <a:cubicBezTo>
                    <a:pt x="1" y="4099"/>
                    <a:pt x="21" y="4179"/>
                    <a:pt x="21" y="4258"/>
                  </a:cubicBezTo>
                  <a:cubicBezTo>
                    <a:pt x="21" y="4855"/>
                    <a:pt x="41" y="5372"/>
                    <a:pt x="41" y="5830"/>
                  </a:cubicBezTo>
                  <a:cubicBezTo>
                    <a:pt x="41" y="6029"/>
                    <a:pt x="1" y="6208"/>
                    <a:pt x="21" y="6387"/>
                  </a:cubicBezTo>
                  <a:cubicBezTo>
                    <a:pt x="41" y="6566"/>
                    <a:pt x="120" y="6765"/>
                    <a:pt x="180" y="6944"/>
                  </a:cubicBezTo>
                  <a:cubicBezTo>
                    <a:pt x="260" y="7282"/>
                    <a:pt x="319" y="7521"/>
                    <a:pt x="399" y="7800"/>
                  </a:cubicBezTo>
                  <a:cubicBezTo>
                    <a:pt x="439" y="7919"/>
                    <a:pt x="538" y="8337"/>
                    <a:pt x="538" y="8496"/>
                  </a:cubicBezTo>
                  <a:cubicBezTo>
                    <a:pt x="538" y="8556"/>
                    <a:pt x="478" y="8576"/>
                    <a:pt x="498" y="8675"/>
                  </a:cubicBezTo>
                  <a:cubicBezTo>
                    <a:pt x="518" y="8775"/>
                    <a:pt x="598" y="8854"/>
                    <a:pt x="638" y="8974"/>
                  </a:cubicBezTo>
                  <a:cubicBezTo>
                    <a:pt x="677" y="9093"/>
                    <a:pt x="697" y="9232"/>
                    <a:pt x="737" y="9352"/>
                  </a:cubicBezTo>
                  <a:cubicBezTo>
                    <a:pt x="797" y="9590"/>
                    <a:pt x="936" y="9809"/>
                    <a:pt x="996" y="10048"/>
                  </a:cubicBezTo>
                  <a:cubicBezTo>
                    <a:pt x="1155" y="10665"/>
                    <a:pt x="1274" y="11321"/>
                    <a:pt x="1593" y="11958"/>
                  </a:cubicBezTo>
                  <a:cubicBezTo>
                    <a:pt x="1831" y="11958"/>
                    <a:pt x="1851" y="12356"/>
                    <a:pt x="2030" y="12455"/>
                  </a:cubicBezTo>
                  <a:cubicBezTo>
                    <a:pt x="2249" y="12376"/>
                    <a:pt x="2090" y="12137"/>
                    <a:pt x="2090" y="11958"/>
                  </a:cubicBezTo>
                  <a:cubicBezTo>
                    <a:pt x="2030" y="11859"/>
                    <a:pt x="2329" y="11918"/>
                    <a:pt x="2189" y="11779"/>
                  </a:cubicBezTo>
                  <a:cubicBezTo>
                    <a:pt x="2170" y="11600"/>
                    <a:pt x="2070" y="11520"/>
                    <a:pt x="1991" y="1142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549975" y="474400"/>
              <a:ext cx="272625" cy="588450"/>
            </a:xfrm>
            <a:custGeom>
              <a:avLst/>
              <a:gdLst/>
              <a:ahLst/>
              <a:cxnLst/>
              <a:rect l="l" t="t" r="r" b="b"/>
              <a:pathLst>
                <a:path w="10905" h="23538" extrusionOk="0">
                  <a:moveTo>
                    <a:pt x="3901" y="20494"/>
                  </a:moveTo>
                  <a:cubicBezTo>
                    <a:pt x="3960" y="20554"/>
                    <a:pt x="4020" y="20534"/>
                    <a:pt x="4060" y="20573"/>
                  </a:cubicBezTo>
                  <a:cubicBezTo>
                    <a:pt x="4279" y="20713"/>
                    <a:pt x="4378" y="20872"/>
                    <a:pt x="4498" y="20951"/>
                  </a:cubicBezTo>
                  <a:cubicBezTo>
                    <a:pt x="4597" y="21031"/>
                    <a:pt x="4637" y="21031"/>
                    <a:pt x="4677" y="21051"/>
                  </a:cubicBezTo>
                  <a:cubicBezTo>
                    <a:pt x="4716" y="21071"/>
                    <a:pt x="4677" y="21111"/>
                    <a:pt x="4716" y="21131"/>
                  </a:cubicBezTo>
                  <a:cubicBezTo>
                    <a:pt x="5074" y="21409"/>
                    <a:pt x="5532" y="21688"/>
                    <a:pt x="5910" y="21926"/>
                  </a:cubicBezTo>
                  <a:cubicBezTo>
                    <a:pt x="6010" y="21966"/>
                    <a:pt x="6129" y="22086"/>
                    <a:pt x="6228" y="22165"/>
                  </a:cubicBezTo>
                  <a:cubicBezTo>
                    <a:pt x="6348" y="22245"/>
                    <a:pt x="6487" y="22324"/>
                    <a:pt x="6626" y="22384"/>
                  </a:cubicBezTo>
                  <a:cubicBezTo>
                    <a:pt x="7104" y="22603"/>
                    <a:pt x="7641" y="22722"/>
                    <a:pt x="8019" y="22842"/>
                  </a:cubicBezTo>
                  <a:cubicBezTo>
                    <a:pt x="8059" y="22861"/>
                    <a:pt x="8039" y="22901"/>
                    <a:pt x="8079" y="22921"/>
                  </a:cubicBezTo>
                  <a:cubicBezTo>
                    <a:pt x="8119" y="22941"/>
                    <a:pt x="8139" y="22901"/>
                    <a:pt x="8198" y="22901"/>
                  </a:cubicBezTo>
                  <a:cubicBezTo>
                    <a:pt x="8616" y="23041"/>
                    <a:pt x="8934" y="23080"/>
                    <a:pt x="9312" y="23160"/>
                  </a:cubicBezTo>
                  <a:cubicBezTo>
                    <a:pt x="9611" y="23240"/>
                    <a:pt x="9909" y="23438"/>
                    <a:pt x="10228" y="23359"/>
                  </a:cubicBezTo>
                  <a:cubicBezTo>
                    <a:pt x="10367" y="23538"/>
                    <a:pt x="10586" y="23498"/>
                    <a:pt x="10765" y="23399"/>
                  </a:cubicBezTo>
                  <a:cubicBezTo>
                    <a:pt x="10745" y="23160"/>
                    <a:pt x="10884" y="23041"/>
                    <a:pt x="10904" y="22682"/>
                  </a:cubicBezTo>
                  <a:cubicBezTo>
                    <a:pt x="10864" y="22424"/>
                    <a:pt x="10566" y="22424"/>
                    <a:pt x="10446" y="22205"/>
                  </a:cubicBezTo>
                  <a:cubicBezTo>
                    <a:pt x="10327" y="22304"/>
                    <a:pt x="10248" y="22145"/>
                    <a:pt x="10168" y="22145"/>
                  </a:cubicBezTo>
                  <a:cubicBezTo>
                    <a:pt x="10088" y="22145"/>
                    <a:pt x="10009" y="22185"/>
                    <a:pt x="9929" y="22185"/>
                  </a:cubicBezTo>
                  <a:cubicBezTo>
                    <a:pt x="9671" y="22205"/>
                    <a:pt x="9511" y="22066"/>
                    <a:pt x="9332" y="22006"/>
                  </a:cubicBezTo>
                  <a:cubicBezTo>
                    <a:pt x="9113" y="21966"/>
                    <a:pt x="8875" y="21946"/>
                    <a:pt x="8656" y="21887"/>
                  </a:cubicBezTo>
                  <a:cubicBezTo>
                    <a:pt x="8497" y="21867"/>
                    <a:pt x="8278" y="21747"/>
                    <a:pt x="8119" y="21747"/>
                  </a:cubicBezTo>
                  <a:cubicBezTo>
                    <a:pt x="8119" y="21747"/>
                    <a:pt x="8059" y="21827"/>
                    <a:pt x="8039" y="21827"/>
                  </a:cubicBezTo>
                  <a:cubicBezTo>
                    <a:pt x="7920" y="21867"/>
                    <a:pt x="7860" y="21688"/>
                    <a:pt x="7780" y="21648"/>
                  </a:cubicBezTo>
                  <a:cubicBezTo>
                    <a:pt x="7581" y="21548"/>
                    <a:pt x="7382" y="21509"/>
                    <a:pt x="7203" y="21429"/>
                  </a:cubicBezTo>
                  <a:cubicBezTo>
                    <a:pt x="6905" y="21310"/>
                    <a:pt x="6626" y="21210"/>
                    <a:pt x="6388" y="21031"/>
                  </a:cubicBezTo>
                  <a:cubicBezTo>
                    <a:pt x="6268" y="20932"/>
                    <a:pt x="6169" y="20772"/>
                    <a:pt x="6049" y="20693"/>
                  </a:cubicBezTo>
                  <a:cubicBezTo>
                    <a:pt x="5870" y="20554"/>
                    <a:pt x="5632" y="20474"/>
                    <a:pt x="5433" y="20355"/>
                  </a:cubicBezTo>
                  <a:cubicBezTo>
                    <a:pt x="4955" y="20096"/>
                    <a:pt x="4537" y="19778"/>
                    <a:pt x="4219" y="19320"/>
                  </a:cubicBezTo>
                  <a:cubicBezTo>
                    <a:pt x="4100" y="19280"/>
                    <a:pt x="3980" y="19201"/>
                    <a:pt x="3861" y="19141"/>
                  </a:cubicBezTo>
                  <a:cubicBezTo>
                    <a:pt x="3841" y="19022"/>
                    <a:pt x="3761" y="19002"/>
                    <a:pt x="3682" y="18922"/>
                  </a:cubicBezTo>
                  <a:cubicBezTo>
                    <a:pt x="3582" y="18823"/>
                    <a:pt x="3483" y="18683"/>
                    <a:pt x="3363" y="18544"/>
                  </a:cubicBezTo>
                  <a:cubicBezTo>
                    <a:pt x="3264" y="18405"/>
                    <a:pt x="3145" y="18265"/>
                    <a:pt x="3005" y="18146"/>
                  </a:cubicBezTo>
                  <a:cubicBezTo>
                    <a:pt x="3025" y="17828"/>
                    <a:pt x="2846" y="17629"/>
                    <a:pt x="2667" y="17410"/>
                  </a:cubicBezTo>
                  <a:cubicBezTo>
                    <a:pt x="2428" y="17171"/>
                    <a:pt x="2150" y="16714"/>
                    <a:pt x="2010" y="16455"/>
                  </a:cubicBezTo>
                  <a:cubicBezTo>
                    <a:pt x="1971" y="16395"/>
                    <a:pt x="2030" y="16355"/>
                    <a:pt x="2010" y="16336"/>
                  </a:cubicBezTo>
                  <a:cubicBezTo>
                    <a:pt x="1951" y="16196"/>
                    <a:pt x="1871" y="16057"/>
                    <a:pt x="1812" y="15918"/>
                  </a:cubicBezTo>
                  <a:cubicBezTo>
                    <a:pt x="1672" y="15540"/>
                    <a:pt x="1573" y="15142"/>
                    <a:pt x="1414" y="14784"/>
                  </a:cubicBezTo>
                  <a:cubicBezTo>
                    <a:pt x="1553" y="14644"/>
                    <a:pt x="1354" y="14505"/>
                    <a:pt x="1334" y="14386"/>
                  </a:cubicBezTo>
                  <a:cubicBezTo>
                    <a:pt x="1274" y="14107"/>
                    <a:pt x="1274" y="13848"/>
                    <a:pt x="1215" y="13570"/>
                  </a:cubicBezTo>
                  <a:cubicBezTo>
                    <a:pt x="1155" y="13331"/>
                    <a:pt x="1155" y="13132"/>
                    <a:pt x="1155" y="12933"/>
                  </a:cubicBezTo>
                  <a:cubicBezTo>
                    <a:pt x="1115" y="12555"/>
                    <a:pt x="1036" y="12277"/>
                    <a:pt x="996" y="11978"/>
                  </a:cubicBezTo>
                  <a:cubicBezTo>
                    <a:pt x="976" y="11859"/>
                    <a:pt x="1016" y="11759"/>
                    <a:pt x="996" y="11660"/>
                  </a:cubicBezTo>
                  <a:cubicBezTo>
                    <a:pt x="976" y="11560"/>
                    <a:pt x="896" y="11461"/>
                    <a:pt x="896" y="11361"/>
                  </a:cubicBezTo>
                  <a:cubicBezTo>
                    <a:pt x="896" y="11282"/>
                    <a:pt x="936" y="11182"/>
                    <a:pt x="956" y="11083"/>
                  </a:cubicBezTo>
                  <a:cubicBezTo>
                    <a:pt x="956" y="10884"/>
                    <a:pt x="956" y="10685"/>
                    <a:pt x="916" y="10566"/>
                  </a:cubicBezTo>
                  <a:cubicBezTo>
                    <a:pt x="916" y="10506"/>
                    <a:pt x="936" y="10387"/>
                    <a:pt x="936" y="10387"/>
                  </a:cubicBezTo>
                  <a:cubicBezTo>
                    <a:pt x="916" y="10227"/>
                    <a:pt x="856" y="10088"/>
                    <a:pt x="856" y="9949"/>
                  </a:cubicBezTo>
                  <a:cubicBezTo>
                    <a:pt x="876" y="9849"/>
                    <a:pt x="956" y="9750"/>
                    <a:pt x="956" y="9630"/>
                  </a:cubicBezTo>
                  <a:cubicBezTo>
                    <a:pt x="956" y="9451"/>
                    <a:pt x="856" y="9233"/>
                    <a:pt x="856" y="9054"/>
                  </a:cubicBezTo>
                  <a:cubicBezTo>
                    <a:pt x="856" y="8755"/>
                    <a:pt x="996" y="8496"/>
                    <a:pt x="956" y="8238"/>
                  </a:cubicBezTo>
                  <a:cubicBezTo>
                    <a:pt x="717" y="8158"/>
                    <a:pt x="996" y="8178"/>
                    <a:pt x="1016" y="8138"/>
                  </a:cubicBezTo>
                  <a:cubicBezTo>
                    <a:pt x="1036" y="8098"/>
                    <a:pt x="996" y="7979"/>
                    <a:pt x="1016" y="7919"/>
                  </a:cubicBezTo>
                  <a:cubicBezTo>
                    <a:pt x="1055" y="7621"/>
                    <a:pt x="1055" y="7263"/>
                    <a:pt x="976" y="7084"/>
                  </a:cubicBezTo>
                  <a:cubicBezTo>
                    <a:pt x="1155" y="6447"/>
                    <a:pt x="1394" y="5552"/>
                    <a:pt x="1235" y="4915"/>
                  </a:cubicBezTo>
                  <a:cubicBezTo>
                    <a:pt x="1354" y="4915"/>
                    <a:pt x="1294" y="4796"/>
                    <a:pt x="1294" y="4756"/>
                  </a:cubicBezTo>
                  <a:cubicBezTo>
                    <a:pt x="1374" y="4477"/>
                    <a:pt x="1573" y="4239"/>
                    <a:pt x="1652" y="4060"/>
                  </a:cubicBezTo>
                  <a:cubicBezTo>
                    <a:pt x="1672" y="4000"/>
                    <a:pt x="1652" y="3920"/>
                    <a:pt x="1692" y="3861"/>
                  </a:cubicBezTo>
                  <a:cubicBezTo>
                    <a:pt x="1871" y="3542"/>
                    <a:pt x="2090" y="3224"/>
                    <a:pt x="2269" y="2886"/>
                  </a:cubicBezTo>
                  <a:cubicBezTo>
                    <a:pt x="2349" y="2727"/>
                    <a:pt x="2408" y="2528"/>
                    <a:pt x="2508" y="2289"/>
                  </a:cubicBezTo>
                  <a:cubicBezTo>
                    <a:pt x="2548" y="2189"/>
                    <a:pt x="2607" y="2110"/>
                    <a:pt x="2627" y="2090"/>
                  </a:cubicBezTo>
                  <a:cubicBezTo>
                    <a:pt x="2667" y="2030"/>
                    <a:pt x="2687" y="1951"/>
                    <a:pt x="2727" y="1871"/>
                  </a:cubicBezTo>
                  <a:cubicBezTo>
                    <a:pt x="2806" y="1592"/>
                    <a:pt x="3025" y="1354"/>
                    <a:pt x="3125" y="1115"/>
                  </a:cubicBezTo>
                  <a:cubicBezTo>
                    <a:pt x="3145" y="1075"/>
                    <a:pt x="3125" y="996"/>
                    <a:pt x="3145" y="936"/>
                  </a:cubicBezTo>
                  <a:cubicBezTo>
                    <a:pt x="3184" y="797"/>
                    <a:pt x="3264" y="677"/>
                    <a:pt x="3284" y="618"/>
                  </a:cubicBezTo>
                  <a:cubicBezTo>
                    <a:pt x="3284" y="478"/>
                    <a:pt x="3423" y="399"/>
                    <a:pt x="3383" y="259"/>
                  </a:cubicBezTo>
                  <a:cubicBezTo>
                    <a:pt x="3483" y="299"/>
                    <a:pt x="3622" y="80"/>
                    <a:pt x="3463" y="1"/>
                  </a:cubicBezTo>
                  <a:cubicBezTo>
                    <a:pt x="3204" y="120"/>
                    <a:pt x="2985" y="498"/>
                    <a:pt x="2727" y="538"/>
                  </a:cubicBezTo>
                  <a:cubicBezTo>
                    <a:pt x="2806" y="836"/>
                    <a:pt x="2508" y="916"/>
                    <a:pt x="2309" y="1175"/>
                  </a:cubicBezTo>
                  <a:cubicBezTo>
                    <a:pt x="2249" y="1254"/>
                    <a:pt x="2229" y="1393"/>
                    <a:pt x="2150" y="1473"/>
                  </a:cubicBezTo>
                  <a:cubicBezTo>
                    <a:pt x="2070" y="1592"/>
                    <a:pt x="1931" y="1692"/>
                    <a:pt x="1871" y="1811"/>
                  </a:cubicBezTo>
                  <a:cubicBezTo>
                    <a:pt x="1812" y="1911"/>
                    <a:pt x="1812" y="2070"/>
                    <a:pt x="1772" y="2169"/>
                  </a:cubicBezTo>
                  <a:cubicBezTo>
                    <a:pt x="1613" y="2547"/>
                    <a:pt x="1354" y="2786"/>
                    <a:pt x="1374" y="3085"/>
                  </a:cubicBezTo>
                  <a:cubicBezTo>
                    <a:pt x="1215" y="3184"/>
                    <a:pt x="1274" y="3363"/>
                    <a:pt x="1274" y="3522"/>
                  </a:cubicBezTo>
                  <a:cubicBezTo>
                    <a:pt x="1155" y="3761"/>
                    <a:pt x="1175" y="3801"/>
                    <a:pt x="1115" y="3980"/>
                  </a:cubicBezTo>
                  <a:cubicBezTo>
                    <a:pt x="1215" y="4398"/>
                    <a:pt x="956" y="4696"/>
                    <a:pt x="797" y="5054"/>
                  </a:cubicBezTo>
                  <a:cubicBezTo>
                    <a:pt x="558" y="5572"/>
                    <a:pt x="518" y="6089"/>
                    <a:pt x="379" y="6467"/>
                  </a:cubicBezTo>
                  <a:cubicBezTo>
                    <a:pt x="478" y="6905"/>
                    <a:pt x="220" y="7323"/>
                    <a:pt x="339" y="7740"/>
                  </a:cubicBezTo>
                  <a:cubicBezTo>
                    <a:pt x="120" y="7860"/>
                    <a:pt x="100" y="8357"/>
                    <a:pt x="200" y="8556"/>
                  </a:cubicBezTo>
                  <a:cubicBezTo>
                    <a:pt x="1" y="8735"/>
                    <a:pt x="120" y="8994"/>
                    <a:pt x="100" y="9252"/>
                  </a:cubicBezTo>
                  <a:cubicBezTo>
                    <a:pt x="81" y="9312"/>
                    <a:pt x="81" y="9392"/>
                    <a:pt x="61" y="9471"/>
                  </a:cubicBezTo>
                  <a:cubicBezTo>
                    <a:pt x="21" y="9750"/>
                    <a:pt x="81" y="10367"/>
                    <a:pt x="81" y="10546"/>
                  </a:cubicBezTo>
                  <a:cubicBezTo>
                    <a:pt x="61" y="10924"/>
                    <a:pt x="81" y="11242"/>
                    <a:pt x="200" y="11541"/>
                  </a:cubicBezTo>
                  <a:cubicBezTo>
                    <a:pt x="61" y="11600"/>
                    <a:pt x="160" y="11720"/>
                    <a:pt x="160" y="11799"/>
                  </a:cubicBezTo>
                  <a:cubicBezTo>
                    <a:pt x="120" y="12098"/>
                    <a:pt x="160" y="12356"/>
                    <a:pt x="180" y="12615"/>
                  </a:cubicBezTo>
                  <a:cubicBezTo>
                    <a:pt x="180" y="12814"/>
                    <a:pt x="100" y="13033"/>
                    <a:pt x="120" y="13232"/>
                  </a:cubicBezTo>
                  <a:cubicBezTo>
                    <a:pt x="120" y="13272"/>
                    <a:pt x="160" y="13291"/>
                    <a:pt x="180" y="13351"/>
                  </a:cubicBezTo>
                  <a:cubicBezTo>
                    <a:pt x="200" y="13411"/>
                    <a:pt x="140" y="13490"/>
                    <a:pt x="140" y="13510"/>
                  </a:cubicBezTo>
                  <a:cubicBezTo>
                    <a:pt x="200" y="13848"/>
                    <a:pt x="319" y="14187"/>
                    <a:pt x="399" y="14525"/>
                  </a:cubicBezTo>
                  <a:cubicBezTo>
                    <a:pt x="439" y="14724"/>
                    <a:pt x="399" y="14943"/>
                    <a:pt x="459" y="15142"/>
                  </a:cubicBezTo>
                  <a:cubicBezTo>
                    <a:pt x="518" y="15341"/>
                    <a:pt x="658" y="15520"/>
                    <a:pt x="717" y="15699"/>
                  </a:cubicBezTo>
                  <a:cubicBezTo>
                    <a:pt x="737" y="15798"/>
                    <a:pt x="737" y="15938"/>
                    <a:pt x="757" y="16057"/>
                  </a:cubicBezTo>
                  <a:cubicBezTo>
                    <a:pt x="797" y="16196"/>
                    <a:pt x="837" y="16336"/>
                    <a:pt x="896" y="16475"/>
                  </a:cubicBezTo>
                  <a:cubicBezTo>
                    <a:pt x="1016" y="16793"/>
                    <a:pt x="1135" y="17111"/>
                    <a:pt x="1314" y="17410"/>
                  </a:cubicBezTo>
                  <a:cubicBezTo>
                    <a:pt x="1394" y="17569"/>
                    <a:pt x="1553" y="17768"/>
                    <a:pt x="1593" y="17868"/>
                  </a:cubicBezTo>
                  <a:cubicBezTo>
                    <a:pt x="1593" y="17907"/>
                    <a:pt x="1672" y="17907"/>
                    <a:pt x="1672" y="17927"/>
                  </a:cubicBezTo>
                  <a:cubicBezTo>
                    <a:pt x="1712" y="18007"/>
                    <a:pt x="1752" y="18106"/>
                    <a:pt x="1812" y="18166"/>
                  </a:cubicBezTo>
                  <a:cubicBezTo>
                    <a:pt x="1851" y="18246"/>
                    <a:pt x="1951" y="18265"/>
                    <a:pt x="1991" y="18305"/>
                  </a:cubicBezTo>
                  <a:cubicBezTo>
                    <a:pt x="2190" y="18524"/>
                    <a:pt x="2607" y="19022"/>
                    <a:pt x="2568" y="19101"/>
                  </a:cubicBezTo>
                  <a:cubicBezTo>
                    <a:pt x="2548" y="19141"/>
                    <a:pt x="2647" y="19121"/>
                    <a:pt x="2647" y="19121"/>
                  </a:cubicBezTo>
                  <a:cubicBezTo>
                    <a:pt x="2667" y="19141"/>
                    <a:pt x="2707" y="19201"/>
                    <a:pt x="2747" y="19240"/>
                  </a:cubicBezTo>
                  <a:cubicBezTo>
                    <a:pt x="2826" y="19380"/>
                    <a:pt x="2886" y="19539"/>
                    <a:pt x="3005" y="19678"/>
                  </a:cubicBezTo>
                  <a:cubicBezTo>
                    <a:pt x="3105" y="19778"/>
                    <a:pt x="3264" y="19837"/>
                    <a:pt x="3363" y="19937"/>
                  </a:cubicBezTo>
                  <a:cubicBezTo>
                    <a:pt x="3443" y="20016"/>
                    <a:pt x="3463" y="20136"/>
                    <a:pt x="3542" y="20215"/>
                  </a:cubicBezTo>
                  <a:cubicBezTo>
                    <a:pt x="3622" y="20295"/>
                    <a:pt x="3761" y="20295"/>
                    <a:pt x="3841" y="20374"/>
                  </a:cubicBezTo>
                  <a:cubicBezTo>
                    <a:pt x="3841" y="20374"/>
                    <a:pt x="3861" y="20454"/>
                    <a:pt x="3901" y="2049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0" name="Google Shape;80;p2"/>
          <p:cNvSpPr/>
          <p:nvPr/>
        </p:nvSpPr>
        <p:spPr>
          <a:xfrm rot="3251181" flipH="1">
            <a:off x="622582" y="2760365"/>
            <a:ext cx="788446" cy="631808"/>
          </a:xfrm>
          <a:custGeom>
            <a:avLst/>
            <a:gdLst/>
            <a:ahLst/>
            <a:cxnLst/>
            <a:rect l="l" t="t" r="r" b="b"/>
            <a:pathLst>
              <a:path w="20514" h="17685" extrusionOk="0">
                <a:moveTo>
                  <a:pt x="14439" y="412"/>
                </a:moveTo>
                <a:lnTo>
                  <a:pt x="14439" y="412"/>
                </a:lnTo>
                <a:cubicBezTo>
                  <a:pt x="15237" y="1071"/>
                  <a:pt x="15684" y="2161"/>
                  <a:pt x="15580" y="3193"/>
                </a:cubicBezTo>
                <a:lnTo>
                  <a:pt x="15580" y="3193"/>
                </a:lnTo>
                <a:cubicBezTo>
                  <a:pt x="14606" y="2518"/>
                  <a:pt x="13847" y="1458"/>
                  <a:pt x="14439" y="412"/>
                </a:cubicBezTo>
                <a:close/>
                <a:moveTo>
                  <a:pt x="1680" y="4259"/>
                </a:moveTo>
                <a:cubicBezTo>
                  <a:pt x="1730" y="4259"/>
                  <a:pt x="1781" y="4263"/>
                  <a:pt x="1831" y="4273"/>
                </a:cubicBezTo>
                <a:cubicBezTo>
                  <a:pt x="2706" y="4472"/>
                  <a:pt x="3064" y="6601"/>
                  <a:pt x="3244" y="7357"/>
                </a:cubicBezTo>
                <a:cubicBezTo>
                  <a:pt x="3357" y="7849"/>
                  <a:pt x="3439" y="8345"/>
                  <a:pt x="3496" y="8846"/>
                </a:cubicBezTo>
                <a:lnTo>
                  <a:pt x="3496" y="8846"/>
                </a:lnTo>
                <a:cubicBezTo>
                  <a:pt x="2563" y="8329"/>
                  <a:pt x="1531" y="7633"/>
                  <a:pt x="936" y="6740"/>
                </a:cubicBezTo>
                <a:cubicBezTo>
                  <a:pt x="597" y="6263"/>
                  <a:pt x="359" y="5626"/>
                  <a:pt x="597" y="5049"/>
                </a:cubicBezTo>
                <a:cubicBezTo>
                  <a:pt x="777" y="4654"/>
                  <a:pt x="1216" y="4259"/>
                  <a:pt x="1680" y="4259"/>
                </a:cubicBezTo>
                <a:close/>
                <a:moveTo>
                  <a:pt x="14385" y="0"/>
                </a:moveTo>
                <a:cubicBezTo>
                  <a:pt x="14341" y="0"/>
                  <a:pt x="14296" y="15"/>
                  <a:pt x="14266" y="55"/>
                </a:cubicBezTo>
                <a:cubicBezTo>
                  <a:pt x="13356" y="1400"/>
                  <a:pt x="14282" y="2736"/>
                  <a:pt x="15525" y="3531"/>
                </a:cubicBezTo>
                <a:lnTo>
                  <a:pt x="15525" y="3531"/>
                </a:lnTo>
                <a:cubicBezTo>
                  <a:pt x="15447" y="3877"/>
                  <a:pt x="15302" y="4211"/>
                  <a:pt x="15082" y="4512"/>
                </a:cubicBezTo>
                <a:cubicBezTo>
                  <a:pt x="14604" y="5166"/>
                  <a:pt x="13828" y="5479"/>
                  <a:pt x="13044" y="5479"/>
                </a:cubicBezTo>
                <a:cubicBezTo>
                  <a:pt x="12323" y="5479"/>
                  <a:pt x="11596" y="5214"/>
                  <a:pt x="11090" y="4707"/>
                </a:cubicBezTo>
                <a:lnTo>
                  <a:pt x="11090" y="4707"/>
                </a:lnTo>
                <a:cubicBezTo>
                  <a:pt x="10969" y="4457"/>
                  <a:pt x="10808" y="4217"/>
                  <a:pt x="10605" y="3994"/>
                </a:cubicBezTo>
                <a:cubicBezTo>
                  <a:pt x="10576" y="3965"/>
                  <a:pt x="10539" y="3952"/>
                  <a:pt x="10501" y="3952"/>
                </a:cubicBezTo>
                <a:cubicBezTo>
                  <a:pt x="10387" y="3952"/>
                  <a:pt x="10267" y="4069"/>
                  <a:pt x="10327" y="4173"/>
                </a:cubicBezTo>
                <a:cubicBezTo>
                  <a:pt x="10442" y="4424"/>
                  <a:pt x="10594" y="4649"/>
                  <a:pt x="10773" y="4847"/>
                </a:cubicBezTo>
                <a:lnTo>
                  <a:pt x="10773" y="4847"/>
                </a:lnTo>
                <a:cubicBezTo>
                  <a:pt x="11505" y="6328"/>
                  <a:pt x="10640" y="8263"/>
                  <a:pt x="9332" y="9187"/>
                </a:cubicBezTo>
                <a:cubicBezTo>
                  <a:pt x="8633" y="9672"/>
                  <a:pt x="7836" y="9868"/>
                  <a:pt x="7022" y="9868"/>
                </a:cubicBezTo>
                <a:cubicBezTo>
                  <a:pt x="5962" y="9868"/>
                  <a:pt x="4873" y="9535"/>
                  <a:pt x="3933" y="9075"/>
                </a:cubicBezTo>
                <a:lnTo>
                  <a:pt x="3933" y="9075"/>
                </a:lnTo>
                <a:cubicBezTo>
                  <a:pt x="3805" y="7955"/>
                  <a:pt x="3569" y="6833"/>
                  <a:pt x="3224" y="5765"/>
                </a:cubicBezTo>
                <a:cubicBezTo>
                  <a:pt x="2968" y="5017"/>
                  <a:pt x="2612" y="3866"/>
                  <a:pt x="1679" y="3866"/>
                </a:cubicBezTo>
                <a:cubicBezTo>
                  <a:pt x="1595" y="3866"/>
                  <a:pt x="1507" y="3875"/>
                  <a:pt x="1413" y="3895"/>
                </a:cubicBezTo>
                <a:cubicBezTo>
                  <a:pt x="558" y="4094"/>
                  <a:pt x="0" y="4989"/>
                  <a:pt x="140" y="5845"/>
                </a:cubicBezTo>
                <a:cubicBezTo>
                  <a:pt x="339" y="7078"/>
                  <a:pt x="1493" y="7974"/>
                  <a:pt x="2448" y="8630"/>
                </a:cubicBezTo>
                <a:cubicBezTo>
                  <a:pt x="2788" y="8865"/>
                  <a:pt x="3154" y="9090"/>
                  <a:pt x="3540" y="9293"/>
                </a:cubicBezTo>
                <a:lnTo>
                  <a:pt x="3540" y="9293"/>
                </a:lnTo>
                <a:cubicBezTo>
                  <a:pt x="3575" y="9699"/>
                  <a:pt x="3594" y="10108"/>
                  <a:pt x="3602" y="10520"/>
                </a:cubicBezTo>
                <a:cubicBezTo>
                  <a:pt x="3602" y="12888"/>
                  <a:pt x="3084" y="15236"/>
                  <a:pt x="2030" y="17365"/>
                </a:cubicBezTo>
                <a:cubicBezTo>
                  <a:pt x="1950" y="17538"/>
                  <a:pt x="2102" y="17684"/>
                  <a:pt x="2247" y="17684"/>
                </a:cubicBezTo>
                <a:cubicBezTo>
                  <a:pt x="2319" y="17684"/>
                  <a:pt x="2388" y="17649"/>
                  <a:pt x="2428" y="17564"/>
                </a:cubicBezTo>
                <a:cubicBezTo>
                  <a:pt x="3602" y="15156"/>
                  <a:pt x="4159" y="12470"/>
                  <a:pt x="4000" y="9784"/>
                </a:cubicBezTo>
                <a:cubicBezTo>
                  <a:pt x="3993" y="9693"/>
                  <a:pt x="3985" y="9601"/>
                  <a:pt x="3977" y="9509"/>
                </a:cubicBezTo>
                <a:lnTo>
                  <a:pt x="3977" y="9509"/>
                </a:lnTo>
                <a:cubicBezTo>
                  <a:pt x="4926" y="9950"/>
                  <a:pt x="5965" y="10245"/>
                  <a:pt x="6986" y="10245"/>
                </a:cubicBezTo>
                <a:cubicBezTo>
                  <a:pt x="7739" y="10245"/>
                  <a:pt x="8482" y="10085"/>
                  <a:pt x="9173" y="9705"/>
                </a:cubicBezTo>
                <a:cubicBezTo>
                  <a:pt x="10693" y="8882"/>
                  <a:pt x="11706" y="6959"/>
                  <a:pt x="11304" y="5302"/>
                </a:cubicBezTo>
                <a:lnTo>
                  <a:pt x="11304" y="5302"/>
                </a:lnTo>
                <a:cubicBezTo>
                  <a:pt x="11821" y="5647"/>
                  <a:pt x="12447" y="5831"/>
                  <a:pt x="13070" y="5831"/>
                </a:cubicBezTo>
                <a:cubicBezTo>
                  <a:pt x="13822" y="5831"/>
                  <a:pt x="14571" y="5564"/>
                  <a:pt x="15122" y="4989"/>
                </a:cubicBezTo>
                <a:cubicBezTo>
                  <a:pt x="15476" y="4619"/>
                  <a:pt x="15706" y="4178"/>
                  <a:pt x="15826" y="3709"/>
                </a:cubicBezTo>
                <a:lnTo>
                  <a:pt x="15826" y="3709"/>
                </a:lnTo>
                <a:cubicBezTo>
                  <a:pt x="16377" y="4012"/>
                  <a:pt x="16965" y="4208"/>
                  <a:pt x="17469" y="4253"/>
                </a:cubicBezTo>
                <a:cubicBezTo>
                  <a:pt x="17556" y="4259"/>
                  <a:pt x="17642" y="4262"/>
                  <a:pt x="17728" y="4262"/>
                </a:cubicBezTo>
                <a:cubicBezTo>
                  <a:pt x="18775" y="4262"/>
                  <a:pt x="19789" y="3810"/>
                  <a:pt x="20175" y="2781"/>
                </a:cubicBezTo>
                <a:cubicBezTo>
                  <a:pt x="20513" y="1885"/>
                  <a:pt x="20315" y="791"/>
                  <a:pt x="19419" y="314"/>
                </a:cubicBezTo>
                <a:cubicBezTo>
                  <a:pt x="19408" y="308"/>
                  <a:pt x="19397" y="306"/>
                  <a:pt x="19387" y="306"/>
                </a:cubicBezTo>
                <a:cubicBezTo>
                  <a:pt x="19326" y="306"/>
                  <a:pt x="19291" y="399"/>
                  <a:pt x="19360" y="433"/>
                </a:cubicBezTo>
                <a:cubicBezTo>
                  <a:pt x="20215" y="990"/>
                  <a:pt x="20275" y="2144"/>
                  <a:pt x="19777" y="2980"/>
                </a:cubicBezTo>
                <a:cubicBezTo>
                  <a:pt x="19364" y="3669"/>
                  <a:pt x="18573" y="3946"/>
                  <a:pt x="17795" y="3946"/>
                </a:cubicBezTo>
                <a:cubicBezTo>
                  <a:pt x="17562" y="3946"/>
                  <a:pt x="17331" y="3921"/>
                  <a:pt x="17111" y="3875"/>
                </a:cubicBezTo>
                <a:cubicBezTo>
                  <a:pt x="16741" y="3806"/>
                  <a:pt x="16307" y="3635"/>
                  <a:pt x="15889" y="3390"/>
                </a:cubicBezTo>
                <a:lnTo>
                  <a:pt x="15889" y="3390"/>
                </a:lnTo>
                <a:cubicBezTo>
                  <a:pt x="16073" y="2147"/>
                  <a:pt x="15532" y="779"/>
                  <a:pt x="14505" y="35"/>
                </a:cubicBezTo>
                <a:cubicBezTo>
                  <a:pt x="14475" y="15"/>
                  <a:pt x="14430" y="0"/>
                  <a:pt x="14385" y="0"/>
                </a:cubicBezTo>
                <a:close/>
              </a:path>
            </a:pathLst>
          </a:cu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1" name="Google Shape;81;p2"/>
          <p:cNvGrpSpPr/>
          <p:nvPr/>
        </p:nvGrpSpPr>
        <p:grpSpPr>
          <a:xfrm>
            <a:off x="946050" y="672163"/>
            <a:ext cx="7251900" cy="417000"/>
            <a:chOff x="946050" y="672163"/>
            <a:chExt cx="7251900" cy="417000"/>
          </a:xfrm>
        </p:grpSpPr>
        <p:sp>
          <p:nvSpPr>
            <p:cNvPr id="82" name="Google Shape;82;p2"/>
            <p:cNvSpPr/>
            <p:nvPr/>
          </p:nvSpPr>
          <p:spPr>
            <a:xfrm>
              <a:off x="946050" y="672163"/>
              <a:ext cx="7251900" cy="417000"/>
            </a:xfrm>
            <a:prstGeom prst="rect">
              <a:avLst/>
            </a:prstGeom>
            <a:solidFill>
              <a:schemeClr val="accent4"/>
            </a:solidFill>
            <a:ln w="381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83;p2"/>
            <p:cNvGrpSpPr/>
            <p:nvPr/>
          </p:nvGrpSpPr>
          <p:grpSpPr>
            <a:xfrm>
              <a:off x="7209519" y="794061"/>
              <a:ext cx="789243" cy="171052"/>
              <a:chOff x="733775" y="310686"/>
              <a:chExt cx="789243" cy="171052"/>
            </a:xfrm>
          </p:grpSpPr>
          <p:sp>
            <p:nvSpPr>
              <p:cNvPr id="84" name="Google Shape;84;p2"/>
              <p:cNvSpPr/>
              <p:nvPr/>
            </p:nvSpPr>
            <p:spPr>
              <a:xfrm>
                <a:off x="1364945" y="310686"/>
                <a:ext cx="158072" cy="171052"/>
              </a:xfrm>
              <a:prstGeom prst="rect">
                <a:avLst/>
              </a:prstGeom>
            </p:spPr>
            <p:txBody>
              <a:bodyPr>
                <a:prstTxWarp prst="textPlain">
                  <a:avLst/>
                </a:prstTxWarp>
              </a:bodyPr>
              <a:lstStyle/>
              <a:p>
                <a:pPr lvl="0" algn="ctr"/>
                <a:r>
                  <a:rPr b="0" i="0">
                    <a:ln>
                      <a:noFill/>
                    </a:ln>
                    <a:solidFill>
                      <a:schemeClr val="lt2"/>
                    </a:solidFill>
                    <a:latin typeface="Gaegu;300"/>
                  </a:rPr>
                  <a:t>x</a:t>
                </a:r>
              </a:p>
            </p:txBody>
          </p:sp>
          <p:sp>
            <p:nvSpPr>
              <p:cNvPr id="85" name="Google Shape;85;p2"/>
              <p:cNvSpPr/>
              <p:nvPr/>
            </p:nvSpPr>
            <p:spPr>
              <a:xfrm>
                <a:off x="733775" y="385383"/>
                <a:ext cx="155474" cy="21652"/>
              </a:xfrm>
              <a:prstGeom prst="rect">
                <a:avLst/>
              </a:prstGeom>
            </p:spPr>
            <p:txBody>
              <a:bodyPr>
                <a:prstTxWarp prst="textPlain">
                  <a:avLst/>
                </a:prstTxWarp>
              </a:bodyPr>
              <a:lstStyle/>
              <a:p>
                <a:pPr lvl="0" algn="ctr"/>
                <a:r>
                  <a:rPr b="0" i="0">
                    <a:ln>
                      <a:noFill/>
                    </a:ln>
                    <a:solidFill>
                      <a:schemeClr val="lt2"/>
                    </a:solidFill>
                    <a:latin typeface="Gaegu;300"/>
                  </a:rPr>
                  <a:t>-</a:t>
                </a:r>
              </a:p>
            </p:txBody>
          </p:sp>
          <p:grpSp>
            <p:nvGrpSpPr>
              <p:cNvPr id="86" name="Google Shape;86;p2"/>
              <p:cNvGrpSpPr/>
              <p:nvPr/>
            </p:nvGrpSpPr>
            <p:grpSpPr>
              <a:xfrm>
                <a:off x="1015525" y="313175"/>
                <a:ext cx="184510" cy="164017"/>
                <a:chOff x="7228702" y="774508"/>
                <a:chExt cx="285046" cy="253347"/>
              </a:xfrm>
            </p:grpSpPr>
            <p:grpSp>
              <p:nvGrpSpPr>
                <p:cNvPr id="87" name="Google Shape;87;p2"/>
                <p:cNvGrpSpPr/>
                <p:nvPr/>
              </p:nvGrpSpPr>
              <p:grpSpPr>
                <a:xfrm>
                  <a:off x="7313001" y="774508"/>
                  <a:ext cx="200747" cy="228523"/>
                  <a:chOff x="7313001" y="774508"/>
                  <a:chExt cx="200747" cy="228523"/>
                </a:xfrm>
              </p:grpSpPr>
              <p:sp>
                <p:nvSpPr>
                  <p:cNvPr id="88" name="Google Shape;88;p2"/>
                  <p:cNvSpPr/>
                  <p:nvPr/>
                </p:nvSpPr>
                <p:spPr>
                  <a:xfrm>
                    <a:off x="7315737" y="774508"/>
                    <a:ext cx="198011" cy="2285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360" h="9811" extrusionOk="0">
                        <a:moveTo>
                          <a:pt x="0" y="0"/>
                        </a:moveTo>
                        <a:lnTo>
                          <a:pt x="9360" y="0"/>
                        </a:lnTo>
                        <a:lnTo>
                          <a:pt x="9135" y="9811"/>
                        </a:lnTo>
                        <a:lnTo>
                          <a:pt x="57" y="9699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</p:sp>
              <p:sp>
                <p:nvSpPr>
                  <p:cNvPr id="89" name="Google Shape;89;p2"/>
                  <p:cNvSpPr/>
                  <p:nvPr/>
                </p:nvSpPr>
                <p:spPr>
                  <a:xfrm>
                    <a:off x="7313001" y="778289"/>
                    <a:ext cx="200743" cy="2172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930" h="32566" extrusionOk="0">
                        <a:moveTo>
                          <a:pt x="30399" y="659"/>
                        </a:moveTo>
                        <a:cubicBezTo>
                          <a:pt x="35696" y="659"/>
                          <a:pt x="40992" y="748"/>
                          <a:pt x="46287" y="1032"/>
                        </a:cubicBezTo>
                        <a:cubicBezTo>
                          <a:pt x="46271" y="11283"/>
                          <a:pt x="46004" y="21534"/>
                          <a:pt x="46114" y="31801"/>
                        </a:cubicBezTo>
                        <a:cubicBezTo>
                          <a:pt x="40818" y="31890"/>
                          <a:pt x="35523" y="31916"/>
                          <a:pt x="30230" y="31916"/>
                        </a:cubicBezTo>
                        <a:cubicBezTo>
                          <a:pt x="22733" y="31916"/>
                          <a:pt x="15238" y="31864"/>
                          <a:pt x="7744" y="31864"/>
                        </a:cubicBezTo>
                        <a:cubicBezTo>
                          <a:pt x="5560" y="31864"/>
                          <a:pt x="3376" y="31868"/>
                          <a:pt x="1192" y="31879"/>
                        </a:cubicBezTo>
                        <a:cubicBezTo>
                          <a:pt x="925" y="21566"/>
                          <a:pt x="706" y="11252"/>
                          <a:pt x="659" y="923"/>
                        </a:cubicBezTo>
                        <a:lnTo>
                          <a:pt x="659" y="923"/>
                        </a:lnTo>
                        <a:cubicBezTo>
                          <a:pt x="1402" y="926"/>
                          <a:pt x="2145" y="928"/>
                          <a:pt x="2887" y="928"/>
                        </a:cubicBezTo>
                        <a:cubicBezTo>
                          <a:pt x="12055" y="928"/>
                          <a:pt x="21228" y="659"/>
                          <a:pt x="30399" y="659"/>
                        </a:cubicBezTo>
                        <a:close/>
                        <a:moveTo>
                          <a:pt x="30451" y="1"/>
                        </a:moveTo>
                        <a:cubicBezTo>
                          <a:pt x="21100" y="1"/>
                          <a:pt x="11743" y="284"/>
                          <a:pt x="2391" y="284"/>
                        </a:cubicBezTo>
                        <a:cubicBezTo>
                          <a:pt x="1792" y="284"/>
                          <a:pt x="1194" y="282"/>
                          <a:pt x="596" y="280"/>
                        </a:cubicBezTo>
                        <a:cubicBezTo>
                          <a:pt x="535" y="195"/>
                          <a:pt x="431" y="152"/>
                          <a:pt x="327" y="152"/>
                        </a:cubicBezTo>
                        <a:cubicBezTo>
                          <a:pt x="164" y="152"/>
                          <a:pt x="0" y="257"/>
                          <a:pt x="0" y="468"/>
                        </a:cubicBezTo>
                        <a:cubicBezTo>
                          <a:pt x="47" y="10986"/>
                          <a:pt x="267" y="21487"/>
                          <a:pt x="533" y="31989"/>
                        </a:cubicBezTo>
                        <a:cubicBezTo>
                          <a:pt x="533" y="32005"/>
                          <a:pt x="533" y="32020"/>
                          <a:pt x="549" y="32020"/>
                        </a:cubicBezTo>
                        <a:cubicBezTo>
                          <a:pt x="424" y="32224"/>
                          <a:pt x="518" y="32538"/>
                          <a:pt x="800" y="32538"/>
                        </a:cubicBezTo>
                        <a:cubicBezTo>
                          <a:pt x="3274" y="32522"/>
                          <a:pt x="5749" y="32517"/>
                          <a:pt x="8223" y="32517"/>
                        </a:cubicBezTo>
                        <a:cubicBezTo>
                          <a:pt x="15481" y="32517"/>
                          <a:pt x="22739" y="32566"/>
                          <a:pt x="29996" y="32566"/>
                        </a:cubicBezTo>
                        <a:cubicBezTo>
                          <a:pt x="35390" y="32566"/>
                          <a:pt x="40783" y="32539"/>
                          <a:pt x="46177" y="32444"/>
                        </a:cubicBezTo>
                        <a:cubicBezTo>
                          <a:pt x="46365" y="32444"/>
                          <a:pt x="46459" y="32318"/>
                          <a:pt x="46490" y="32162"/>
                        </a:cubicBezTo>
                        <a:cubicBezTo>
                          <a:pt x="46631" y="32146"/>
                          <a:pt x="46773" y="32052"/>
                          <a:pt x="46757" y="31848"/>
                        </a:cubicBezTo>
                        <a:cubicBezTo>
                          <a:pt x="46663" y="21409"/>
                          <a:pt x="46929" y="10954"/>
                          <a:pt x="46929" y="515"/>
                        </a:cubicBezTo>
                        <a:cubicBezTo>
                          <a:pt x="46929" y="300"/>
                          <a:pt x="46765" y="193"/>
                          <a:pt x="46602" y="193"/>
                        </a:cubicBezTo>
                        <a:cubicBezTo>
                          <a:pt x="46479" y="193"/>
                          <a:pt x="46356" y="253"/>
                          <a:pt x="46302" y="374"/>
                        </a:cubicBezTo>
                        <a:cubicBezTo>
                          <a:pt x="41022" y="91"/>
                          <a:pt x="35737" y="1"/>
                          <a:pt x="30451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 w="9525" cap="flat" cmpd="sng">
                    <a:solidFill>
                      <a:schemeClr val="lt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90" name="Google Shape;90;p2"/>
                <p:cNvGrpSpPr/>
                <p:nvPr/>
              </p:nvGrpSpPr>
              <p:grpSpPr>
                <a:xfrm>
                  <a:off x="7228702" y="809455"/>
                  <a:ext cx="200757" cy="218400"/>
                  <a:chOff x="7269477" y="781280"/>
                  <a:chExt cx="200757" cy="218400"/>
                </a:xfrm>
              </p:grpSpPr>
              <p:sp>
                <p:nvSpPr>
                  <p:cNvPr id="91" name="Google Shape;91;p2"/>
                  <p:cNvSpPr/>
                  <p:nvPr/>
                </p:nvSpPr>
                <p:spPr>
                  <a:xfrm>
                    <a:off x="7269477" y="781280"/>
                    <a:ext cx="200749" cy="2172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360" h="9811" extrusionOk="0">
                        <a:moveTo>
                          <a:pt x="0" y="0"/>
                        </a:moveTo>
                        <a:lnTo>
                          <a:pt x="9360" y="0"/>
                        </a:lnTo>
                        <a:lnTo>
                          <a:pt x="9135" y="9811"/>
                        </a:lnTo>
                        <a:lnTo>
                          <a:pt x="57" y="9699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</p:sp>
              <p:sp>
                <p:nvSpPr>
                  <p:cNvPr id="92" name="Google Shape;92;p2"/>
                  <p:cNvSpPr/>
                  <p:nvPr/>
                </p:nvSpPr>
                <p:spPr>
                  <a:xfrm>
                    <a:off x="7269491" y="782465"/>
                    <a:ext cx="200743" cy="2172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930" h="32566" extrusionOk="0">
                        <a:moveTo>
                          <a:pt x="30399" y="659"/>
                        </a:moveTo>
                        <a:cubicBezTo>
                          <a:pt x="35696" y="659"/>
                          <a:pt x="40992" y="748"/>
                          <a:pt x="46287" y="1032"/>
                        </a:cubicBezTo>
                        <a:cubicBezTo>
                          <a:pt x="46271" y="11283"/>
                          <a:pt x="46004" y="21534"/>
                          <a:pt x="46114" y="31801"/>
                        </a:cubicBezTo>
                        <a:cubicBezTo>
                          <a:pt x="40818" y="31890"/>
                          <a:pt x="35523" y="31916"/>
                          <a:pt x="30230" y="31916"/>
                        </a:cubicBezTo>
                        <a:cubicBezTo>
                          <a:pt x="22733" y="31916"/>
                          <a:pt x="15238" y="31864"/>
                          <a:pt x="7744" y="31864"/>
                        </a:cubicBezTo>
                        <a:cubicBezTo>
                          <a:pt x="5560" y="31864"/>
                          <a:pt x="3376" y="31868"/>
                          <a:pt x="1192" y="31879"/>
                        </a:cubicBezTo>
                        <a:cubicBezTo>
                          <a:pt x="925" y="21566"/>
                          <a:pt x="706" y="11252"/>
                          <a:pt x="659" y="923"/>
                        </a:cubicBezTo>
                        <a:lnTo>
                          <a:pt x="659" y="923"/>
                        </a:lnTo>
                        <a:cubicBezTo>
                          <a:pt x="1402" y="926"/>
                          <a:pt x="2145" y="928"/>
                          <a:pt x="2887" y="928"/>
                        </a:cubicBezTo>
                        <a:cubicBezTo>
                          <a:pt x="12055" y="928"/>
                          <a:pt x="21228" y="659"/>
                          <a:pt x="30399" y="659"/>
                        </a:cubicBezTo>
                        <a:close/>
                        <a:moveTo>
                          <a:pt x="30451" y="1"/>
                        </a:moveTo>
                        <a:cubicBezTo>
                          <a:pt x="21100" y="1"/>
                          <a:pt x="11743" y="284"/>
                          <a:pt x="2391" y="284"/>
                        </a:cubicBezTo>
                        <a:cubicBezTo>
                          <a:pt x="1792" y="284"/>
                          <a:pt x="1194" y="282"/>
                          <a:pt x="596" y="280"/>
                        </a:cubicBezTo>
                        <a:cubicBezTo>
                          <a:pt x="535" y="195"/>
                          <a:pt x="431" y="152"/>
                          <a:pt x="327" y="152"/>
                        </a:cubicBezTo>
                        <a:cubicBezTo>
                          <a:pt x="164" y="152"/>
                          <a:pt x="0" y="257"/>
                          <a:pt x="0" y="468"/>
                        </a:cubicBezTo>
                        <a:cubicBezTo>
                          <a:pt x="47" y="10986"/>
                          <a:pt x="267" y="21487"/>
                          <a:pt x="533" y="31989"/>
                        </a:cubicBezTo>
                        <a:cubicBezTo>
                          <a:pt x="533" y="32005"/>
                          <a:pt x="533" y="32020"/>
                          <a:pt x="549" y="32020"/>
                        </a:cubicBezTo>
                        <a:cubicBezTo>
                          <a:pt x="424" y="32224"/>
                          <a:pt x="518" y="32538"/>
                          <a:pt x="800" y="32538"/>
                        </a:cubicBezTo>
                        <a:cubicBezTo>
                          <a:pt x="3274" y="32522"/>
                          <a:pt x="5749" y="32517"/>
                          <a:pt x="8223" y="32517"/>
                        </a:cubicBezTo>
                        <a:cubicBezTo>
                          <a:pt x="15481" y="32517"/>
                          <a:pt x="22739" y="32566"/>
                          <a:pt x="29996" y="32566"/>
                        </a:cubicBezTo>
                        <a:cubicBezTo>
                          <a:pt x="35390" y="32566"/>
                          <a:pt x="40783" y="32539"/>
                          <a:pt x="46177" y="32444"/>
                        </a:cubicBezTo>
                        <a:cubicBezTo>
                          <a:pt x="46365" y="32444"/>
                          <a:pt x="46459" y="32318"/>
                          <a:pt x="46490" y="32162"/>
                        </a:cubicBezTo>
                        <a:cubicBezTo>
                          <a:pt x="46631" y="32146"/>
                          <a:pt x="46773" y="32052"/>
                          <a:pt x="46757" y="31848"/>
                        </a:cubicBezTo>
                        <a:cubicBezTo>
                          <a:pt x="46663" y="21409"/>
                          <a:pt x="46929" y="10954"/>
                          <a:pt x="46929" y="515"/>
                        </a:cubicBezTo>
                        <a:cubicBezTo>
                          <a:pt x="46929" y="300"/>
                          <a:pt x="46765" y="193"/>
                          <a:pt x="46602" y="193"/>
                        </a:cubicBezTo>
                        <a:cubicBezTo>
                          <a:pt x="46479" y="193"/>
                          <a:pt x="46356" y="253"/>
                          <a:pt x="46302" y="374"/>
                        </a:cubicBezTo>
                        <a:cubicBezTo>
                          <a:pt x="41022" y="91"/>
                          <a:pt x="35737" y="1"/>
                          <a:pt x="30451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 w="9525" cap="flat" cmpd="sng">
                    <a:solidFill>
                      <a:schemeClr val="lt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grpSp>
          <p:nvGrpSpPr>
            <p:cNvPr id="93" name="Google Shape;93;p2"/>
            <p:cNvGrpSpPr/>
            <p:nvPr/>
          </p:nvGrpSpPr>
          <p:grpSpPr>
            <a:xfrm>
              <a:off x="1145239" y="777487"/>
              <a:ext cx="800559" cy="204209"/>
              <a:chOff x="747420" y="664537"/>
              <a:chExt cx="800559" cy="204209"/>
            </a:xfrm>
          </p:grpSpPr>
          <p:grpSp>
            <p:nvGrpSpPr>
              <p:cNvPr id="94" name="Google Shape;94;p2"/>
              <p:cNvGrpSpPr/>
              <p:nvPr/>
            </p:nvGrpSpPr>
            <p:grpSpPr>
              <a:xfrm>
                <a:off x="1339984" y="664537"/>
                <a:ext cx="207995" cy="204209"/>
                <a:chOff x="1541700" y="658850"/>
                <a:chExt cx="253838" cy="249218"/>
              </a:xfrm>
            </p:grpSpPr>
            <p:sp>
              <p:nvSpPr>
                <p:cNvPr id="95" name="Google Shape;95;p2"/>
                <p:cNvSpPr/>
                <p:nvPr/>
              </p:nvSpPr>
              <p:spPr>
                <a:xfrm>
                  <a:off x="1541700" y="658850"/>
                  <a:ext cx="253838" cy="2492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27" h="16128" extrusionOk="0">
                      <a:moveTo>
                        <a:pt x="6489" y="697"/>
                      </a:moveTo>
                      <a:cubicBezTo>
                        <a:pt x="6850" y="1277"/>
                        <a:pt x="7179" y="1857"/>
                        <a:pt x="7524" y="2437"/>
                      </a:cubicBezTo>
                      <a:cubicBezTo>
                        <a:pt x="7595" y="2553"/>
                        <a:pt x="7692" y="2598"/>
                        <a:pt x="7788" y="2598"/>
                      </a:cubicBezTo>
                      <a:cubicBezTo>
                        <a:pt x="7861" y="2598"/>
                        <a:pt x="7933" y="2572"/>
                        <a:pt x="7994" y="2531"/>
                      </a:cubicBezTo>
                      <a:lnTo>
                        <a:pt x="8088" y="2531"/>
                      </a:lnTo>
                      <a:cubicBezTo>
                        <a:pt x="8274" y="2499"/>
                        <a:pt x="8456" y="2485"/>
                        <a:pt x="8637" y="2485"/>
                      </a:cubicBezTo>
                      <a:cubicBezTo>
                        <a:pt x="9083" y="2485"/>
                        <a:pt x="9518" y="2574"/>
                        <a:pt x="9953" y="2719"/>
                      </a:cubicBezTo>
                      <a:cubicBezTo>
                        <a:pt x="9987" y="2730"/>
                        <a:pt x="10020" y="2741"/>
                        <a:pt x="10053" y="2741"/>
                      </a:cubicBezTo>
                      <a:cubicBezTo>
                        <a:pt x="10067" y="2741"/>
                        <a:pt x="10081" y="2739"/>
                        <a:pt x="10094" y="2735"/>
                      </a:cubicBezTo>
                      <a:cubicBezTo>
                        <a:pt x="10116" y="2738"/>
                        <a:pt x="10137" y="2740"/>
                        <a:pt x="10158" y="2740"/>
                      </a:cubicBezTo>
                      <a:cubicBezTo>
                        <a:pt x="10230" y="2740"/>
                        <a:pt x="10300" y="2717"/>
                        <a:pt x="10361" y="2656"/>
                      </a:cubicBezTo>
                      <a:cubicBezTo>
                        <a:pt x="10847" y="2186"/>
                        <a:pt x="11348" y="1747"/>
                        <a:pt x="11881" y="1340"/>
                      </a:cubicBezTo>
                      <a:cubicBezTo>
                        <a:pt x="12054" y="1434"/>
                        <a:pt x="12242" y="1528"/>
                        <a:pt x="12414" y="1638"/>
                      </a:cubicBezTo>
                      <a:cubicBezTo>
                        <a:pt x="12242" y="2249"/>
                        <a:pt x="12069" y="2845"/>
                        <a:pt x="11897" y="3456"/>
                      </a:cubicBezTo>
                      <a:cubicBezTo>
                        <a:pt x="11756" y="3581"/>
                        <a:pt x="11725" y="3848"/>
                        <a:pt x="11928" y="3973"/>
                      </a:cubicBezTo>
                      <a:cubicBezTo>
                        <a:pt x="12477" y="4334"/>
                        <a:pt x="12869" y="4820"/>
                        <a:pt x="13167" y="5399"/>
                      </a:cubicBezTo>
                      <a:cubicBezTo>
                        <a:pt x="13198" y="5431"/>
                        <a:pt x="13214" y="5462"/>
                        <a:pt x="13245" y="5494"/>
                      </a:cubicBezTo>
                      <a:cubicBezTo>
                        <a:pt x="13292" y="5572"/>
                        <a:pt x="13386" y="5635"/>
                        <a:pt x="13511" y="5635"/>
                      </a:cubicBezTo>
                      <a:cubicBezTo>
                        <a:pt x="14185" y="5635"/>
                        <a:pt x="14859" y="5650"/>
                        <a:pt x="15518" y="5697"/>
                      </a:cubicBezTo>
                      <a:cubicBezTo>
                        <a:pt x="15596" y="5901"/>
                        <a:pt x="15659" y="6089"/>
                        <a:pt x="15706" y="6293"/>
                      </a:cubicBezTo>
                      <a:cubicBezTo>
                        <a:pt x="15126" y="6653"/>
                        <a:pt x="14546" y="6983"/>
                        <a:pt x="13966" y="7343"/>
                      </a:cubicBezTo>
                      <a:cubicBezTo>
                        <a:pt x="13935" y="7359"/>
                        <a:pt x="13903" y="7374"/>
                        <a:pt x="13888" y="7406"/>
                      </a:cubicBezTo>
                      <a:cubicBezTo>
                        <a:pt x="13778" y="7469"/>
                        <a:pt x="13700" y="7594"/>
                        <a:pt x="13731" y="7766"/>
                      </a:cubicBezTo>
                      <a:cubicBezTo>
                        <a:pt x="13888" y="8393"/>
                        <a:pt x="13856" y="9005"/>
                        <a:pt x="13684" y="9632"/>
                      </a:cubicBezTo>
                      <a:cubicBezTo>
                        <a:pt x="13684" y="9663"/>
                        <a:pt x="13684" y="9694"/>
                        <a:pt x="13684" y="9726"/>
                      </a:cubicBezTo>
                      <a:cubicBezTo>
                        <a:pt x="13653" y="9835"/>
                        <a:pt x="13668" y="9945"/>
                        <a:pt x="13762" y="10039"/>
                      </a:cubicBezTo>
                      <a:cubicBezTo>
                        <a:pt x="14264" y="10494"/>
                        <a:pt x="14750" y="10980"/>
                        <a:pt x="15220" y="11465"/>
                      </a:cubicBezTo>
                      <a:cubicBezTo>
                        <a:pt x="15126" y="11669"/>
                        <a:pt x="15048" y="11842"/>
                        <a:pt x="14938" y="12030"/>
                      </a:cubicBezTo>
                      <a:cubicBezTo>
                        <a:pt x="14280" y="11904"/>
                        <a:pt x="13637" y="11748"/>
                        <a:pt x="12979" y="11622"/>
                      </a:cubicBezTo>
                      <a:cubicBezTo>
                        <a:pt x="12947" y="11614"/>
                        <a:pt x="12916" y="11610"/>
                        <a:pt x="12886" y="11610"/>
                      </a:cubicBezTo>
                      <a:cubicBezTo>
                        <a:pt x="12857" y="11610"/>
                        <a:pt x="12830" y="11614"/>
                        <a:pt x="12806" y="11622"/>
                      </a:cubicBezTo>
                      <a:cubicBezTo>
                        <a:pt x="12777" y="11615"/>
                        <a:pt x="12748" y="11611"/>
                        <a:pt x="12718" y="11611"/>
                      </a:cubicBezTo>
                      <a:cubicBezTo>
                        <a:pt x="12618" y="11611"/>
                        <a:pt x="12518" y="11655"/>
                        <a:pt x="12446" y="11763"/>
                      </a:cubicBezTo>
                      <a:cubicBezTo>
                        <a:pt x="12069" y="12281"/>
                        <a:pt x="11552" y="12672"/>
                        <a:pt x="10972" y="12939"/>
                      </a:cubicBezTo>
                      <a:cubicBezTo>
                        <a:pt x="10925" y="12970"/>
                        <a:pt x="10878" y="13002"/>
                        <a:pt x="10863" y="13033"/>
                      </a:cubicBezTo>
                      <a:cubicBezTo>
                        <a:pt x="10784" y="13080"/>
                        <a:pt x="10737" y="13158"/>
                        <a:pt x="10737" y="13268"/>
                      </a:cubicBezTo>
                      <a:cubicBezTo>
                        <a:pt x="10706" y="13942"/>
                        <a:pt x="10674" y="14616"/>
                        <a:pt x="10596" y="15274"/>
                      </a:cubicBezTo>
                      <a:cubicBezTo>
                        <a:pt x="10392" y="15337"/>
                        <a:pt x="10189" y="15384"/>
                        <a:pt x="9985" y="15431"/>
                      </a:cubicBezTo>
                      <a:cubicBezTo>
                        <a:pt x="9687" y="14882"/>
                        <a:pt x="9389" y="14334"/>
                        <a:pt x="9091" y="13785"/>
                      </a:cubicBezTo>
                      <a:cubicBezTo>
                        <a:pt x="9091" y="13616"/>
                        <a:pt x="8951" y="13434"/>
                        <a:pt x="8752" y="13434"/>
                      </a:cubicBezTo>
                      <a:cubicBezTo>
                        <a:pt x="8730" y="13434"/>
                        <a:pt x="8707" y="13436"/>
                        <a:pt x="8684" y="13440"/>
                      </a:cubicBezTo>
                      <a:cubicBezTo>
                        <a:pt x="8460" y="13484"/>
                        <a:pt x="8240" y="13505"/>
                        <a:pt x="8021" y="13505"/>
                      </a:cubicBezTo>
                      <a:cubicBezTo>
                        <a:pt x="7613" y="13505"/>
                        <a:pt x="7211" y="13432"/>
                        <a:pt x="6803" y="13299"/>
                      </a:cubicBezTo>
                      <a:cubicBezTo>
                        <a:pt x="6772" y="13284"/>
                        <a:pt x="6724" y="13284"/>
                        <a:pt x="6693" y="13284"/>
                      </a:cubicBezTo>
                      <a:cubicBezTo>
                        <a:pt x="6673" y="13280"/>
                        <a:pt x="6652" y="13278"/>
                        <a:pt x="6631" y="13278"/>
                      </a:cubicBezTo>
                      <a:cubicBezTo>
                        <a:pt x="6553" y="13278"/>
                        <a:pt x="6472" y="13304"/>
                        <a:pt x="6411" y="13378"/>
                      </a:cubicBezTo>
                      <a:cubicBezTo>
                        <a:pt x="5925" y="13848"/>
                        <a:pt x="5439" y="14303"/>
                        <a:pt x="4922" y="14741"/>
                      </a:cubicBezTo>
                      <a:cubicBezTo>
                        <a:pt x="4734" y="14663"/>
                        <a:pt x="4546" y="14553"/>
                        <a:pt x="4373" y="14444"/>
                      </a:cubicBezTo>
                      <a:cubicBezTo>
                        <a:pt x="4530" y="13801"/>
                        <a:pt x="4718" y="13143"/>
                        <a:pt x="4875" y="12500"/>
                      </a:cubicBezTo>
                      <a:cubicBezTo>
                        <a:pt x="4922" y="12312"/>
                        <a:pt x="4828" y="12186"/>
                        <a:pt x="4702" y="12124"/>
                      </a:cubicBezTo>
                      <a:cubicBezTo>
                        <a:pt x="4687" y="12092"/>
                        <a:pt x="4655" y="12077"/>
                        <a:pt x="4624" y="12061"/>
                      </a:cubicBezTo>
                      <a:cubicBezTo>
                        <a:pt x="4060" y="11716"/>
                        <a:pt x="3637" y="11262"/>
                        <a:pt x="3323" y="10697"/>
                      </a:cubicBezTo>
                      <a:cubicBezTo>
                        <a:pt x="3307" y="10666"/>
                        <a:pt x="3276" y="10635"/>
                        <a:pt x="3260" y="10619"/>
                      </a:cubicBezTo>
                      <a:cubicBezTo>
                        <a:pt x="3213" y="10525"/>
                        <a:pt x="3119" y="10462"/>
                        <a:pt x="2978" y="10462"/>
                      </a:cubicBezTo>
                      <a:cubicBezTo>
                        <a:pt x="2562" y="10482"/>
                        <a:pt x="2145" y="10495"/>
                        <a:pt x="1725" y="10495"/>
                      </a:cubicBezTo>
                      <a:cubicBezTo>
                        <a:pt x="1465" y="10495"/>
                        <a:pt x="1204" y="10490"/>
                        <a:pt x="941" y="10478"/>
                      </a:cubicBezTo>
                      <a:cubicBezTo>
                        <a:pt x="862" y="10290"/>
                        <a:pt x="800" y="10086"/>
                        <a:pt x="737" y="9898"/>
                      </a:cubicBezTo>
                      <a:cubicBezTo>
                        <a:pt x="1301" y="9522"/>
                        <a:pt x="1865" y="9161"/>
                        <a:pt x="2430" y="8785"/>
                      </a:cubicBezTo>
                      <a:cubicBezTo>
                        <a:pt x="2477" y="8754"/>
                        <a:pt x="2524" y="8707"/>
                        <a:pt x="2539" y="8660"/>
                      </a:cubicBezTo>
                      <a:cubicBezTo>
                        <a:pt x="2649" y="8581"/>
                        <a:pt x="2728" y="8456"/>
                        <a:pt x="2696" y="8299"/>
                      </a:cubicBezTo>
                      <a:cubicBezTo>
                        <a:pt x="2602" y="7672"/>
                        <a:pt x="2681" y="7045"/>
                        <a:pt x="2900" y="6450"/>
                      </a:cubicBezTo>
                      <a:cubicBezTo>
                        <a:pt x="2916" y="6387"/>
                        <a:pt x="2931" y="6340"/>
                        <a:pt x="2916" y="6293"/>
                      </a:cubicBezTo>
                      <a:cubicBezTo>
                        <a:pt x="2931" y="6215"/>
                        <a:pt x="2916" y="6121"/>
                        <a:pt x="2837" y="6042"/>
                      </a:cubicBezTo>
                      <a:cubicBezTo>
                        <a:pt x="2383" y="5541"/>
                        <a:pt x="1944" y="5039"/>
                        <a:pt x="1521" y="4522"/>
                      </a:cubicBezTo>
                      <a:cubicBezTo>
                        <a:pt x="1615" y="4334"/>
                        <a:pt x="1724" y="4161"/>
                        <a:pt x="1834" y="3973"/>
                      </a:cubicBezTo>
                      <a:cubicBezTo>
                        <a:pt x="2430" y="4146"/>
                        <a:pt x="3025" y="4334"/>
                        <a:pt x="3637" y="4506"/>
                      </a:cubicBezTo>
                      <a:cubicBezTo>
                        <a:pt x="3698" y="4575"/>
                        <a:pt x="3793" y="4618"/>
                        <a:pt x="3891" y="4618"/>
                      </a:cubicBezTo>
                      <a:cubicBezTo>
                        <a:pt x="3993" y="4618"/>
                        <a:pt x="4097" y="4571"/>
                        <a:pt x="4170" y="4459"/>
                      </a:cubicBezTo>
                      <a:cubicBezTo>
                        <a:pt x="4514" y="3926"/>
                        <a:pt x="5016" y="3534"/>
                        <a:pt x="5580" y="3236"/>
                      </a:cubicBezTo>
                      <a:cubicBezTo>
                        <a:pt x="5627" y="3205"/>
                        <a:pt x="5659" y="3189"/>
                        <a:pt x="5690" y="3158"/>
                      </a:cubicBezTo>
                      <a:cubicBezTo>
                        <a:pt x="5768" y="3111"/>
                        <a:pt x="5815" y="3017"/>
                        <a:pt x="5815" y="2892"/>
                      </a:cubicBezTo>
                      <a:cubicBezTo>
                        <a:pt x="5815" y="2218"/>
                        <a:pt x="5847" y="1559"/>
                        <a:pt x="5894" y="885"/>
                      </a:cubicBezTo>
                      <a:cubicBezTo>
                        <a:pt x="6098" y="807"/>
                        <a:pt x="6286" y="744"/>
                        <a:pt x="6489" y="697"/>
                      </a:cubicBezTo>
                      <a:close/>
                      <a:moveTo>
                        <a:pt x="6651" y="1"/>
                      </a:moveTo>
                      <a:cubicBezTo>
                        <a:pt x="6629" y="1"/>
                        <a:pt x="6607" y="3"/>
                        <a:pt x="6583" y="8"/>
                      </a:cubicBezTo>
                      <a:cubicBezTo>
                        <a:pt x="6223" y="86"/>
                        <a:pt x="5862" y="180"/>
                        <a:pt x="5518" y="321"/>
                      </a:cubicBezTo>
                      <a:cubicBezTo>
                        <a:pt x="5424" y="368"/>
                        <a:pt x="5345" y="431"/>
                        <a:pt x="5298" y="525"/>
                      </a:cubicBezTo>
                      <a:cubicBezTo>
                        <a:pt x="5298" y="525"/>
                        <a:pt x="5298" y="540"/>
                        <a:pt x="5298" y="540"/>
                      </a:cubicBezTo>
                      <a:cubicBezTo>
                        <a:pt x="5282" y="572"/>
                        <a:pt x="5267" y="619"/>
                        <a:pt x="5267" y="666"/>
                      </a:cubicBezTo>
                      <a:cubicBezTo>
                        <a:pt x="5204" y="1356"/>
                        <a:pt x="5173" y="2030"/>
                        <a:pt x="5173" y="2719"/>
                      </a:cubicBezTo>
                      <a:cubicBezTo>
                        <a:pt x="4640" y="3017"/>
                        <a:pt x="4170" y="3393"/>
                        <a:pt x="3809" y="3879"/>
                      </a:cubicBezTo>
                      <a:cubicBezTo>
                        <a:pt x="3166" y="3691"/>
                        <a:pt x="2524" y="3487"/>
                        <a:pt x="1881" y="3315"/>
                      </a:cubicBezTo>
                      <a:cubicBezTo>
                        <a:pt x="1881" y="3315"/>
                        <a:pt x="1865" y="3299"/>
                        <a:pt x="1865" y="3299"/>
                      </a:cubicBezTo>
                      <a:cubicBezTo>
                        <a:pt x="1813" y="3271"/>
                        <a:pt x="1761" y="3258"/>
                        <a:pt x="1711" y="3258"/>
                      </a:cubicBezTo>
                      <a:cubicBezTo>
                        <a:pt x="1595" y="3258"/>
                        <a:pt x="1488" y="3326"/>
                        <a:pt x="1411" y="3425"/>
                      </a:cubicBezTo>
                      <a:cubicBezTo>
                        <a:pt x="1207" y="3722"/>
                        <a:pt x="1019" y="4036"/>
                        <a:pt x="862" y="4381"/>
                      </a:cubicBezTo>
                      <a:cubicBezTo>
                        <a:pt x="815" y="4475"/>
                        <a:pt x="815" y="4569"/>
                        <a:pt x="847" y="4663"/>
                      </a:cubicBezTo>
                      <a:cubicBezTo>
                        <a:pt x="862" y="4710"/>
                        <a:pt x="878" y="4757"/>
                        <a:pt x="909" y="4804"/>
                      </a:cubicBezTo>
                      <a:cubicBezTo>
                        <a:pt x="1333" y="5337"/>
                        <a:pt x="1787" y="5854"/>
                        <a:pt x="2242" y="6356"/>
                      </a:cubicBezTo>
                      <a:cubicBezTo>
                        <a:pt x="2038" y="6983"/>
                        <a:pt x="1959" y="7610"/>
                        <a:pt x="2038" y="8252"/>
                      </a:cubicBezTo>
                      <a:cubicBezTo>
                        <a:pt x="1442" y="8660"/>
                        <a:pt x="831" y="9052"/>
                        <a:pt x="235" y="9443"/>
                      </a:cubicBezTo>
                      <a:cubicBezTo>
                        <a:pt x="94" y="9506"/>
                        <a:pt x="0" y="9647"/>
                        <a:pt x="47" y="9820"/>
                      </a:cubicBezTo>
                      <a:cubicBezTo>
                        <a:pt x="141" y="10212"/>
                        <a:pt x="267" y="10588"/>
                        <a:pt x="439" y="10948"/>
                      </a:cubicBezTo>
                      <a:cubicBezTo>
                        <a:pt x="470" y="11011"/>
                        <a:pt x="517" y="11058"/>
                        <a:pt x="596" y="11089"/>
                      </a:cubicBezTo>
                      <a:cubicBezTo>
                        <a:pt x="643" y="11105"/>
                        <a:pt x="690" y="11121"/>
                        <a:pt x="753" y="11121"/>
                      </a:cubicBezTo>
                      <a:cubicBezTo>
                        <a:pt x="1097" y="11136"/>
                        <a:pt x="1442" y="11144"/>
                        <a:pt x="1787" y="11144"/>
                      </a:cubicBezTo>
                      <a:cubicBezTo>
                        <a:pt x="2132" y="11144"/>
                        <a:pt x="2477" y="11136"/>
                        <a:pt x="2822" y="11121"/>
                      </a:cubicBezTo>
                      <a:cubicBezTo>
                        <a:pt x="3166" y="11701"/>
                        <a:pt x="3621" y="12186"/>
                        <a:pt x="4185" y="12547"/>
                      </a:cubicBezTo>
                      <a:cubicBezTo>
                        <a:pt x="4028" y="13190"/>
                        <a:pt x="3840" y="13832"/>
                        <a:pt x="3684" y="14491"/>
                      </a:cubicBezTo>
                      <a:cubicBezTo>
                        <a:pt x="3684" y="14491"/>
                        <a:pt x="3684" y="14491"/>
                        <a:pt x="3684" y="14506"/>
                      </a:cubicBezTo>
                      <a:cubicBezTo>
                        <a:pt x="3652" y="14632"/>
                        <a:pt x="3684" y="14773"/>
                        <a:pt x="3825" y="14882"/>
                      </a:cubicBezTo>
                      <a:cubicBezTo>
                        <a:pt x="4123" y="15086"/>
                        <a:pt x="4452" y="15259"/>
                        <a:pt x="4797" y="15400"/>
                      </a:cubicBezTo>
                      <a:cubicBezTo>
                        <a:pt x="4840" y="15426"/>
                        <a:pt x="4892" y="15437"/>
                        <a:pt x="4944" y="15437"/>
                      </a:cubicBezTo>
                      <a:cubicBezTo>
                        <a:pt x="4986" y="15437"/>
                        <a:pt x="5028" y="15429"/>
                        <a:pt x="5063" y="15415"/>
                      </a:cubicBezTo>
                      <a:cubicBezTo>
                        <a:pt x="5126" y="15415"/>
                        <a:pt x="5173" y="15384"/>
                        <a:pt x="5220" y="15353"/>
                      </a:cubicBezTo>
                      <a:cubicBezTo>
                        <a:pt x="5753" y="14914"/>
                        <a:pt x="6254" y="14444"/>
                        <a:pt x="6740" y="13958"/>
                      </a:cubicBezTo>
                      <a:cubicBezTo>
                        <a:pt x="7154" y="14081"/>
                        <a:pt x="7575" y="14148"/>
                        <a:pt x="8005" y="14148"/>
                      </a:cubicBezTo>
                      <a:cubicBezTo>
                        <a:pt x="8178" y="14148"/>
                        <a:pt x="8352" y="14137"/>
                        <a:pt x="8527" y="14114"/>
                      </a:cubicBezTo>
                      <a:cubicBezTo>
                        <a:pt x="8841" y="14710"/>
                        <a:pt x="9154" y="15290"/>
                        <a:pt x="9483" y="15870"/>
                      </a:cubicBezTo>
                      <a:cubicBezTo>
                        <a:pt x="9483" y="15886"/>
                        <a:pt x="9483" y="15886"/>
                        <a:pt x="9483" y="15886"/>
                      </a:cubicBezTo>
                      <a:cubicBezTo>
                        <a:pt x="9537" y="16047"/>
                        <a:pt x="9671" y="16127"/>
                        <a:pt x="9817" y="16127"/>
                      </a:cubicBezTo>
                      <a:cubicBezTo>
                        <a:pt x="9841" y="16127"/>
                        <a:pt x="9866" y="16125"/>
                        <a:pt x="9891" y="16121"/>
                      </a:cubicBezTo>
                      <a:cubicBezTo>
                        <a:pt x="10251" y="16058"/>
                        <a:pt x="10612" y="15964"/>
                        <a:pt x="10957" y="15839"/>
                      </a:cubicBezTo>
                      <a:cubicBezTo>
                        <a:pt x="11051" y="15807"/>
                        <a:pt x="11113" y="15745"/>
                        <a:pt x="11145" y="15666"/>
                      </a:cubicBezTo>
                      <a:cubicBezTo>
                        <a:pt x="11192" y="15619"/>
                        <a:pt x="11207" y="15572"/>
                        <a:pt x="11223" y="15509"/>
                      </a:cubicBezTo>
                      <a:cubicBezTo>
                        <a:pt x="11301" y="14820"/>
                        <a:pt x="11348" y="14146"/>
                        <a:pt x="11380" y="13456"/>
                      </a:cubicBezTo>
                      <a:cubicBezTo>
                        <a:pt x="11960" y="13174"/>
                        <a:pt x="12461" y="12766"/>
                        <a:pt x="12869" y="12265"/>
                      </a:cubicBezTo>
                      <a:cubicBezTo>
                        <a:pt x="13574" y="12406"/>
                        <a:pt x="14280" y="12563"/>
                        <a:pt x="14985" y="12704"/>
                      </a:cubicBezTo>
                      <a:cubicBezTo>
                        <a:pt x="15029" y="12718"/>
                        <a:pt x="15075" y="12727"/>
                        <a:pt x="15120" y="12727"/>
                      </a:cubicBezTo>
                      <a:cubicBezTo>
                        <a:pt x="15220" y="12727"/>
                        <a:pt x="15317" y="12686"/>
                        <a:pt x="15392" y="12578"/>
                      </a:cubicBezTo>
                      <a:cubicBezTo>
                        <a:pt x="15596" y="12233"/>
                        <a:pt x="15769" y="11873"/>
                        <a:pt x="15910" y="11512"/>
                      </a:cubicBezTo>
                      <a:cubicBezTo>
                        <a:pt x="15925" y="11434"/>
                        <a:pt x="15925" y="11356"/>
                        <a:pt x="15894" y="11293"/>
                      </a:cubicBezTo>
                      <a:cubicBezTo>
                        <a:pt x="15878" y="11246"/>
                        <a:pt x="15847" y="11199"/>
                        <a:pt x="15816" y="11152"/>
                      </a:cubicBezTo>
                      <a:cubicBezTo>
                        <a:pt x="15345" y="10650"/>
                        <a:pt x="14859" y="10164"/>
                        <a:pt x="14342" y="9694"/>
                      </a:cubicBezTo>
                      <a:cubicBezTo>
                        <a:pt x="14499" y="9067"/>
                        <a:pt x="14530" y="8456"/>
                        <a:pt x="14421" y="7829"/>
                      </a:cubicBezTo>
                      <a:cubicBezTo>
                        <a:pt x="15016" y="7469"/>
                        <a:pt x="15627" y="7124"/>
                        <a:pt x="16223" y="6747"/>
                      </a:cubicBezTo>
                      <a:lnTo>
                        <a:pt x="16239" y="6747"/>
                      </a:lnTo>
                      <a:cubicBezTo>
                        <a:pt x="16349" y="6669"/>
                        <a:pt x="16427" y="6544"/>
                        <a:pt x="16396" y="6387"/>
                      </a:cubicBezTo>
                      <a:cubicBezTo>
                        <a:pt x="16333" y="6026"/>
                        <a:pt x="16223" y="5666"/>
                        <a:pt x="16082" y="5321"/>
                      </a:cubicBezTo>
                      <a:cubicBezTo>
                        <a:pt x="16035" y="5227"/>
                        <a:pt x="15972" y="5149"/>
                        <a:pt x="15878" y="5102"/>
                      </a:cubicBezTo>
                      <a:cubicBezTo>
                        <a:pt x="15847" y="5086"/>
                        <a:pt x="15800" y="5070"/>
                        <a:pt x="15737" y="5070"/>
                      </a:cubicBezTo>
                      <a:cubicBezTo>
                        <a:pt x="15048" y="5008"/>
                        <a:pt x="14374" y="4976"/>
                        <a:pt x="13684" y="4976"/>
                      </a:cubicBezTo>
                      <a:cubicBezTo>
                        <a:pt x="13386" y="4443"/>
                        <a:pt x="13010" y="3989"/>
                        <a:pt x="12524" y="3613"/>
                      </a:cubicBezTo>
                      <a:cubicBezTo>
                        <a:pt x="12712" y="2970"/>
                        <a:pt x="12900" y="2327"/>
                        <a:pt x="13073" y="1685"/>
                      </a:cubicBezTo>
                      <a:lnTo>
                        <a:pt x="13088" y="1685"/>
                      </a:lnTo>
                      <a:cubicBezTo>
                        <a:pt x="13182" y="1512"/>
                        <a:pt x="13120" y="1340"/>
                        <a:pt x="12979" y="1230"/>
                      </a:cubicBezTo>
                      <a:cubicBezTo>
                        <a:pt x="12681" y="1011"/>
                        <a:pt x="12352" y="823"/>
                        <a:pt x="12022" y="666"/>
                      </a:cubicBezTo>
                      <a:cubicBezTo>
                        <a:pt x="11971" y="649"/>
                        <a:pt x="11914" y="636"/>
                        <a:pt x="11859" y="636"/>
                      </a:cubicBezTo>
                      <a:cubicBezTo>
                        <a:pt x="11813" y="636"/>
                        <a:pt x="11767" y="645"/>
                        <a:pt x="11725" y="666"/>
                      </a:cubicBezTo>
                      <a:cubicBezTo>
                        <a:pt x="11678" y="666"/>
                        <a:pt x="11631" y="697"/>
                        <a:pt x="11584" y="729"/>
                      </a:cubicBezTo>
                      <a:cubicBezTo>
                        <a:pt x="11051" y="1152"/>
                        <a:pt x="10533" y="1591"/>
                        <a:pt x="10032" y="2061"/>
                      </a:cubicBezTo>
                      <a:cubicBezTo>
                        <a:pt x="9575" y="1912"/>
                        <a:pt x="9112" y="1836"/>
                        <a:pt x="8641" y="1836"/>
                      </a:cubicBezTo>
                      <a:cubicBezTo>
                        <a:pt x="8417" y="1836"/>
                        <a:pt x="8191" y="1853"/>
                        <a:pt x="7963" y="1888"/>
                      </a:cubicBezTo>
                      <a:cubicBezTo>
                        <a:pt x="7618" y="1324"/>
                        <a:pt x="7289" y="760"/>
                        <a:pt x="6944" y="196"/>
                      </a:cubicBezTo>
                      <a:cubicBezTo>
                        <a:pt x="6944" y="180"/>
                        <a:pt x="6944" y="180"/>
                        <a:pt x="6944" y="180"/>
                      </a:cubicBezTo>
                      <a:cubicBezTo>
                        <a:pt x="6877" y="73"/>
                        <a:pt x="6777" y="1"/>
                        <a:pt x="6651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" name="Google Shape;96;p2"/>
                <p:cNvSpPr/>
                <p:nvPr/>
              </p:nvSpPr>
              <p:spPr>
                <a:xfrm>
                  <a:off x="1610522" y="731473"/>
                  <a:ext cx="118892" cy="1009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94" h="6536" extrusionOk="0">
                      <a:moveTo>
                        <a:pt x="3911" y="632"/>
                      </a:moveTo>
                      <a:cubicBezTo>
                        <a:pt x="4113" y="632"/>
                        <a:pt x="4324" y="653"/>
                        <a:pt x="4543" y="699"/>
                      </a:cubicBezTo>
                      <a:cubicBezTo>
                        <a:pt x="4575" y="715"/>
                        <a:pt x="4590" y="715"/>
                        <a:pt x="4622" y="715"/>
                      </a:cubicBezTo>
                      <a:cubicBezTo>
                        <a:pt x="5923" y="1044"/>
                        <a:pt x="6910" y="2345"/>
                        <a:pt x="6659" y="3709"/>
                      </a:cubicBezTo>
                      <a:cubicBezTo>
                        <a:pt x="6424" y="5030"/>
                        <a:pt x="5141" y="5882"/>
                        <a:pt x="3857" y="5882"/>
                      </a:cubicBezTo>
                      <a:cubicBezTo>
                        <a:pt x="3603" y="5882"/>
                        <a:pt x="3348" y="5848"/>
                        <a:pt x="3101" y="5778"/>
                      </a:cubicBezTo>
                      <a:cubicBezTo>
                        <a:pt x="0" y="4856"/>
                        <a:pt x="1090" y="632"/>
                        <a:pt x="3911" y="632"/>
                      </a:cubicBezTo>
                      <a:close/>
                      <a:moveTo>
                        <a:pt x="3944" y="0"/>
                      </a:moveTo>
                      <a:cubicBezTo>
                        <a:pt x="2477" y="0"/>
                        <a:pt x="1085" y="880"/>
                        <a:pt x="640" y="2361"/>
                      </a:cubicBezTo>
                      <a:cubicBezTo>
                        <a:pt x="107" y="4132"/>
                        <a:pt x="1189" y="5888"/>
                        <a:pt x="2929" y="6405"/>
                      </a:cubicBezTo>
                      <a:cubicBezTo>
                        <a:pt x="3234" y="6493"/>
                        <a:pt x="3548" y="6535"/>
                        <a:pt x="3860" y="6535"/>
                      </a:cubicBezTo>
                      <a:cubicBezTo>
                        <a:pt x="5380" y="6535"/>
                        <a:pt x="6878" y="5541"/>
                        <a:pt x="7255" y="4007"/>
                      </a:cubicBezTo>
                      <a:cubicBezTo>
                        <a:pt x="7694" y="2267"/>
                        <a:pt x="6471" y="496"/>
                        <a:pt x="4778" y="73"/>
                      </a:cubicBezTo>
                      <a:lnTo>
                        <a:pt x="4669" y="73"/>
                      </a:lnTo>
                      <a:cubicBezTo>
                        <a:pt x="4428" y="24"/>
                        <a:pt x="4185" y="0"/>
                        <a:pt x="3944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97" name="Google Shape;97;p2"/>
              <p:cNvSpPr/>
              <p:nvPr/>
            </p:nvSpPr>
            <p:spPr>
              <a:xfrm rot="-5400000">
                <a:off x="715100" y="702546"/>
                <a:ext cx="192827" cy="128187"/>
              </a:xfrm>
              <a:prstGeom prst="rect">
                <a:avLst/>
              </a:prstGeom>
            </p:spPr>
            <p:txBody>
              <a:bodyPr>
                <a:prstTxWarp prst="textPlain">
                  <a:avLst/>
                </a:prstTxWarp>
              </a:bodyPr>
              <a:lstStyle/>
              <a:p>
                <a:pPr lvl="0" algn="ctr"/>
                <a:r>
                  <a:rPr b="0" i="0">
                    <a:ln>
                      <a:noFill/>
                    </a:ln>
                    <a:solidFill>
                      <a:schemeClr val="lt2"/>
                    </a:solidFill>
                    <a:latin typeface="Gaegu;300"/>
                  </a:rPr>
                  <a:t>^</a:t>
                </a:r>
              </a:p>
            </p:txBody>
          </p:sp>
          <p:sp>
            <p:nvSpPr>
              <p:cNvPr id="98" name="Google Shape;98;p2"/>
              <p:cNvSpPr/>
              <p:nvPr/>
            </p:nvSpPr>
            <p:spPr>
              <a:xfrm rot="5400000" flipH="1">
                <a:off x="1011380" y="702546"/>
                <a:ext cx="192827" cy="128187"/>
              </a:xfrm>
              <a:prstGeom prst="rect">
                <a:avLst/>
              </a:prstGeom>
            </p:spPr>
            <p:txBody>
              <a:bodyPr>
                <a:prstTxWarp prst="textPlain">
                  <a:avLst/>
                </a:prstTxWarp>
              </a:bodyPr>
              <a:lstStyle/>
              <a:p>
                <a:pPr lvl="0" algn="ctr"/>
                <a:r>
                  <a:rPr b="0" i="0">
                    <a:ln>
                      <a:noFill/>
                    </a:ln>
                    <a:solidFill>
                      <a:schemeClr val="lt2"/>
                    </a:solidFill>
                    <a:latin typeface="Gaegu;300"/>
                  </a:rPr>
                  <a:t>^</a:t>
                </a:r>
              </a:p>
            </p:txBody>
          </p:sp>
        </p:grpSp>
      </p:grpSp>
      <p:sp>
        <p:nvSpPr>
          <p:cNvPr id="99" name="Google Shape;99;p2"/>
          <p:cNvSpPr/>
          <p:nvPr/>
        </p:nvSpPr>
        <p:spPr>
          <a:xfrm>
            <a:off x="946050" y="1089176"/>
            <a:ext cx="7251900" cy="3381900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2"/>
          <p:cNvSpPr txBox="1">
            <a:spLocks noGrp="1"/>
          </p:cNvSpPr>
          <p:nvPr>
            <p:ph type="ctrTitle"/>
          </p:nvPr>
        </p:nvSpPr>
        <p:spPr>
          <a:xfrm>
            <a:off x="1649100" y="1253838"/>
            <a:ext cx="5845800" cy="1697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1" name="Google Shape;101;p2"/>
          <p:cNvSpPr txBox="1">
            <a:spLocks noGrp="1"/>
          </p:cNvSpPr>
          <p:nvPr>
            <p:ph type="subTitle" idx="1"/>
          </p:nvPr>
        </p:nvSpPr>
        <p:spPr>
          <a:xfrm>
            <a:off x="2050919" y="3476800"/>
            <a:ext cx="4583700" cy="5415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>
                <a:latin typeface="Varela Round"/>
                <a:ea typeface="Varela Round"/>
                <a:cs typeface="Varela Round"/>
                <a:sym typeface="Varela Roun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14">
    <p:spTree>
      <p:nvGrpSpPr>
        <p:cNvPr id="1" name="Shape 2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47" name="Google Shape;2347;p27"/>
          <p:cNvGrpSpPr/>
          <p:nvPr/>
        </p:nvGrpSpPr>
        <p:grpSpPr>
          <a:xfrm>
            <a:off x="-23004" y="-1"/>
            <a:ext cx="9177565" cy="5143390"/>
            <a:chOff x="-23004" y="-1"/>
            <a:chExt cx="9177565" cy="5143390"/>
          </a:xfrm>
        </p:grpSpPr>
        <p:sp>
          <p:nvSpPr>
            <p:cNvPr id="2348" name="Google Shape;2348;p27"/>
            <p:cNvSpPr/>
            <p:nvPr/>
          </p:nvSpPr>
          <p:spPr>
            <a:xfrm>
              <a:off x="-22991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9" name="Google Shape;2349;p27"/>
            <p:cNvSpPr/>
            <p:nvPr/>
          </p:nvSpPr>
          <p:spPr>
            <a:xfrm>
              <a:off x="324596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0" name="Google Shape;2350;p27"/>
            <p:cNvSpPr/>
            <p:nvPr/>
          </p:nvSpPr>
          <p:spPr>
            <a:xfrm>
              <a:off x="650686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1" name="Google Shape;2351;p27"/>
            <p:cNvSpPr/>
            <p:nvPr/>
          </p:nvSpPr>
          <p:spPr>
            <a:xfrm>
              <a:off x="998608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2" name="Google Shape;2352;p27"/>
            <p:cNvSpPr/>
            <p:nvPr/>
          </p:nvSpPr>
          <p:spPr>
            <a:xfrm>
              <a:off x="1346531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3" name="Google Shape;2353;p27"/>
            <p:cNvSpPr/>
            <p:nvPr/>
          </p:nvSpPr>
          <p:spPr>
            <a:xfrm>
              <a:off x="1672285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4" name="Google Shape;2354;p27"/>
            <p:cNvSpPr/>
            <p:nvPr/>
          </p:nvSpPr>
          <p:spPr>
            <a:xfrm>
              <a:off x="2020208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5" name="Google Shape;2355;p27"/>
            <p:cNvSpPr/>
            <p:nvPr/>
          </p:nvSpPr>
          <p:spPr>
            <a:xfrm>
              <a:off x="2368130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6" name="Google Shape;2356;p27"/>
            <p:cNvSpPr/>
            <p:nvPr/>
          </p:nvSpPr>
          <p:spPr>
            <a:xfrm>
              <a:off x="2694152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7" name="Google Shape;2357;p27"/>
            <p:cNvSpPr/>
            <p:nvPr/>
          </p:nvSpPr>
          <p:spPr>
            <a:xfrm>
              <a:off x="3041740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8" name="Google Shape;2358;p27"/>
            <p:cNvSpPr/>
            <p:nvPr/>
          </p:nvSpPr>
          <p:spPr>
            <a:xfrm>
              <a:off x="3389662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9" name="Google Shape;2359;p27"/>
            <p:cNvSpPr/>
            <p:nvPr/>
          </p:nvSpPr>
          <p:spPr>
            <a:xfrm>
              <a:off x="3715752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0" name="Google Shape;2360;p27"/>
            <p:cNvSpPr/>
            <p:nvPr/>
          </p:nvSpPr>
          <p:spPr>
            <a:xfrm>
              <a:off x="4063339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1" name="Google Shape;2361;p27"/>
            <p:cNvSpPr/>
            <p:nvPr/>
          </p:nvSpPr>
          <p:spPr>
            <a:xfrm>
              <a:off x="4411262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2" name="Google Shape;2362;p27"/>
            <p:cNvSpPr/>
            <p:nvPr/>
          </p:nvSpPr>
          <p:spPr>
            <a:xfrm>
              <a:off x="-23004" y="176275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3" name="Google Shape;2363;p27"/>
            <p:cNvSpPr/>
            <p:nvPr/>
          </p:nvSpPr>
          <p:spPr>
            <a:xfrm>
              <a:off x="-23004" y="523862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4" name="Google Shape;2364;p27"/>
            <p:cNvSpPr/>
            <p:nvPr/>
          </p:nvSpPr>
          <p:spPr>
            <a:xfrm>
              <a:off x="-23004" y="849884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5" name="Google Shape;2365;p27"/>
            <p:cNvSpPr/>
            <p:nvPr/>
          </p:nvSpPr>
          <p:spPr>
            <a:xfrm>
              <a:off x="-23004" y="1197806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6" name="Google Shape;2366;p27"/>
            <p:cNvSpPr/>
            <p:nvPr/>
          </p:nvSpPr>
          <p:spPr>
            <a:xfrm>
              <a:off x="-23004" y="1554501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7" name="Google Shape;2367;p27"/>
            <p:cNvSpPr/>
            <p:nvPr/>
          </p:nvSpPr>
          <p:spPr>
            <a:xfrm>
              <a:off x="-23004" y="1880590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8" name="Google Shape;2368;p27"/>
            <p:cNvSpPr/>
            <p:nvPr/>
          </p:nvSpPr>
          <p:spPr>
            <a:xfrm>
              <a:off x="-23004" y="2228511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9" name="Google Shape;2369;p27"/>
            <p:cNvSpPr/>
            <p:nvPr/>
          </p:nvSpPr>
          <p:spPr>
            <a:xfrm>
              <a:off x="-23004" y="2576366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0" name="Google Shape;2370;p27"/>
            <p:cNvSpPr/>
            <p:nvPr/>
          </p:nvSpPr>
          <p:spPr>
            <a:xfrm>
              <a:off x="-23004" y="2902455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1" name="Google Shape;2371;p27"/>
            <p:cNvSpPr/>
            <p:nvPr/>
          </p:nvSpPr>
          <p:spPr>
            <a:xfrm>
              <a:off x="-23004" y="3250042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2" name="Google Shape;2372;p27"/>
            <p:cNvSpPr/>
            <p:nvPr/>
          </p:nvSpPr>
          <p:spPr>
            <a:xfrm>
              <a:off x="-23004" y="3597964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3" name="Google Shape;2373;p27"/>
            <p:cNvSpPr/>
            <p:nvPr/>
          </p:nvSpPr>
          <p:spPr>
            <a:xfrm>
              <a:off x="-23004" y="3924052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4" name="Google Shape;2374;p27"/>
            <p:cNvSpPr/>
            <p:nvPr/>
          </p:nvSpPr>
          <p:spPr>
            <a:xfrm>
              <a:off x="-23004" y="4271639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5" name="Google Shape;2375;p27"/>
            <p:cNvSpPr/>
            <p:nvPr/>
          </p:nvSpPr>
          <p:spPr>
            <a:xfrm>
              <a:off x="-23004" y="4619561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6" name="Google Shape;2376;p27"/>
            <p:cNvSpPr/>
            <p:nvPr/>
          </p:nvSpPr>
          <p:spPr>
            <a:xfrm>
              <a:off x="-23004" y="4945583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7" name="Google Shape;2377;p27"/>
            <p:cNvSpPr/>
            <p:nvPr/>
          </p:nvSpPr>
          <p:spPr>
            <a:xfrm>
              <a:off x="4732596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8" name="Google Shape;2378;p27"/>
            <p:cNvSpPr/>
            <p:nvPr/>
          </p:nvSpPr>
          <p:spPr>
            <a:xfrm>
              <a:off x="5058686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9" name="Google Shape;2379;p27"/>
            <p:cNvSpPr/>
            <p:nvPr/>
          </p:nvSpPr>
          <p:spPr>
            <a:xfrm>
              <a:off x="5406608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0" name="Google Shape;2380;p27"/>
            <p:cNvSpPr/>
            <p:nvPr/>
          </p:nvSpPr>
          <p:spPr>
            <a:xfrm>
              <a:off x="5754196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1" name="Google Shape;2381;p27"/>
            <p:cNvSpPr/>
            <p:nvPr/>
          </p:nvSpPr>
          <p:spPr>
            <a:xfrm>
              <a:off x="6080285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2" name="Google Shape;2382;p27"/>
            <p:cNvSpPr/>
            <p:nvPr/>
          </p:nvSpPr>
          <p:spPr>
            <a:xfrm>
              <a:off x="6428207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3" name="Google Shape;2383;p27"/>
            <p:cNvSpPr/>
            <p:nvPr/>
          </p:nvSpPr>
          <p:spPr>
            <a:xfrm>
              <a:off x="6775795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4" name="Google Shape;2384;p27"/>
            <p:cNvSpPr/>
            <p:nvPr/>
          </p:nvSpPr>
          <p:spPr>
            <a:xfrm>
              <a:off x="7101884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5" name="Google Shape;2385;p27"/>
            <p:cNvSpPr/>
            <p:nvPr/>
          </p:nvSpPr>
          <p:spPr>
            <a:xfrm>
              <a:off x="7449807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6" name="Google Shape;2386;p27"/>
            <p:cNvSpPr/>
            <p:nvPr/>
          </p:nvSpPr>
          <p:spPr>
            <a:xfrm>
              <a:off x="7797394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7" name="Google Shape;2387;p27"/>
            <p:cNvSpPr/>
            <p:nvPr/>
          </p:nvSpPr>
          <p:spPr>
            <a:xfrm>
              <a:off x="8123417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8" name="Google Shape;2388;p27"/>
            <p:cNvSpPr/>
            <p:nvPr/>
          </p:nvSpPr>
          <p:spPr>
            <a:xfrm>
              <a:off x="8471339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9" name="Google Shape;2389;p27"/>
            <p:cNvSpPr/>
            <p:nvPr/>
          </p:nvSpPr>
          <p:spPr>
            <a:xfrm>
              <a:off x="8828370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0" name="Google Shape;2390;p27"/>
            <p:cNvSpPr/>
            <p:nvPr/>
          </p:nvSpPr>
          <p:spPr>
            <a:xfrm>
              <a:off x="9154459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1" name="Google Shape;2391;p27"/>
            <p:cNvSpPr/>
            <p:nvPr/>
          </p:nvSpPr>
          <p:spPr>
            <a:xfrm>
              <a:off x="4732600" y="176275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2" name="Google Shape;2392;p27"/>
            <p:cNvSpPr/>
            <p:nvPr/>
          </p:nvSpPr>
          <p:spPr>
            <a:xfrm>
              <a:off x="4732600" y="523862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3" name="Google Shape;2393;p27"/>
            <p:cNvSpPr/>
            <p:nvPr/>
          </p:nvSpPr>
          <p:spPr>
            <a:xfrm>
              <a:off x="4732600" y="849884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4" name="Google Shape;2394;p27"/>
            <p:cNvSpPr/>
            <p:nvPr/>
          </p:nvSpPr>
          <p:spPr>
            <a:xfrm>
              <a:off x="4732600" y="1197806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5" name="Google Shape;2395;p27"/>
            <p:cNvSpPr/>
            <p:nvPr/>
          </p:nvSpPr>
          <p:spPr>
            <a:xfrm>
              <a:off x="4732600" y="1554501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6" name="Google Shape;2396;p27"/>
            <p:cNvSpPr/>
            <p:nvPr/>
          </p:nvSpPr>
          <p:spPr>
            <a:xfrm>
              <a:off x="4732600" y="1880590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7" name="Google Shape;2397;p27"/>
            <p:cNvSpPr/>
            <p:nvPr/>
          </p:nvSpPr>
          <p:spPr>
            <a:xfrm>
              <a:off x="4732600" y="2228511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8" name="Google Shape;2398;p27"/>
            <p:cNvSpPr/>
            <p:nvPr/>
          </p:nvSpPr>
          <p:spPr>
            <a:xfrm>
              <a:off x="4732600" y="2576366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9" name="Google Shape;2399;p27"/>
            <p:cNvSpPr/>
            <p:nvPr/>
          </p:nvSpPr>
          <p:spPr>
            <a:xfrm>
              <a:off x="4732600" y="2902455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0" name="Google Shape;2400;p27"/>
            <p:cNvSpPr/>
            <p:nvPr/>
          </p:nvSpPr>
          <p:spPr>
            <a:xfrm>
              <a:off x="4732600" y="3250042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1" name="Google Shape;2401;p27"/>
            <p:cNvSpPr/>
            <p:nvPr/>
          </p:nvSpPr>
          <p:spPr>
            <a:xfrm>
              <a:off x="4732600" y="3597964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2" name="Google Shape;2402;p27"/>
            <p:cNvSpPr/>
            <p:nvPr/>
          </p:nvSpPr>
          <p:spPr>
            <a:xfrm>
              <a:off x="4732600" y="3924052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3" name="Google Shape;2403;p27"/>
            <p:cNvSpPr/>
            <p:nvPr/>
          </p:nvSpPr>
          <p:spPr>
            <a:xfrm>
              <a:off x="4732600" y="4271639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4" name="Google Shape;2404;p27"/>
            <p:cNvSpPr/>
            <p:nvPr/>
          </p:nvSpPr>
          <p:spPr>
            <a:xfrm>
              <a:off x="4732600" y="4619561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5" name="Google Shape;2405;p27"/>
            <p:cNvSpPr/>
            <p:nvPr/>
          </p:nvSpPr>
          <p:spPr>
            <a:xfrm>
              <a:off x="4732600" y="4945583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06" name="Google Shape;2406;p27"/>
          <p:cNvSpPr/>
          <p:nvPr/>
        </p:nvSpPr>
        <p:spPr>
          <a:xfrm>
            <a:off x="600600" y="1014000"/>
            <a:ext cx="7942800" cy="3748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7" name="Google Shape;2407;p27"/>
          <p:cNvSpPr/>
          <p:nvPr/>
        </p:nvSpPr>
        <p:spPr>
          <a:xfrm rot="-6029955">
            <a:off x="6739415" y="640016"/>
            <a:ext cx="1982609" cy="1550917"/>
          </a:xfrm>
          <a:custGeom>
            <a:avLst/>
            <a:gdLst/>
            <a:ahLst/>
            <a:cxnLst/>
            <a:rect l="l" t="t" r="r" b="b"/>
            <a:pathLst>
              <a:path w="92280" h="72187" extrusionOk="0">
                <a:moveTo>
                  <a:pt x="73965" y="0"/>
                </a:moveTo>
                <a:cubicBezTo>
                  <a:pt x="71241" y="0"/>
                  <a:pt x="68528" y="633"/>
                  <a:pt x="66136" y="1964"/>
                </a:cubicBezTo>
                <a:cubicBezTo>
                  <a:pt x="62952" y="3754"/>
                  <a:pt x="60306" y="6580"/>
                  <a:pt x="56824" y="7674"/>
                </a:cubicBezTo>
                <a:cubicBezTo>
                  <a:pt x="55680" y="8036"/>
                  <a:pt x="54508" y="8192"/>
                  <a:pt x="53328" y="8192"/>
                </a:cubicBezTo>
                <a:cubicBezTo>
                  <a:pt x="50488" y="8192"/>
                  <a:pt x="47603" y="7286"/>
                  <a:pt x="44946" y="6162"/>
                </a:cubicBezTo>
                <a:cubicBezTo>
                  <a:pt x="41206" y="4570"/>
                  <a:pt x="37585" y="2501"/>
                  <a:pt x="33566" y="1844"/>
                </a:cubicBezTo>
                <a:cubicBezTo>
                  <a:pt x="32573" y="1682"/>
                  <a:pt x="31585" y="1606"/>
                  <a:pt x="30604" y="1606"/>
                </a:cubicBezTo>
                <a:cubicBezTo>
                  <a:pt x="25317" y="1606"/>
                  <a:pt x="20260" y="3836"/>
                  <a:pt x="15997" y="6958"/>
                </a:cubicBezTo>
                <a:cubicBezTo>
                  <a:pt x="11540" y="10221"/>
                  <a:pt x="8138" y="14856"/>
                  <a:pt x="5711" y="19910"/>
                </a:cubicBezTo>
                <a:cubicBezTo>
                  <a:pt x="4636" y="22119"/>
                  <a:pt x="3761" y="24426"/>
                  <a:pt x="3065" y="26734"/>
                </a:cubicBezTo>
                <a:cubicBezTo>
                  <a:pt x="1194" y="32962"/>
                  <a:pt x="1" y="40503"/>
                  <a:pt x="1950" y="46830"/>
                </a:cubicBezTo>
                <a:cubicBezTo>
                  <a:pt x="3025" y="50292"/>
                  <a:pt x="5154" y="53316"/>
                  <a:pt x="7462" y="56101"/>
                </a:cubicBezTo>
                <a:cubicBezTo>
                  <a:pt x="13430" y="63403"/>
                  <a:pt x="21150" y="69790"/>
                  <a:pt x="30382" y="71700"/>
                </a:cubicBezTo>
                <a:cubicBezTo>
                  <a:pt x="31973" y="72026"/>
                  <a:pt x="33611" y="72186"/>
                  <a:pt x="35253" y="72186"/>
                </a:cubicBezTo>
                <a:cubicBezTo>
                  <a:pt x="43141" y="72186"/>
                  <a:pt x="51141" y="68475"/>
                  <a:pt x="54616" y="61493"/>
                </a:cubicBezTo>
                <a:cubicBezTo>
                  <a:pt x="56128" y="58449"/>
                  <a:pt x="56725" y="55027"/>
                  <a:pt x="57899" y="51843"/>
                </a:cubicBezTo>
                <a:cubicBezTo>
                  <a:pt x="59948" y="46312"/>
                  <a:pt x="63828" y="41478"/>
                  <a:pt x="68802" y="38274"/>
                </a:cubicBezTo>
                <a:cubicBezTo>
                  <a:pt x="74532" y="34593"/>
                  <a:pt x="81675" y="32982"/>
                  <a:pt x="86370" y="28048"/>
                </a:cubicBezTo>
                <a:cubicBezTo>
                  <a:pt x="91802" y="22317"/>
                  <a:pt x="92279" y="12568"/>
                  <a:pt x="87445" y="6321"/>
                </a:cubicBezTo>
                <a:cubicBezTo>
                  <a:pt x="84285" y="2251"/>
                  <a:pt x="79103" y="0"/>
                  <a:pt x="7396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08" name="Google Shape;2408;p27"/>
          <p:cNvGrpSpPr/>
          <p:nvPr/>
        </p:nvGrpSpPr>
        <p:grpSpPr>
          <a:xfrm rot="10800000">
            <a:off x="599996" y="3726518"/>
            <a:ext cx="1242460" cy="1052104"/>
            <a:chOff x="478350" y="433625"/>
            <a:chExt cx="811800" cy="687425"/>
          </a:xfrm>
        </p:grpSpPr>
        <p:sp>
          <p:nvSpPr>
            <p:cNvPr id="2409" name="Google Shape;2409;p27"/>
            <p:cNvSpPr/>
            <p:nvPr/>
          </p:nvSpPr>
          <p:spPr>
            <a:xfrm>
              <a:off x="505225" y="579850"/>
              <a:ext cx="5000" cy="5000"/>
            </a:xfrm>
            <a:custGeom>
              <a:avLst/>
              <a:gdLst/>
              <a:ahLst/>
              <a:cxnLst/>
              <a:rect l="l" t="t" r="r" b="b"/>
              <a:pathLst>
                <a:path w="200" h="200" extrusionOk="0">
                  <a:moveTo>
                    <a:pt x="120" y="200"/>
                  </a:moveTo>
                  <a:cubicBezTo>
                    <a:pt x="140" y="140"/>
                    <a:pt x="199" y="41"/>
                    <a:pt x="120" y="1"/>
                  </a:cubicBezTo>
                  <a:cubicBezTo>
                    <a:pt x="40" y="41"/>
                    <a:pt x="0" y="140"/>
                    <a:pt x="120" y="20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0" name="Google Shape;2410;p27"/>
            <p:cNvSpPr/>
            <p:nvPr/>
          </p:nvSpPr>
          <p:spPr>
            <a:xfrm>
              <a:off x="519650" y="589300"/>
              <a:ext cx="5000" cy="5000"/>
            </a:xfrm>
            <a:custGeom>
              <a:avLst/>
              <a:gdLst/>
              <a:ahLst/>
              <a:cxnLst/>
              <a:rect l="l" t="t" r="r" b="b"/>
              <a:pathLst>
                <a:path w="200" h="200" extrusionOk="0">
                  <a:moveTo>
                    <a:pt x="199" y="140"/>
                  </a:moveTo>
                  <a:cubicBezTo>
                    <a:pt x="179" y="120"/>
                    <a:pt x="159" y="100"/>
                    <a:pt x="179" y="41"/>
                  </a:cubicBezTo>
                  <a:lnTo>
                    <a:pt x="40" y="1"/>
                  </a:lnTo>
                  <a:lnTo>
                    <a:pt x="0" y="120"/>
                  </a:lnTo>
                  <a:cubicBezTo>
                    <a:pt x="80" y="140"/>
                    <a:pt x="179" y="200"/>
                    <a:pt x="199" y="14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1" name="Google Shape;2411;p27"/>
            <p:cNvSpPr/>
            <p:nvPr/>
          </p:nvSpPr>
          <p:spPr>
            <a:xfrm>
              <a:off x="478350" y="590800"/>
              <a:ext cx="58225" cy="311400"/>
            </a:xfrm>
            <a:custGeom>
              <a:avLst/>
              <a:gdLst/>
              <a:ahLst/>
              <a:cxnLst/>
              <a:rect l="l" t="t" r="r" b="b"/>
              <a:pathLst>
                <a:path w="2329" h="12456" extrusionOk="0">
                  <a:moveTo>
                    <a:pt x="1991" y="11421"/>
                  </a:moveTo>
                  <a:cubicBezTo>
                    <a:pt x="1851" y="10565"/>
                    <a:pt x="1652" y="9809"/>
                    <a:pt x="1493" y="9013"/>
                  </a:cubicBezTo>
                  <a:cubicBezTo>
                    <a:pt x="1175" y="8695"/>
                    <a:pt x="1314" y="8237"/>
                    <a:pt x="1195" y="7859"/>
                  </a:cubicBezTo>
                  <a:cubicBezTo>
                    <a:pt x="1155" y="7760"/>
                    <a:pt x="1095" y="7700"/>
                    <a:pt x="1075" y="7621"/>
                  </a:cubicBezTo>
                  <a:cubicBezTo>
                    <a:pt x="1035" y="7342"/>
                    <a:pt x="1055" y="7083"/>
                    <a:pt x="1016" y="6904"/>
                  </a:cubicBezTo>
                  <a:cubicBezTo>
                    <a:pt x="956" y="6646"/>
                    <a:pt x="916" y="6447"/>
                    <a:pt x="876" y="6208"/>
                  </a:cubicBezTo>
                  <a:cubicBezTo>
                    <a:pt x="817" y="5930"/>
                    <a:pt x="837" y="5651"/>
                    <a:pt x="817" y="5353"/>
                  </a:cubicBezTo>
                  <a:cubicBezTo>
                    <a:pt x="817" y="5193"/>
                    <a:pt x="737" y="5074"/>
                    <a:pt x="757" y="4935"/>
                  </a:cubicBezTo>
                  <a:cubicBezTo>
                    <a:pt x="757" y="4815"/>
                    <a:pt x="837" y="4696"/>
                    <a:pt x="837" y="4577"/>
                  </a:cubicBezTo>
                  <a:cubicBezTo>
                    <a:pt x="856" y="4378"/>
                    <a:pt x="757" y="4139"/>
                    <a:pt x="757" y="3940"/>
                  </a:cubicBezTo>
                  <a:cubicBezTo>
                    <a:pt x="757" y="3860"/>
                    <a:pt x="837" y="3781"/>
                    <a:pt x="856" y="3701"/>
                  </a:cubicBezTo>
                  <a:cubicBezTo>
                    <a:pt x="856" y="3622"/>
                    <a:pt x="777" y="3502"/>
                    <a:pt x="777" y="3442"/>
                  </a:cubicBezTo>
                  <a:cubicBezTo>
                    <a:pt x="797" y="3363"/>
                    <a:pt x="916" y="3283"/>
                    <a:pt x="876" y="3204"/>
                  </a:cubicBezTo>
                  <a:cubicBezTo>
                    <a:pt x="856" y="3064"/>
                    <a:pt x="837" y="2905"/>
                    <a:pt x="797" y="2766"/>
                  </a:cubicBezTo>
                  <a:cubicBezTo>
                    <a:pt x="936" y="2348"/>
                    <a:pt x="1035" y="1672"/>
                    <a:pt x="1075" y="1194"/>
                  </a:cubicBezTo>
                  <a:cubicBezTo>
                    <a:pt x="1075" y="1135"/>
                    <a:pt x="956" y="1135"/>
                    <a:pt x="996" y="1035"/>
                  </a:cubicBezTo>
                  <a:cubicBezTo>
                    <a:pt x="1155" y="677"/>
                    <a:pt x="976" y="438"/>
                    <a:pt x="1135" y="80"/>
                  </a:cubicBezTo>
                  <a:cubicBezTo>
                    <a:pt x="837" y="0"/>
                    <a:pt x="876" y="299"/>
                    <a:pt x="757" y="597"/>
                  </a:cubicBezTo>
                  <a:cubicBezTo>
                    <a:pt x="717" y="717"/>
                    <a:pt x="558" y="756"/>
                    <a:pt x="538" y="776"/>
                  </a:cubicBezTo>
                  <a:cubicBezTo>
                    <a:pt x="518" y="796"/>
                    <a:pt x="578" y="836"/>
                    <a:pt x="558" y="876"/>
                  </a:cubicBezTo>
                  <a:cubicBezTo>
                    <a:pt x="558" y="876"/>
                    <a:pt x="538" y="955"/>
                    <a:pt x="518" y="995"/>
                  </a:cubicBezTo>
                  <a:cubicBezTo>
                    <a:pt x="419" y="1174"/>
                    <a:pt x="439" y="1274"/>
                    <a:pt x="399" y="1433"/>
                  </a:cubicBezTo>
                  <a:cubicBezTo>
                    <a:pt x="399" y="1513"/>
                    <a:pt x="319" y="1552"/>
                    <a:pt x="299" y="1632"/>
                  </a:cubicBezTo>
                  <a:cubicBezTo>
                    <a:pt x="260" y="1811"/>
                    <a:pt x="279" y="2149"/>
                    <a:pt x="260" y="2249"/>
                  </a:cubicBezTo>
                  <a:cubicBezTo>
                    <a:pt x="260" y="2308"/>
                    <a:pt x="180" y="2388"/>
                    <a:pt x="160" y="2448"/>
                  </a:cubicBezTo>
                  <a:cubicBezTo>
                    <a:pt x="120" y="2746"/>
                    <a:pt x="80" y="3064"/>
                    <a:pt x="61" y="3363"/>
                  </a:cubicBezTo>
                  <a:cubicBezTo>
                    <a:pt x="41" y="3482"/>
                    <a:pt x="100" y="3622"/>
                    <a:pt x="100" y="3761"/>
                  </a:cubicBezTo>
                  <a:cubicBezTo>
                    <a:pt x="100" y="3840"/>
                    <a:pt x="21" y="3940"/>
                    <a:pt x="1" y="4000"/>
                  </a:cubicBezTo>
                  <a:cubicBezTo>
                    <a:pt x="1" y="4099"/>
                    <a:pt x="21" y="4179"/>
                    <a:pt x="21" y="4258"/>
                  </a:cubicBezTo>
                  <a:cubicBezTo>
                    <a:pt x="21" y="4855"/>
                    <a:pt x="41" y="5372"/>
                    <a:pt x="41" y="5830"/>
                  </a:cubicBezTo>
                  <a:cubicBezTo>
                    <a:pt x="41" y="6029"/>
                    <a:pt x="1" y="6208"/>
                    <a:pt x="21" y="6387"/>
                  </a:cubicBezTo>
                  <a:cubicBezTo>
                    <a:pt x="41" y="6566"/>
                    <a:pt x="120" y="6765"/>
                    <a:pt x="180" y="6944"/>
                  </a:cubicBezTo>
                  <a:cubicBezTo>
                    <a:pt x="260" y="7282"/>
                    <a:pt x="319" y="7521"/>
                    <a:pt x="399" y="7800"/>
                  </a:cubicBezTo>
                  <a:cubicBezTo>
                    <a:pt x="439" y="7919"/>
                    <a:pt x="538" y="8337"/>
                    <a:pt x="538" y="8496"/>
                  </a:cubicBezTo>
                  <a:cubicBezTo>
                    <a:pt x="538" y="8556"/>
                    <a:pt x="478" y="8576"/>
                    <a:pt x="498" y="8675"/>
                  </a:cubicBezTo>
                  <a:cubicBezTo>
                    <a:pt x="518" y="8775"/>
                    <a:pt x="598" y="8854"/>
                    <a:pt x="638" y="8974"/>
                  </a:cubicBezTo>
                  <a:cubicBezTo>
                    <a:pt x="677" y="9093"/>
                    <a:pt x="697" y="9232"/>
                    <a:pt x="737" y="9352"/>
                  </a:cubicBezTo>
                  <a:cubicBezTo>
                    <a:pt x="797" y="9590"/>
                    <a:pt x="936" y="9809"/>
                    <a:pt x="996" y="10048"/>
                  </a:cubicBezTo>
                  <a:cubicBezTo>
                    <a:pt x="1155" y="10665"/>
                    <a:pt x="1274" y="11321"/>
                    <a:pt x="1593" y="11958"/>
                  </a:cubicBezTo>
                  <a:cubicBezTo>
                    <a:pt x="1831" y="11958"/>
                    <a:pt x="1851" y="12356"/>
                    <a:pt x="2030" y="12455"/>
                  </a:cubicBezTo>
                  <a:cubicBezTo>
                    <a:pt x="2249" y="12376"/>
                    <a:pt x="2090" y="12137"/>
                    <a:pt x="2090" y="11958"/>
                  </a:cubicBezTo>
                  <a:cubicBezTo>
                    <a:pt x="2030" y="11859"/>
                    <a:pt x="2329" y="11918"/>
                    <a:pt x="2189" y="11779"/>
                  </a:cubicBezTo>
                  <a:cubicBezTo>
                    <a:pt x="2170" y="11600"/>
                    <a:pt x="2070" y="11520"/>
                    <a:pt x="1991" y="1142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2" name="Google Shape;2412;p27"/>
            <p:cNvSpPr/>
            <p:nvPr/>
          </p:nvSpPr>
          <p:spPr>
            <a:xfrm>
              <a:off x="618625" y="433625"/>
              <a:ext cx="671525" cy="687425"/>
            </a:xfrm>
            <a:custGeom>
              <a:avLst/>
              <a:gdLst/>
              <a:ahLst/>
              <a:cxnLst/>
              <a:rect l="l" t="t" r="r" b="b"/>
              <a:pathLst>
                <a:path w="26861" h="27497" extrusionOk="0">
                  <a:moveTo>
                    <a:pt x="26781" y="15479"/>
                  </a:moveTo>
                  <a:cubicBezTo>
                    <a:pt x="26721" y="14823"/>
                    <a:pt x="26701" y="14186"/>
                    <a:pt x="26582" y="13629"/>
                  </a:cubicBezTo>
                  <a:cubicBezTo>
                    <a:pt x="26542" y="13430"/>
                    <a:pt x="26443" y="13251"/>
                    <a:pt x="26403" y="13052"/>
                  </a:cubicBezTo>
                  <a:cubicBezTo>
                    <a:pt x="26224" y="12236"/>
                    <a:pt x="26164" y="11401"/>
                    <a:pt x="25945" y="10605"/>
                  </a:cubicBezTo>
                  <a:cubicBezTo>
                    <a:pt x="25866" y="10346"/>
                    <a:pt x="25726" y="10088"/>
                    <a:pt x="25647" y="9829"/>
                  </a:cubicBezTo>
                  <a:cubicBezTo>
                    <a:pt x="25567" y="9570"/>
                    <a:pt x="25567" y="9292"/>
                    <a:pt x="25488" y="9013"/>
                  </a:cubicBezTo>
                  <a:cubicBezTo>
                    <a:pt x="25408" y="8735"/>
                    <a:pt x="25289" y="8476"/>
                    <a:pt x="25189" y="8217"/>
                  </a:cubicBezTo>
                  <a:cubicBezTo>
                    <a:pt x="25070" y="7819"/>
                    <a:pt x="24851" y="7422"/>
                    <a:pt x="24712" y="7183"/>
                  </a:cubicBezTo>
                  <a:cubicBezTo>
                    <a:pt x="24592" y="6964"/>
                    <a:pt x="24553" y="6765"/>
                    <a:pt x="24473" y="6606"/>
                  </a:cubicBezTo>
                  <a:cubicBezTo>
                    <a:pt x="24334" y="6248"/>
                    <a:pt x="24095" y="5929"/>
                    <a:pt x="23896" y="5611"/>
                  </a:cubicBezTo>
                  <a:cubicBezTo>
                    <a:pt x="23836" y="5511"/>
                    <a:pt x="23856" y="5372"/>
                    <a:pt x="23797" y="5293"/>
                  </a:cubicBezTo>
                  <a:cubicBezTo>
                    <a:pt x="23737" y="5193"/>
                    <a:pt x="23598" y="5133"/>
                    <a:pt x="23538" y="5034"/>
                  </a:cubicBezTo>
                  <a:cubicBezTo>
                    <a:pt x="23538" y="5034"/>
                    <a:pt x="23538" y="4934"/>
                    <a:pt x="23498" y="4895"/>
                  </a:cubicBezTo>
                  <a:cubicBezTo>
                    <a:pt x="23319" y="4636"/>
                    <a:pt x="23160" y="4338"/>
                    <a:pt x="22961" y="4119"/>
                  </a:cubicBezTo>
                  <a:cubicBezTo>
                    <a:pt x="22881" y="4019"/>
                    <a:pt x="22782" y="3940"/>
                    <a:pt x="22702" y="3840"/>
                  </a:cubicBezTo>
                  <a:cubicBezTo>
                    <a:pt x="22603" y="3721"/>
                    <a:pt x="22523" y="3582"/>
                    <a:pt x="22503" y="3562"/>
                  </a:cubicBezTo>
                  <a:cubicBezTo>
                    <a:pt x="22424" y="3442"/>
                    <a:pt x="22284" y="3422"/>
                    <a:pt x="22185" y="3323"/>
                  </a:cubicBezTo>
                  <a:cubicBezTo>
                    <a:pt x="22145" y="3263"/>
                    <a:pt x="22165" y="3204"/>
                    <a:pt x="22145" y="3164"/>
                  </a:cubicBezTo>
                  <a:cubicBezTo>
                    <a:pt x="22105" y="3124"/>
                    <a:pt x="22006" y="3104"/>
                    <a:pt x="21966" y="3044"/>
                  </a:cubicBezTo>
                  <a:cubicBezTo>
                    <a:pt x="21707" y="2746"/>
                    <a:pt x="21409" y="2388"/>
                    <a:pt x="21051" y="2129"/>
                  </a:cubicBezTo>
                  <a:cubicBezTo>
                    <a:pt x="20951" y="2069"/>
                    <a:pt x="20832" y="2050"/>
                    <a:pt x="20752" y="1990"/>
                  </a:cubicBezTo>
                  <a:cubicBezTo>
                    <a:pt x="20633" y="1910"/>
                    <a:pt x="20553" y="1811"/>
                    <a:pt x="20454" y="1731"/>
                  </a:cubicBezTo>
                  <a:cubicBezTo>
                    <a:pt x="20255" y="1592"/>
                    <a:pt x="20056" y="1492"/>
                    <a:pt x="19837" y="1373"/>
                  </a:cubicBezTo>
                  <a:cubicBezTo>
                    <a:pt x="19419" y="1134"/>
                    <a:pt x="19002" y="955"/>
                    <a:pt x="18584" y="756"/>
                  </a:cubicBezTo>
                  <a:cubicBezTo>
                    <a:pt x="17768" y="398"/>
                    <a:pt x="16912" y="140"/>
                    <a:pt x="16077" y="40"/>
                  </a:cubicBezTo>
                  <a:cubicBezTo>
                    <a:pt x="15321" y="40"/>
                    <a:pt x="14604" y="0"/>
                    <a:pt x="13928" y="40"/>
                  </a:cubicBezTo>
                  <a:cubicBezTo>
                    <a:pt x="13829" y="40"/>
                    <a:pt x="13749" y="0"/>
                    <a:pt x="13649" y="20"/>
                  </a:cubicBezTo>
                  <a:cubicBezTo>
                    <a:pt x="13590" y="20"/>
                    <a:pt x="13510" y="80"/>
                    <a:pt x="13451" y="100"/>
                  </a:cubicBezTo>
                  <a:cubicBezTo>
                    <a:pt x="13271" y="120"/>
                    <a:pt x="13072" y="100"/>
                    <a:pt x="12913" y="120"/>
                  </a:cubicBezTo>
                  <a:cubicBezTo>
                    <a:pt x="12754" y="159"/>
                    <a:pt x="12595" y="219"/>
                    <a:pt x="12436" y="279"/>
                  </a:cubicBezTo>
                  <a:cubicBezTo>
                    <a:pt x="12356" y="299"/>
                    <a:pt x="12277" y="299"/>
                    <a:pt x="12197" y="319"/>
                  </a:cubicBezTo>
                  <a:cubicBezTo>
                    <a:pt x="12197" y="319"/>
                    <a:pt x="12157" y="418"/>
                    <a:pt x="12137" y="418"/>
                  </a:cubicBezTo>
                  <a:cubicBezTo>
                    <a:pt x="12098" y="458"/>
                    <a:pt x="12018" y="398"/>
                    <a:pt x="11978" y="418"/>
                  </a:cubicBezTo>
                  <a:cubicBezTo>
                    <a:pt x="11401" y="617"/>
                    <a:pt x="10765" y="756"/>
                    <a:pt x="10168" y="876"/>
                  </a:cubicBezTo>
                  <a:cubicBezTo>
                    <a:pt x="9790" y="955"/>
                    <a:pt x="9451" y="1055"/>
                    <a:pt x="9113" y="1174"/>
                  </a:cubicBezTo>
                  <a:cubicBezTo>
                    <a:pt x="6944" y="1393"/>
                    <a:pt x="5034" y="2030"/>
                    <a:pt x="3284" y="3960"/>
                  </a:cubicBezTo>
                  <a:cubicBezTo>
                    <a:pt x="3204" y="4039"/>
                    <a:pt x="3124" y="4139"/>
                    <a:pt x="3065" y="4238"/>
                  </a:cubicBezTo>
                  <a:cubicBezTo>
                    <a:pt x="3045" y="4218"/>
                    <a:pt x="3025" y="4198"/>
                    <a:pt x="3025" y="4198"/>
                  </a:cubicBezTo>
                  <a:cubicBezTo>
                    <a:pt x="2925" y="4079"/>
                    <a:pt x="2826" y="4159"/>
                    <a:pt x="2746" y="4178"/>
                  </a:cubicBezTo>
                  <a:cubicBezTo>
                    <a:pt x="2707" y="4198"/>
                    <a:pt x="2647" y="4238"/>
                    <a:pt x="2607" y="4278"/>
                  </a:cubicBezTo>
                  <a:cubicBezTo>
                    <a:pt x="2408" y="4417"/>
                    <a:pt x="2209" y="4636"/>
                    <a:pt x="2070" y="4895"/>
                  </a:cubicBezTo>
                  <a:cubicBezTo>
                    <a:pt x="2010" y="5034"/>
                    <a:pt x="2010" y="5153"/>
                    <a:pt x="1950" y="5293"/>
                  </a:cubicBezTo>
                  <a:cubicBezTo>
                    <a:pt x="1692" y="5790"/>
                    <a:pt x="1294" y="6287"/>
                    <a:pt x="1135" y="6765"/>
                  </a:cubicBezTo>
                  <a:cubicBezTo>
                    <a:pt x="1095" y="6964"/>
                    <a:pt x="1214" y="7262"/>
                    <a:pt x="956" y="7322"/>
                  </a:cubicBezTo>
                  <a:cubicBezTo>
                    <a:pt x="1055" y="7501"/>
                    <a:pt x="916" y="7800"/>
                    <a:pt x="816" y="8018"/>
                  </a:cubicBezTo>
                  <a:cubicBezTo>
                    <a:pt x="737" y="8138"/>
                    <a:pt x="677" y="8217"/>
                    <a:pt x="598" y="8277"/>
                  </a:cubicBezTo>
                  <a:cubicBezTo>
                    <a:pt x="538" y="9033"/>
                    <a:pt x="239" y="9789"/>
                    <a:pt x="160" y="10545"/>
                  </a:cubicBezTo>
                  <a:cubicBezTo>
                    <a:pt x="80" y="11301"/>
                    <a:pt x="1" y="12018"/>
                    <a:pt x="1" y="12674"/>
                  </a:cubicBezTo>
                  <a:cubicBezTo>
                    <a:pt x="21" y="13768"/>
                    <a:pt x="40" y="14743"/>
                    <a:pt x="200" y="15798"/>
                  </a:cubicBezTo>
                  <a:cubicBezTo>
                    <a:pt x="239" y="15957"/>
                    <a:pt x="319" y="16136"/>
                    <a:pt x="359" y="16315"/>
                  </a:cubicBezTo>
                  <a:cubicBezTo>
                    <a:pt x="418" y="16494"/>
                    <a:pt x="458" y="16673"/>
                    <a:pt x="518" y="16872"/>
                  </a:cubicBezTo>
                  <a:cubicBezTo>
                    <a:pt x="478" y="16912"/>
                    <a:pt x="498" y="16912"/>
                    <a:pt x="538" y="16932"/>
                  </a:cubicBezTo>
                  <a:cubicBezTo>
                    <a:pt x="598" y="17151"/>
                    <a:pt x="677" y="17370"/>
                    <a:pt x="757" y="17569"/>
                  </a:cubicBezTo>
                  <a:cubicBezTo>
                    <a:pt x="757" y="17608"/>
                    <a:pt x="757" y="17648"/>
                    <a:pt x="737" y="17688"/>
                  </a:cubicBezTo>
                  <a:cubicBezTo>
                    <a:pt x="777" y="17728"/>
                    <a:pt x="816" y="17768"/>
                    <a:pt x="836" y="17807"/>
                  </a:cubicBezTo>
                  <a:cubicBezTo>
                    <a:pt x="916" y="17986"/>
                    <a:pt x="1015" y="18185"/>
                    <a:pt x="1095" y="18364"/>
                  </a:cubicBezTo>
                  <a:cubicBezTo>
                    <a:pt x="1095" y="18364"/>
                    <a:pt x="1095" y="18384"/>
                    <a:pt x="1135" y="18424"/>
                  </a:cubicBezTo>
                  <a:cubicBezTo>
                    <a:pt x="1175" y="18504"/>
                    <a:pt x="1214" y="18583"/>
                    <a:pt x="1254" y="18683"/>
                  </a:cubicBezTo>
                  <a:cubicBezTo>
                    <a:pt x="1254" y="18742"/>
                    <a:pt x="1294" y="18802"/>
                    <a:pt x="1354" y="18842"/>
                  </a:cubicBezTo>
                  <a:cubicBezTo>
                    <a:pt x="1473" y="19041"/>
                    <a:pt x="1592" y="19220"/>
                    <a:pt x="1732" y="19419"/>
                  </a:cubicBezTo>
                  <a:cubicBezTo>
                    <a:pt x="3264" y="21588"/>
                    <a:pt x="5850" y="22841"/>
                    <a:pt x="8476" y="23299"/>
                  </a:cubicBezTo>
                  <a:cubicBezTo>
                    <a:pt x="10327" y="23637"/>
                    <a:pt x="12197" y="23617"/>
                    <a:pt x="14087" y="23518"/>
                  </a:cubicBezTo>
                  <a:cubicBezTo>
                    <a:pt x="13988" y="23537"/>
                    <a:pt x="13888" y="23557"/>
                    <a:pt x="13789" y="23577"/>
                  </a:cubicBezTo>
                  <a:cubicBezTo>
                    <a:pt x="13709" y="23597"/>
                    <a:pt x="13530" y="23617"/>
                    <a:pt x="13451" y="23657"/>
                  </a:cubicBezTo>
                  <a:cubicBezTo>
                    <a:pt x="13431" y="23657"/>
                    <a:pt x="13411" y="23756"/>
                    <a:pt x="13391" y="23756"/>
                  </a:cubicBezTo>
                  <a:cubicBezTo>
                    <a:pt x="13331" y="23776"/>
                    <a:pt x="13252" y="23717"/>
                    <a:pt x="13172" y="23717"/>
                  </a:cubicBezTo>
                  <a:cubicBezTo>
                    <a:pt x="12913" y="23717"/>
                    <a:pt x="12734" y="23736"/>
                    <a:pt x="12535" y="23736"/>
                  </a:cubicBezTo>
                  <a:cubicBezTo>
                    <a:pt x="12376" y="23736"/>
                    <a:pt x="12217" y="23796"/>
                    <a:pt x="12078" y="23677"/>
                  </a:cubicBezTo>
                  <a:cubicBezTo>
                    <a:pt x="11899" y="23717"/>
                    <a:pt x="11640" y="23796"/>
                    <a:pt x="11381" y="23836"/>
                  </a:cubicBezTo>
                  <a:cubicBezTo>
                    <a:pt x="11302" y="23856"/>
                    <a:pt x="11123" y="23876"/>
                    <a:pt x="11123" y="23876"/>
                  </a:cubicBezTo>
                  <a:cubicBezTo>
                    <a:pt x="11083" y="23876"/>
                    <a:pt x="11083" y="23836"/>
                    <a:pt x="11063" y="23836"/>
                  </a:cubicBezTo>
                  <a:cubicBezTo>
                    <a:pt x="10944" y="23856"/>
                    <a:pt x="10824" y="23915"/>
                    <a:pt x="10705" y="23915"/>
                  </a:cubicBezTo>
                  <a:cubicBezTo>
                    <a:pt x="10148" y="23955"/>
                    <a:pt x="9272" y="23537"/>
                    <a:pt x="9093" y="24194"/>
                  </a:cubicBezTo>
                  <a:cubicBezTo>
                    <a:pt x="9014" y="24492"/>
                    <a:pt x="9073" y="24711"/>
                    <a:pt x="9193" y="24851"/>
                  </a:cubicBezTo>
                  <a:cubicBezTo>
                    <a:pt x="9213" y="24890"/>
                    <a:pt x="9332" y="24871"/>
                    <a:pt x="9412" y="24930"/>
                  </a:cubicBezTo>
                  <a:cubicBezTo>
                    <a:pt x="9491" y="24970"/>
                    <a:pt x="9571" y="25010"/>
                    <a:pt x="9611" y="25109"/>
                  </a:cubicBezTo>
                  <a:cubicBezTo>
                    <a:pt x="10148" y="25109"/>
                    <a:pt x="10745" y="24990"/>
                    <a:pt x="11322" y="24950"/>
                  </a:cubicBezTo>
                  <a:cubicBezTo>
                    <a:pt x="11381" y="24930"/>
                    <a:pt x="11461" y="24890"/>
                    <a:pt x="11521" y="24890"/>
                  </a:cubicBezTo>
                  <a:cubicBezTo>
                    <a:pt x="11580" y="24890"/>
                    <a:pt x="11640" y="24950"/>
                    <a:pt x="11720" y="24950"/>
                  </a:cubicBezTo>
                  <a:cubicBezTo>
                    <a:pt x="11859" y="24930"/>
                    <a:pt x="12018" y="24851"/>
                    <a:pt x="12157" y="24851"/>
                  </a:cubicBezTo>
                  <a:cubicBezTo>
                    <a:pt x="12197" y="24831"/>
                    <a:pt x="12297" y="24890"/>
                    <a:pt x="12356" y="24890"/>
                  </a:cubicBezTo>
                  <a:cubicBezTo>
                    <a:pt x="12436" y="24890"/>
                    <a:pt x="12495" y="24851"/>
                    <a:pt x="12575" y="24831"/>
                  </a:cubicBezTo>
                  <a:cubicBezTo>
                    <a:pt x="12655" y="24831"/>
                    <a:pt x="12714" y="24890"/>
                    <a:pt x="12774" y="24890"/>
                  </a:cubicBezTo>
                  <a:cubicBezTo>
                    <a:pt x="13013" y="24871"/>
                    <a:pt x="13192" y="24751"/>
                    <a:pt x="13371" y="24910"/>
                  </a:cubicBezTo>
                  <a:cubicBezTo>
                    <a:pt x="13590" y="24811"/>
                    <a:pt x="13829" y="24771"/>
                    <a:pt x="14027" y="24731"/>
                  </a:cubicBezTo>
                  <a:cubicBezTo>
                    <a:pt x="14127" y="24691"/>
                    <a:pt x="14127" y="24731"/>
                    <a:pt x="14226" y="24711"/>
                  </a:cubicBezTo>
                  <a:cubicBezTo>
                    <a:pt x="14525" y="24652"/>
                    <a:pt x="14843" y="24532"/>
                    <a:pt x="15142" y="24492"/>
                  </a:cubicBezTo>
                  <a:cubicBezTo>
                    <a:pt x="15261" y="24473"/>
                    <a:pt x="15380" y="24532"/>
                    <a:pt x="15500" y="24512"/>
                  </a:cubicBezTo>
                  <a:cubicBezTo>
                    <a:pt x="15599" y="24512"/>
                    <a:pt x="15679" y="24413"/>
                    <a:pt x="15778" y="24393"/>
                  </a:cubicBezTo>
                  <a:cubicBezTo>
                    <a:pt x="16534" y="24154"/>
                    <a:pt x="17310" y="24274"/>
                    <a:pt x="18126" y="24055"/>
                  </a:cubicBezTo>
                  <a:cubicBezTo>
                    <a:pt x="18285" y="24015"/>
                    <a:pt x="18444" y="23935"/>
                    <a:pt x="18604" y="23876"/>
                  </a:cubicBezTo>
                  <a:cubicBezTo>
                    <a:pt x="18604" y="23876"/>
                    <a:pt x="18663" y="23935"/>
                    <a:pt x="18703" y="23915"/>
                  </a:cubicBezTo>
                  <a:cubicBezTo>
                    <a:pt x="18822" y="23896"/>
                    <a:pt x="19002" y="23836"/>
                    <a:pt x="19141" y="23796"/>
                  </a:cubicBezTo>
                  <a:cubicBezTo>
                    <a:pt x="20215" y="23458"/>
                    <a:pt x="21230" y="22960"/>
                    <a:pt x="22066" y="22264"/>
                  </a:cubicBezTo>
                  <a:cubicBezTo>
                    <a:pt x="22125" y="22204"/>
                    <a:pt x="22185" y="22165"/>
                    <a:pt x="22245" y="22105"/>
                  </a:cubicBezTo>
                  <a:cubicBezTo>
                    <a:pt x="22563" y="21806"/>
                    <a:pt x="22861" y="21448"/>
                    <a:pt x="23100" y="21170"/>
                  </a:cubicBezTo>
                  <a:cubicBezTo>
                    <a:pt x="23319" y="20931"/>
                    <a:pt x="23558" y="20414"/>
                    <a:pt x="23797" y="20175"/>
                  </a:cubicBezTo>
                  <a:cubicBezTo>
                    <a:pt x="23816" y="20155"/>
                    <a:pt x="23777" y="20115"/>
                    <a:pt x="23777" y="20076"/>
                  </a:cubicBezTo>
                  <a:cubicBezTo>
                    <a:pt x="24015" y="19598"/>
                    <a:pt x="24155" y="19041"/>
                    <a:pt x="24254" y="18782"/>
                  </a:cubicBezTo>
                  <a:cubicBezTo>
                    <a:pt x="24413" y="18364"/>
                    <a:pt x="24433" y="17867"/>
                    <a:pt x="24533" y="17390"/>
                  </a:cubicBezTo>
                  <a:cubicBezTo>
                    <a:pt x="24612" y="16872"/>
                    <a:pt x="24771" y="16375"/>
                    <a:pt x="24732" y="15798"/>
                  </a:cubicBezTo>
                  <a:cubicBezTo>
                    <a:pt x="24712" y="15559"/>
                    <a:pt x="24712" y="15440"/>
                    <a:pt x="24712" y="15320"/>
                  </a:cubicBezTo>
                  <a:cubicBezTo>
                    <a:pt x="24712" y="15082"/>
                    <a:pt x="24632" y="14843"/>
                    <a:pt x="24612" y="14604"/>
                  </a:cubicBezTo>
                  <a:cubicBezTo>
                    <a:pt x="24592" y="14505"/>
                    <a:pt x="24652" y="14425"/>
                    <a:pt x="24632" y="14326"/>
                  </a:cubicBezTo>
                  <a:cubicBezTo>
                    <a:pt x="24573" y="13589"/>
                    <a:pt x="24493" y="12833"/>
                    <a:pt x="24354" y="12097"/>
                  </a:cubicBezTo>
                  <a:cubicBezTo>
                    <a:pt x="24194" y="11361"/>
                    <a:pt x="24015" y="10665"/>
                    <a:pt x="23797" y="9988"/>
                  </a:cubicBezTo>
                  <a:cubicBezTo>
                    <a:pt x="23757" y="9909"/>
                    <a:pt x="23816" y="9809"/>
                    <a:pt x="23777" y="9749"/>
                  </a:cubicBezTo>
                  <a:cubicBezTo>
                    <a:pt x="23757" y="9670"/>
                    <a:pt x="23657" y="9630"/>
                    <a:pt x="23617" y="9550"/>
                  </a:cubicBezTo>
                  <a:cubicBezTo>
                    <a:pt x="23598" y="9511"/>
                    <a:pt x="23657" y="9471"/>
                    <a:pt x="23637" y="9431"/>
                  </a:cubicBezTo>
                  <a:cubicBezTo>
                    <a:pt x="23617" y="9312"/>
                    <a:pt x="23419" y="8954"/>
                    <a:pt x="23379" y="8914"/>
                  </a:cubicBezTo>
                  <a:cubicBezTo>
                    <a:pt x="23339" y="8874"/>
                    <a:pt x="23419" y="8854"/>
                    <a:pt x="23399" y="8834"/>
                  </a:cubicBezTo>
                  <a:cubicBezTo>
                    <a:pt x="23379" y="8774"/>
                    <a:pt x="23339" y="8774"/>
                    <a:pt x="23319" y="8755"/>
                  </a:cubicBezTo>
                  <a:cubicBezTo>
                    <a:pt x="23299" y="8695"/>
                    <a:pt x="23359" y="8655"/>
                    <a:pt x="23319" y="8615"/>
                  </a:cubicBezTo>
                  <a:cubicBezTo>
                    <a:pt x="23279" y="8456"/>
                    <a:pt x="23140" y="8337"/>
                    <a:pt x="23080" y="8197"/>
                  </a:cubicBezTo>
                  <a:cubicBezTo>
                    <a:pt x="23060" y="8158"/>
                    <a:pt x="23100" y="8118"/>
                    <a:pt x="23100" y="8098"/>
                  </a:cubicBezTo>
                  <a:cubicBezTo>
                    <a:pt x="23080" y="8058"/>
                    <a:pt x="23021" y="8058"/>
                    <a:pt x="23001" y="8018"/>
                  </a:cubicBezTo>
                  <a:cubicBezTo>
                    <a:pt x="22941" y="7879"/>
                    <a:pt x="22842" y="7740"/>
                    <a:pt x="22782" y="7581"/>
                  </a:cubicBezTo>
                  <a:cubicBezTo>
                    <a:pt x="22742" y="7501"/>
                    <a:pt x="22762" y="7402"/>
                    <a:pt x="22722" y="7322"/>
                  </a:cubicBezTo>
                  <a:cubicBezTo>
                    <a:pt x="22643" y="7163"/>
                    <a:pt x="22503" y="7043"/>
                    <a:pt x="22404" y="6884"/>
                  </a:cubicBezTo>
                  <a:cubicBezTo>
                    <a:pt x="22245" y="6626"/>
                    <a:pt x="22066" y="6307"/>
                    <a:pt x="21887" y="5969"/>
                  </a:cubicBezTo>
                  <a:cubicBezTo>
                    <a:pt x="21767" y="5790"/>
                    <a:pt x="21727" y="5591"/>
                    <a:pt x="21648" y="5472"/>
                  </a:cubicBezTo>
                  <a:cubicBezTo>
                    <a:pt x="21608" y="5412"/>
                    <a:pt x="21469" y="5392"/>
                    <a:pt x="21429" y="5332"/>
                  </a:cubicBezTo>
                  <a:cubicBezTo>
                    <a:pt x="21389" y="5273"/>
                    <a:pt x="21369" y="5153"/>
                    <a:pt x="21329" y="5094"/>
                  </a:cubicBezTo>
                  <a:cubicBezTo>
                    <a:pt x="21310" y="5054"/>
                    <a:pt x="21250" y="5094"/>
                    <a:pt x="21230" y="5034"/>
                  </a:cubicBezTo>
                  <a:cubicBezTo>
                    <a:pt x="21230" y="5014"/>
                    <a:pt x="21270" y="4915"/>
                    <a:pt x="21270" y="4895"/>
                  </a:cubicBezTo>
                  <a:cubicBezTo>
                    <a:pt x="21210" y="4815"/>
                    <a:pt x="21111" y="4775"/>
                    <a:pt x="21071" y="4716"/>
                  </a:cubicBezTo>
                  <a:cubicBezTo>
                    <a:pt x="20852" y="4457"/>
                    <a:pt x="20534" y="4298"/>
                    <a:pt x="20295" y="4079"/>
                  </a:cubicBezTo>
                  <a:cubicBezTo>
                    <a:pt x="20156" y="3960"/>
                    <a:pt x="20036" y="3840"/>
                    <a:pt x="19897" y="3721"/>
                  </a:cubicBezTo>
                  <a:cubicBezTo>
                    <a:pt x="19857" y="3701"/>
                    <a:pt x="19797" y="3701"/>
                    <a:pt x="19797" y="3701"/>
                  </a:cubicBezTo>
                  <a:cubicBezTo>
                    <a:pt x="19738" y="3661"/>
                    <a:pt x="19758" y="3601"/>
                    <a:pt x="19738" y="3582"/>
                  </a:cubicBezTo>
                  <a:cubicBezTo>
                    <a:pt x="19698" y="3542"/>
                    <a:pt x="19579" y="3422"/>
                    <a:pt x="19579" y="3422"/>
                  </a:cubicBezTo>
                  <a:cubicBezTo>
                    <a:pt x="19081" y="3005"/>
                    <a:pt x="18564" y="2666"/>
                    <a:pt x="18106" y="2189"/>
                  </a:cubicBezTo>
                  <a:cubicBezTo>
                    <a:pt x="18345" y="2209"/>
                    <a:pt x="18524" y="2328"/>
                    <a:pt x="18723" y="2447"/>
                  </a:cubicBezTo>
                  <a:cubicBezTo>
                    <a:pt x="19141" y="2706"/>
                    <a:pt x="19559" y="2925"/>
                    <a:pt x="19937" y="3184"/>
                  </a:cubicBezTo>
                  <a:cubicBezTo>
                    <a:pt x="20016" y="3243"/>
                    <a:pt x="20116" y="3323"/>
                    <a:pt x="20215" y="3383"/>
                  </a:cubicBezTo>
                  <a:cubicBezTo>
                    <a:pt x="20315" y="3422"/>
                    <a:pt x="20454" y="3422"/>
                    <a:pt x="20534" y="3482"/>
                  </a:cubicBezTo>
                  <a:cubicBezTo>
                    <a:pt x="20573" y="3522"/>
                    <a:pt x="20633" y="3562"/>
                    <a:pt x="20693" y="3601"/>
                  </a:cubicBezTo>
                  <a:cubicBezTo>
                    <a:pt x="20733" y="3641"/>
                    <a:pt x="20792" y="3681"/>
                    <a:pt x="20792" y="3681"/>
                  </a:cubicBezTo>
                  <a:cubicBezTo>
                    <a:pt x="20792" y="3701"/>
                    <a:pt x="20772" y="3761"/>
                    <a:pt x="20812" y="3800"/>
                  </a:cubicBezTo>
                  <a:cubicBezTo>
                    <a:pt x="20852" y="3820"/>
                    <a:pt x="20971" y="3820"/>
                    <a:pt x="21011" y="3860"/>
                  </a:cubicBezTo>
                  <a:cubicBezTo>
                    <a:pt x="21031" y="3880"/>
                    <a:pt x="20991" y="3920"/>
                    <a:pt x="21011" y="3940"/>
                  </a:cubicBezTo>
                  <a:cubicBezTo>
                    <a:pt x="21031" y="3979"/>
                    <a:pt x="21071" y="3960"/>
                    <a:pt x="21111" y="3999"/>
                  </a:cubicBezTo>
                  <a:cubicBezTo>
                    <a:pt x="21310" y="4198"/>
                    <a:pt x="21389" y="4497"/>
                    <a:pt x="21668" y="4656"/>
                  </a:cubicBezTo>
                  <a:cubicBezTo>
                    <a:pt x="21707" y="5133"/>
                    <a:pt x="22105" y="5492"/>
                    <a:pt x="22404" y="5949"/>
                  </a:cubicBezTo>
                  <a:cubicBezTo>
                    <a:pt x="22503" y="6069"/>
                    <a:pt x="22603" y="6208"/>
                    <a:pt x="22682" y="6347"/>
                  </a:cubicBezTo>
                  <a:cubicBezTo>
                    <a:pt x="22702" y="6407"/>
                    <a:pt x="22643" y="6486"/>
                    <a:pt x="22662" y="6546"/>
                  </a:cubicBezTo>
                  <a:cubicBezTo>
                    <a:pt x="22682" y="6606"/>
                    <a:pt x="22782" y="6665"/>
                    <a:pt x="22802" y="6725"/>
                  </a:cubicBezTo>
                  <a:cubicBezTo>
                    <a:pt x="22921" y="6984"/>
                    <a:pt x="23060" y="7223"/>
                    <a:pt x="23200" y="7481"/>
                  </a:cubicBezTo>
                  <a:cubicBezTo>
                    <a:pt x="23419" y="7939"/>
                    <a:pt x="23498" y="8317"/>
                    <a:pt x="23677" y="8655"/>
                  </a:cubicBezTo>
                  <a:cubicBezTo>
                    <a:pt x="23856" y="9013"/>
                    <a:pt x="24035" y="9332"/>
                    <a:pt x="24155" y="9670"/>
                  </a:cubicBezTo>
                  <a:cubicBezTo>
                    <a:pt x="24155" y="9729"/>
                    <a:pt x="24115" y="9809"/>
                    <a:pt x="24135" y="9849"/>
                  </a:cubicBezTo>
                  <a:cubicBezTo>
                    <a:pt x="24155" y="9928"/>
                    <a:pt x="24214" y="9948"/>
                    <a:pt x="24234" y="10008"/>
                  </a:cubicBezTo>
                  <a:cubicBezTo>
                    <a:pt x="24274" y="10127"/>
                    <a:pt x="24234" y="10267"/>
                    <a:pt x="24274" y="10366"/>
                  </a:cubicBezTo>
                  <a:cubicBezTo>
                    <a:pt x="24274" y="10426"/>
                    <a:pt x="24374" y="10426"/>
                    <a:pt x="24393" y="10486"/>
                  </a:cubicBezTo>
                  <a:cubicBezTo>
                    <a:pt x="24433" y="10525"/>
                    <a:pt x="24374" y="10605"/>
                    <a:pt x="24393" y="10645"/>
                  </a:cubicBezTo>
                  <a:cubicBezTo>
                    <a:pt x="24393" y="10704"/>
                    <a:pt x="24413" y="10724"/>
                    <a:pt x="24413" y="10784"/>
                  </a:cubicBezTo>
                  <a:cubicBezTo>
                    <a:pt x="24433" y="11102"/>
                    <a:pt x="24672" y="11202"/>
                    <a:pt x="24752" y="11421"/>
                  </a:cubicBezTo>
                  <a:cubicBezTo>
                    <a:pt x="24831" y="11659"/>
                    <a:pt x="24851" y="11898"/>
                    <a:pt x="24891" y="12157"/>
                  </a:cubicBezTo>
                  <a:cubicBezTo>
                    <a:pt x="24931" y="12475"/>
                    <a:pt x="25030" y="12853"/>
                    <a:pt x="24970" y="13072"/>
                  </a:cubicBezTo>
                  <a:cubicBezTo>
                    <a:pt x="24871" y="13410"/>
                    <a:pt x="25070" y="13729"/>
                    <a:pt x="25130" y="14047"/>
                  </a:cubicBezTo>
                  <a:cubicBezTo>
                    <a:pt x="25189" y="14266"/>
                    <a:pt x="25150" y="14524"/>
                    <a:pt x="25150" y="14664"/>
                  </a:cubicBezTo>
                  <a:cubicBezTo>
                    <a:pt x="25150" y="14723"/>
                    <a:pt x="25209" y="14783"/>
                    <a:pt x="25209" y="14863"/>
                  </a:cubicBezTo>
                  <a:cubicBezTo>
                    <a:pt x="25209" y="14982"/>
                    <a:pt x="25229" y="15101"/>
                    <a:pt x="25229" y="15221"/>
                  </a:cubicBezTo>
                  <a:cubicBezTo>
                    <a:pt x="25249" y="15360"/>
                    <a:pt x="25309" y="15499"/>
                    <a:pt x="25249" y="15639"/>
                  </a:cubicBezTo>
                  <a:cubicBezTo>
                    <a:pt x="25269" y="15778"/>
                    <a:pt x="25408" y="15838"/>
                    <a:pt x="25428" y="15977"/>
                  </a:cubicBezTo>
                  <a:cubicBezTo>
                    <a:pt x="25309" y="16136"/>
                    <a:pt x="25468" y="16335"/>
                    <a:pt x="25468" y="16474"/>
                  </a:cubicBezTo>
                  <a:cubicBezTo>
                    <a:pt x="25468" y="16534"/>
                    <a:pt x="25408" y="16594"/>
                    <a:pt x="25408" y="16653"/>
                  </a:cubicBezTo>
                  <a:cubicBezTo>
                    <a:pt x="25428" y="16852"/>
                    <a:pt x="25488" y="17071"/>
                    <a:pt x="25488" y="17230"/>
                  </a:cubicBezTo>
                  <a:cubicBezTo>
                    <a:pt x="25488" y="17270"/>
                    <a:pt x="25428" y="17350"/>
                    <a:pt x="25428" y="17390"/>
                  </a:cubicBezTo>
                  <a:cubicBezTo>
                    <a:pt x="25408" y="17668"/>
                    <a:pt x="25428" y="17947"/>
                    <a:pt x="25388" y="18245"/>
                  </a:cubicBezTo>
                  <a:cubicBezTo>
                    <a:pt x="25368" y="18524"/>
                    <a:pt x="25329" y="18862"/>
                    <a:pt x="25249" y="19160"/>
                  </a:cubicBezTo>
                  <a:cubicBezTo>
                    <a:pt x="25150" y="19598"/>
                    <a:pt x="24970" y="19996"/>
                    <a:pt x="24851" y="20394"/>
                  </a:cubicBezTo>
                  <a:cubicBezTo>
                    <a:pt x="24851" y="20394"/>
                    <a:pt x="24771" y="20414"/>
                    <a:pt x="24752" y="20473"/>
                  </a:cubicBezTo>
                  <a:cubicBezTo>
                    <a:pt x="24712" y="20613"/>
                    <a:pt x="24712" y="20812"/>
                    <a:pt x="24652" y="20931"/>
                  </a:cubicBezTo>
                  <a:cubicBezTo>
                    <a:pt x="24592" y="21110"/>
                    <a:pt x="24433" y="21229"/>
                    <a:pt x="24453" y="21428"/>
                  </a:cubicBezTo>
                  <a:cubicBezTo>
                    <a:pt x="24354" y="21627"/>
                    <a:pt x="24155" y="21747"/>
                    <a:pt x="24075" y="21906"/>
                  </a:cubicBezTo>
                  <a:cubicBezTo>
                    <a:pt x="24035" y="21966"/>
                    <a:pt x="24055" y="22045"/>
                    <a:pt x="23996" y="22105"/>
                  </a:cubicBezTo>
                  <a:cubicBezTo>
                    <a:pt x="23916" y="22165"/>
                    <a:pt x="23836" y="22165"/>
                    <a:pt x="23757" y="22224"/>
                  </a:cubicBezTo>
                  <a:cubicBezTo>
                    <a:pt x="23578" y="22324"/>
                    <a:pt x="23518" y="22463"/>
                    <a:pt x="23419" y="22582"/>
                  </a:cubicBezTo>
                  <a:cubicBezTo>
                    <a:pt x="23339" y="22722"/>
                    <a:pt x="23200" y="22881"/>
                    <a:pt x="23040" y="23000"/>
                  </a:cubicBezTo>
                  <a:cubicBezTo>
                    <a:pt x="22643" y="23319"/>
                    <a:pt x="22105" y="23557"/>
                    <a:pt x="21747" y="23756"/>
                  </a:cubicBezTo>
                  <a:cubicBezTo>
                    <a:pt x="21688" y="23816"/>
                    <a:pt x="21648" y="23816"/>
                    <a:pt x="21568" y="23856"/>
                  </a:cubicBezTo>
                  <a:cubicBezTo>
                    <a:pt x="21409" y="23935"/>
                    <a:pt x="21270" y="24055"/>
                    <a:pt x="21130" y="24114"/>
                  </a:cubicBezTo>
                  <a:cubicBezTo>
                    <a:pt x="20772" y="24254"/>
                    <a:pt x="20414" y="24274"/>
                    <a:pt x="20096" y="24373"/>
                  </a:cubicBezTo>
                  <a:cubicBezTo>
                    <a:pt x="19897" y="24433"/>
                    <a:pt x="19718" y="24572"/>
                    <a:pt x="19519" y="24612"/>
                  </a:cubicBezTo>
                  <a:cubicBezTo>
                    <a:pt x="19280" y="24691"/>
                    <a:pt x="19021" y="24691"/>
                    <a:pt x="18803" y="24711"/>
                  </a:cubicBezTo>
                  <a:cubicBezTo>
                    <a:pt x="18743" y="24771"/>
                    <a:pt x="18624" y="24791"/>
                    <a:pt x="18584" y="24910"/>
                  </a:cubicBezTo>
                  <a:cubicBezTo>
                    <a:pt x="18504" y="24930"/>
                    <a:pt x="18484" y="24811"/>
                    <a:pt x="18405" y="24831"/>
                  </a:cubicBezTo>
                  <a:cubicBezTo>
                    <a:pt x="18405" y="24831"/>
                    <a:pt x="18345" y="24930"/>
                    <a:pt x="18345" y="24930"/>
                  </a:cubicBezTo>
                  <a:cubicBezTo>
                    <a:pt x="18305" y="24950"/>
                    <a:pt x="18246" y="24950"/>
                    <a:pt x="18206" y="24950"/>
                  </a:cubicBezTo>
                  <a:cubicBezTo>
                    <a:pt x="18007" y="24990"/>
                    <a:pt x="17768" y="24930"/>
                    <a:pt x="17629" y="25030"/>
                  </a:cubicBezTo>
                  <a:cubicBezTo>
                    <a:pt x="16912" y="25408"/>
                    <a:pt x="16077" y="25308"/>
                    <a:pt x="15420" y="25646"/>
                  </a:cubicBezTo>
                  <a:cubicBezTo>
                    <a:pt x="15042" y="25706"/>
                    <a:pt x="14425" y="25786"/>
                    <a:pt x="14067" y="26044"/>
                  </a:cubicBezTo>
                  <a:cubicBezTo>
                    <a:pt x="13709" y="25945"/>
                    <a:pt x="13351" y="26124"/>
                    <a:pt x="12993" y="26204"/>
                  </a:cubicBezTo>
                  <a:cubicBezTo>
                    <a:pt x="12774" y="26243"/>
                    <a:pt x="12555" y="26223"/>
                    <a:pt x="12336" y="26263"/>
                  </a:cubicBezTo>
                  <a:cubicBezTo>
                    <a:pt x="12297" y="26263"/>
                    <a:pt x="12177" y="26363"/>
                    <a:pt x="12157" y="26363"/>
                  </a:cubicBezTo>
                  <a:cubicBezTo>
                    <a:pt x="12137" y="26363"/>
                    <a:pt x="12137" y="26303"/>
                    <a:pt x="12098" y="26323"/>
                  </a:cubicBezTo>
                  <a:cubicBezTo>
                    <a:pt x="11978" y="26343"/>
                    <a:pt x="11899" y="26403"/>
                    <a:pt x="11779" y="26422"/>
                  </a:cubicBezTo>
                  <a:cubicBezTo>
                    <a:pt x="11620" y="26442"/>
                    <a:pt x="11441" y="26422"/>
                    <a:pt x="11282" y="26422"/>
                  </a:cubicBezTo>
                  <a:cubicBezTo>
                    <a:pt x="11083" y="26403"/>
                    <a:pt x="10904" y="26343"/>
                    <a:pt x="10725" y="26343"/>
                  </a:cubicBezTo>
                  <a:cubicBezTo>
                    <a:pt x="10347" y="26363"/>
                    <a:pt x="9949" y="26661"/>
                    <a:pt x="9571" y="26482"/>
                  </a:cubicBezTo>
                  <a:cubicBezTo>
                    <a:pt x="9412" y="26582"/>
                    <a:pt x="9292" y="26522"/>
                    <a:pt x="9173" y="26442"/>
                  </a:cubicBezTo>
                  <a:cubicBezTo>
                    <a:pt x="8874" y="26582"/>
                    <a:pt x="8576" y="26522"/>
                    <a:pt x="8297" y="26522"/>
                  </a:cubicBezTo>
                  <a:cubicBezTo>
                    <a:pt x="8118" y="26522"/>
                    <a:pt x="7979" y="26562"/>
                    <a:pt x="7820" y="26562"/>
                  </a:cubicBezTo>
                  <a:cubicBezTo>
                    <a:pt x="7661" y="26542"/>
                    <a:pt x="7621" y="26462"/>
                    <a:pt x="7502" y="26502"/>
                  </a:cubicBezTo>
                  <a:cubicBezTo>
                    <a:pt x="7362" y="26542"/>
                    <a:pt x="6885" y="26403"/>
                    <a:pt x="6765" y="26383"/>
                  </a:cubicBezTo>
                  <a:cubicBezTo>
                    <a:pt x="6686" y="26383"/>
                    <a:pt x="6626" y="26403"/>
                    <a:pt x="6586" y="26383"/>
                  </a:cubicBezTo>
                  <a:cubicBezTo>
                    <a:pt x="6566" y="26383"/>
                    <a:pt x="6566" y="26323"/>
                    <a:pt x="6566" y="26323"/>
                  </a:cubicBezTo>
                  <a:cubicBezTo>
                    <a:pt x="6328" y="26303"/>
                    <a:pt x="5890" y="26243"/>
                    <a:pt x="5790" y="26263"/>
                  </a:cubicBezTo>
                  <a:cubicBezTo>
                    <a:pt x="5651" y="26323"/>
                    <a:pt x="5512" y="26184"/>
                    <a:pt x="5412" y="26144"/>
                  </a:cubicBezTo>
                  <a:cubicBezTo>
                    <a:pt x="4935" y="25965"/>
                    <a:pt x="4636" y="25925"/>
                    <a:pt x="4219" y="25925"/>
                  </a:cubicBezTo>
                  <a:cubicBezTo>
                    <a:pt x="4119" y="25885"/>
                    <a:pt x="4079" y="25845"/>
                    <a:pt x="4040" y="25786"/>
                  </a:cubicBezTo>
                  <a:cubicBezTo>
                    <a:pt x="3980" y="25686"/>
                    <a:pt x="3841" y="25925"/>
                    <a:pt x="3861" y="25766"/>
                  </a:cubicBezTo>
                  <a:cubicBezTo>
                    <a:pt x="3662" y="25746"/>
                    <a:pt x="3642" y="25666"/>
                    <a:pt x="3443" y="25567"/>
                  </a:cubicBezTo>
                  <a:cubicBezTo>
                    <a:pt x="3343" y="25746"/>
                    <a:pt x="3204" y="25487"/>
                    <a:pt x="3204" y="25487"/>
                  </a:cubicBezTo>
                  <a:cubicBezTo>
                    <a:pt x="3144" y="25447"/>
                    <a:pt x="3085" y="25507"/>
                    <a:pt x="3065" y="25487"/>
                  </a:cubicBezTo>
                  <a:cubicBezTo>
                    <a:pt x="2905" y="25388"/>
                    <a:pt x="2806" y="25209"/>
                    <a:pt x="2647" y="25129"/>
                  </a:cubicBezTo>
                  <a:cubicBezTo>
                    <a:pt x="2527" y="25089"/>
                    <a:pt x="2408" y="25109"/>
                    <a:pt x="2269" y="25089"/>
                  </a:cubicBezTo>
                  <a:cubicBezTo>
                    <a:pt x="1931" y="25030"/>
                    <a:pt x="1493" y="24791"/>
                    <a:pt x="1075" y="24552"/>
                  </a:cubicBezTo>
                  <a:cubicBezTo>
                    <a:pt x="916" y="24691"/>
                    <a:pt x="1155" y="24751"/>
                    <a:pt x="1214" y="24831"/>
                  </a:cubicBezTo>
                  <a:cubicBezTo>
                    <a:pt x="1354" y="25010"/>
                    <a:pt x="1473" y="25109"/>
                    <a:pt x="1592" y="25169"/>
                  </a:cubicBezTo>
                  <a:cubicBezTo>
                    <a:pt x="1672" y="25189"/>
                    <a:pt x="1692" y="25288"/>
                    <a:pt x="1712" y="25308"/>
                  </a:cubicBezTo>
                  <a:cubicBezTo>
                    <a:pt x="2030" y="25567"/>
                    <a:pt x="2508" y="25865"/>
                    <a:pt x="2806" y="25945"/>
                  </a:cubicBezTo>
                  <a:cubicBezTo>
                    <a:pt x="3284" y="26104"/>
                    <a:pt x="3681" y="26343"/>
                    <a:pt x="4139" y="26522"/>
                  </a:cubicBezTo>
                  <a:cubicBezTo>
                    <a:pt x="4378" y="26601"/>
                    <a:pt x="4676" y="26701"/>
                    <a:pt x="4855" y="26721"/>
                  </a:cubicBezTo>
                  <a:cubicBezTo>
                    <a:pt x="4935" y="26741"/>
                    <a:pt x="4955" y="26820"/>
                    <a:pt x="4995" y="26840"/>
                  </a:cubicBezTo>
                  <a:cubicBezTo>
                    <a:pt x="5174" y="26900"/>
                    <a:pt x="5412" y="26940"/>
                    <a:pt x="5611" y="26980"/>
                  </a:cubicBezTo>
                  <a:cubicBezTo>
                    <a:pt x="5850" y="27039"/>
                    <a:pt x="6089" y="27099"/>
                    <a:pt x="6228" y="27119"/>
                  </a:cubicBezTo>
                  <a:cubicBezTo>
                    <a:pt x="6268" y="27119"/>
                    <a:pt x="6268" y="27178"/>
                    <a:pt x="6268" y="27178"/>
                  </a:cubicBezTo>
                  <a:cubicBezTo>
                    <a:pt x="6507" y="27258"/>
                    <a:pt x="6606" y="27159"/>
                    <a:pt x="6765" y="27198"/>
                  </a:cubicBezTo>
                  <a:cubicBezTo>
                    <a:pt x="6765" y="27198"/>
                    <a:pt x="6825" y="27258"/>
                    <a:pt x="6885" y="27278"/>
                  </a:cubicBezTo>
                  <a:cubicBezTo>
                    <a:pt x="6964" y="27298"/>
                    <a:pt x="7024" y="27258"/>
                    <a:pt x="7064" y="27258"/>
                  </a:cubicBezTo>
                  <a:cubicBezTo>
                    <a:pt x="7322" y="27298"/>
                    <a:pt x="7581" y="27397"/>
                    <a:pt x="7820" y="27417"/>
                  </a:cubicBezTo>
                  <a:cubicBezTo>
                    <a:pt x="8019" y="27417"/>
                    <a:pt x="8258" y="27338"/>
                    <a:pt x="8437" y="27358"/>
                  </a:cubicBezTo>
                  <a:cubicBezTo>
                    <a:pt x="8556" y="27358"/>
                    <a:pt x="8596" y="27417"/>
                    <a:pt x="8636" y="27437"/>
                  </a:cubicBezTo>
                  <a:cubicBezTo>
                    <a:pt x="8656" y="27437"/>
                    <a:pt x="8675" y="27377"/>
                    <a:pt x="8675" y="27377"/>
                  </a:cubicBezTo>
                  <a:cubicBezTo>
                    <a:pt x="9034" y="27417"/>
                    <a:pt x="9451" y="27457"/>
                    <a:pt x="9670" y="27497"/>
                  </a:cubicBezTo>
                  <a:cubicBezTo>
                    <a:pt x="9730" y="27497"/>
                    <a:pt x="9750" y="27457"/>
                    <a:pt x="9790" y="27457"/>
                  </a:cubicBezTo>
                  <a:cubicBezTo>
                    <a:pt x="10008" y="27417"/>
                    <a:pt x="10148" y="27437"/>
                    <a:pt x="10367" y="27437"/>
                  </a:cubicBezTo>
                  <a:cubicBezTo>
                    <a:pt x="10585" y="27437"/>
                    <a:pt x="10904" y="27377"/>
                    <a:pt x="11162" y="27358"/>
                  </a:cubicBezTo>
                  <a:cubicBezTo>
                    <a:pt x="11222" y="27358"/>
                    <a:pt x="11302" y="27377"/>
                    <a:pt x="11381" y="27377"/>
                  </a:cubicBezTo>
                  <a:cubicBezTo>
                    <a:pt x="12018" y="27318"/>
                    <a:pt x="12973" y="27318"/>
                    <a:pt x="13649" y="27178"/>
                  </a:cubicBezTo>
                  <a:cubicBezTo>
                    <a:pt x="14346" y="27039"/>
                    <a:pt x="14983" y="26860"/>
                    <a:pt x="15599" y="26741"/>
                  </a:cubicBezTo>
                  <a:cubicBezTo>
                    <a:pt x="15957" y="26661"/>
                    <a:pt x="16256" y="26562"/>
                    <a:pt x="16554" y="26502"/>
                  </a:cubicBezTo>
                  <a:cubicBezTo>
                    <a:pt x="16952" y="26422"/>
                    <a:pt x="17390" y="26442"/>
                    <a:pt x="17828" y="26323"/>
                  </a:cubicBezTo>
                  <a:cubicBezTo>
                    <a:pt x="17967" y="26283"/>
                    <a:pt x="18106" y="26223"/>
                    <a:pt x="18246" y="26164"/>
                  </a:cubicBezTo>
                  <a:cubicBezTo>
                    <a:pt x="18763" y="26005"/>
                    <a:pt x="19101" y="25905"/>
                    <a:pt x="19539" y="25806"/>
                  </a:cubicBezTo>
                  <a:lnTo>
                    <a:pt x="20116" y="25666"/>
                  </a:lnTo>
                  <a:cubicBezTo>
                    <a:pt x="20315" y="25607"/>
                    <a:pt x="20534" y="25547"/>
                    <a:pt x="20733" y="25487"/>
                  </a:cubicBezTo>
                  <a:cubicBezTo>
                    <a:pt x="21130" y="25348"/>
                    <a:pt x="21528" y="25209"/>
                    <a:pt x="21906" y="25030"/>
                  </a:cubicBezTo>
                  <a:cubicBezTo>
                    <a:pt x="22583" y="24751"/>
                    <a:pt x="23220" y="24333"/>
                    <a:pt x="23797" y="23856"/>
                  </a:cubicBezTo>
                  <a:cubicBezTo>
                    <a:pt x="24433" y="23279"/>
                    <a:pt x="25010" y="22602"/>
                    <a:pt x="25468" y="21866"/>
                  </a:cubicBezTo>
                  <a:cubicBezTo>
                    <a:pt x="26105" y="20891"/>
                    <a:pt x="26542" y="19697"/>
                    <a:pt x="26662" y="18563"/>
                  </a:cubicBezTo>
                  <a:cubicBezTo>
                    <a:pt x="26761" y="17608"/>
                    <a:pt x="26861" y="16474"/>
                    <a:pt x="26781" y="15479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3" name="Google Shape;2413;p27"/>
            <p:cNvSpPr/>
            <p:nvPr/>
          </p:nvSpPr>
          <p:spPr>
            <a:xfrm>
              <a:off x="549975" y="474400"/>
              <a:ext cx="272625" cy="588450"/>
            </a:xfrm>
            <a:custGeom>
              <a:avLst/>
              <a:gdLst/>
              <a:ahLst/>
              <a:cxnLst/>
              <a:rect l="l" t="t" r="r" b="b"/>
              <a:pathLst>
                <a:path w="10905" h="23538" extrusionOk="0">
                  <a:moveTo>
                    <a:pt x="3901" y="20494"/>
                  </a:moveTo>
                  <a:cubicBezTo>
                    <a:pt x="3960" y="20554"/>
                    <a:pt x="4020" y="20534"/>
                    <a:pt x="4060" y="20573"/>
                  </a:cubicBezTo>
                  <a:cubicBezTo>
                    <a:pt x="4279" y="20713"/>
                    <a:pt x="4378" y="20872"/>
                    <a:pt x="4498" y="20951"/>
                  </a:cubicBezTo>
                  <a:cubicBezTo>
                    <a:pt x="4597" y="21031"/>
                    <a:pt x="4637" y="21031"/>
                    <a:pt x="4677" y="21051"/>
                  </a:cubicBezTo>
                  <a:cubicBezTo>
                    <a:pt x="4716" y="21071"/>
                    <a:pt x="4677" y="21111"/>
                    <a:pt x="4716" y="21131"/>
                  </a:cubicBezTo>
                  <a:cubicBezTo>
                    <a:pt x="5074" y="21409"/>
                    <a:pt x="5532" y="21688"/>
                    <a:pt x="5910" y="21926"/>
                  </a:cubicBezTo>
                  <a:cubicBezTo>
                    <a:pt x="6010" y="21966"/>
                    <a:pt x="6129" y="22086"/>
                    <a:pt x="6228" y="22165"/>
                  </a:cubicBezTo>
                  <a:cubicBezTo>
                    <a:pt x="6348" y="22245"/>
                    <a:pt x="6487" y="22324"/>
                    <a:pt x="6626" y="22384"/>
                  </a:cubicBezTo>
                  <a:cubicBezTo>
                    <a:pt x="7104" y="22603"/>
                    <a:pt x="7641" y="22722"/>
                    <a:pt x="8019" y="22842"/>
                  </a:cubicBezTo>
                  <a:cubicBezTo>
                    <a:pt x="8059" y="22861"/>
                    <a:pt x="8039" y="22901"/>
                    <a:pt x="8079" y="22921"/>
                  </a:cubicBezTo>
                  <a:cubicBezTo>
                    <a:pt x="8119" y="22941"/>
                    <a:pt x="8139" y="22901"/>
                    <a:pt x="8198" y="22901"/>
                  </a:cubicBezTo>
                  <a:cubicBezTo>
                    <a:pt x="8616" y="23041"/>
                    <a:pt x="8934" y="23080"/>
                    <a:pt x="9312" y="23160"/>
                  </a:cubicBezTo>
                  <a:cubicBezTo>
                    <a:pt x="9611" y="23240"/>
                    <a:pt x="9909" y="23438"/>
                    <a:pt x="10228" y="23359"/>
                  </a:cubicBezTo>
                  <a:cubicBezTo>
                    <a:pt x="10367" y="23538"/>
                    <a:pt x="10586" y="23498"/>
                    <a:pt x="10765" y="23399"/>
                  </a:cubicBezTo>
                  <a:cubicBezTo>
                    <a:pt x="10745" y="23160"/>
                    <a:pt x="10884" y="23041"/>
                    <a:pt x="10904" y="22682"/>
                  </a:cubicBezTo>
                  <a:cubicBezTo>
                    <a:pt x="10864" y="22424"/>
                    <a:pt x="10566" y="22424"/>
                    <a:pt x="10446" y="22205"/>
                  </a:cubicBezTo>
                  <a:cubicBezTo>
                    <a:pt x="10327" y="22304"/>
                    <a:pt x="10248" y="22145"/>
                    <a:pt x="10168" y="22145"/>
                  </a:cubicBezTo>
                  <a:cubicBezTo>
                    <a:pt x="10088" y="22145"/>
                    <a:pt x="10009" y="22185"/>
                    <a:pt x="9929" y="22185"/>
                  </a:cubicBezTo>
                  <a:cubicBezTo>
                    <a:pt x="9671" y="22205"/>
                    <a:pt x="9511" y="22066"/>
                    <a:pt x="9332" y="22006"/>
                  </a:cubicBezTo>
                  <a:cubicBezTo>
                    <a:pt x="9113" y="21966"/>
                    <a:pt x="8875" y="21946"/>
                    <a:pt x="8656" y="21887"/>
                  </a:cubicBezTo>
                  <a:cubicBezTo>
                    <a:pt x="8497" y="21867"/>
                    <a:pt x="8278" y="21747"/>
                    <a:pt x="8119" y="21747"/>
                  </a:cubicBezTo>
                  <a:cubicBezTo>
                    <a:pt x="8119" y="21747"/>
                    <a:pt x="8059" y="21827"/>
                    <a:pt x="8039" y="21827"/>
                  </a:cubicBezTo>
                  <a:cubicBezTo>
                    <a:pt x="7920" y="21867"/>
                    <a:pt x="7860" y="21688"/>
                    <a:pt x="7780" y="21648"/>
                  </a:cubicBezTo>
                  <a:cubicBezTo>
                    <a:pt x="7581" y="21548"/>
                    <a:pt x="7382" y="21509"/>
                    <a:pt x="7203" y="21429"/>
                  </a:cubicBezTo>
                  <a:cubicBezTo>
                    <a:pt x="6905" y="21310"/>
                    <a:pt x="6626" y="21210"/>
                    <a:pt x="6388" y="21031"/>
                  </a:cubicBezTo>
                  <a:cubicBezTo>
                    <a:pt x="6268" y="20932"/>
                    <a:pt x="6169" y="20772"/>
                    <a:pt x="6049" y="20693"/>
                  </a:cubicBezTo>
                  <a:cubicBezTo>
                    <a:pt x="5870" y="20554"/>
                    <a:pt x="5632" y="20474"/>
                    <a:pt x="5433" y="20355"/>
                  </a:cubicBezTo>
                  <a:cubicBezTo>
                    <a:pt x="4955" y="20096"/>
                    <a:pt x="4537" y="19778"/>
                    <a:pt x="4219" y="19320"/>
                  </a:cubicBezTo>
                  <a:cubicBezTo>
                    <a:pt x="4100" y="19280"/>
                    <a:pt x="3980" y="19201"/>
                    <a:pt x="3861" y="19141"/>
                  </a:cubicBezTo>
                  <a:cubicBezTo>
                    <a:pt x="3841" y="19022"/>
                    <a:pt x="3761" y="19002"/>
                    <a:pt x="3682" y="18922"/>
                  </a:cubicBezTo>
                  <a:cubicBezTo>
                    <a:pt x="3582" y="18823"/>
                    <a:pt x="3483" y="18683"/>
                    <a:pt x="3363" y="18544"/>
                  </a:cubicBezTo>
                  <a:cubicBezTo>
                    <a:pt x="3264" y="18405"/>
                    <a:pt x="3145" y="18265"/>
                    <a:pt x="3005" y="18146"/>
                  </a:cubicBezTo>
                  <a:cubicBezTo>
                    <a:pt x="3025" y="17828"/>
                    <a:pt x="2846" y="17629"/>
                    <a:pt x="2667" y="17410"/>
                  </a:cubicBezTo>
                  <a:cubicBezTo>
                    <a:pt x="2428" y="17171"/>
                    <a:pt x="2150" y="16714"/>
                    <a:pt x="2010" y="16455"/>
                  </a:cubicBezTo>
                  <a:cubicBezTo>
                    <a:pt x="1971" y="16395"/>
                    <a:pt x="2030" y="16355"/>
                    <a:pt x="2010" y="16336"/>
                  </a:cubicBezTo>
                  <a:cubicBezTo>
                    <a:pt x="1951" y="16196"/>
                    <a:pt x="1871" y="16057"/>
                    <a:pt x="1812" y="15918"/>
                  </a:cubicBezTo>
                  <a:cubicBezTo>
                    <a:pt x="1672" y="15540"/>
                    <a:pt x="1573" y="15142"/>
                    <a:pt x="1414" y="14784"/>
                  </a:cubicBezTo>
                  <a:cubicBezTo>
                    <a:pt x="1553" y="14644"/>
                    <a:pt x="1354" y="14505"/>
                    <a:pt x="1334" y="14386"/>
                  </a:cubicBezTo>
                  <a:cubicBezTo>
                    <a:pt x="1274" y="14107"/>
                    <a:pt x="1274" y="13848"/>
                    <a:pt x="1215" y="13570"/>
                  </a:cubicBezTo>
                  <a:cubicBezTo>
                    <a:pt x="1155" y="13331"/>
                    <a:pt x="1155" y="13132"/>
                    <a:pt x="1155" y="12933"/>
                  </a:cubicBezTo>
                  <a:cubicBezTo>
                    <a:pt x="1115" y="12555"/>
                    <a:pt x="1036" y="12277"/>
                    <a:pt x="996" y="11978"/>
                  </a:cubicBezTo>
                  <a:cubicBezTo>
                    <a:pt x="976" y="11859"/>
                    <a:pt x="1016" y="11759"/>
                    <a:pt x="996" y="11660"/>
                  </a:cubicBezTo>
                  <a:cubicBezTo>
                    <a:pt x="976" y="11560"/>
                    <a:pt x="896" y="11461"/>
                    <a:pt x="896" y="11361"/>
                  </a:cubicBezTo>
                  <a:cubicBezTo>
                    <a:pt x="896" y="11282"/>
                    <a:pt x="936" y="11182"/>
                    <a:pt x="956" y="11083"/>
                  </a:cubicBezTo>
                  <a:cubicBezTo>
                    <a:pt x="956" y="10884"/>
                    <a:pt x="956" y="10685"/>
                    <a:pt x="916" y="10566"/>
                  </a:cubicBezTo>
                  <a:cubicBezTo>
                    <a:pt x="916" y="10506"/>
                    <a:pt x="936" y="10387"/>
                    <a:pt x="936" y="10387"/>
                  </a:cubicBezTo>
                  <a:cubicBezTo>
                    <a:pt x="916" y="10227"/>
                    <a:pt x="856" y="10088"/>
                    <a:pt x="856" y="9949"/>
                  </a:cubicBezTo>
                  <a:cubicBezTo>
                    <a:pt x="876" y="9849"/>
                    <a:pt x="956" y="9750"/>
                    <a:pt x="956" y="9630"/>
                  </a:cubicBezTo>
                  <a:cubicBezTo>
                    <a:pt x="956" y="9451"/>
                    <a:pt x="856" y="9233"/>
                    <a:pt x="856" y="9054"/>
                  </a:cubicBezTo>
                  <a:cubicBezTo>
                    <a:pt x="856" y="8755"/>
                    <a:pt x="996" y="8496"/>
                    <a:pt x="956" y="8238"/>
                  </a:cubicBezTo>
                  <a:cubicBezTo>
                    <a:pt x="717" y="8158"/>
                    <a:pt x="996" y="8178"/>
                    <a:pt x="1016" y="8138"/>
                  </a:cubicBezTo>
                  <a:cubicBezTo>
                    <a:pt x="1036" y="8098"/>
                    <a:pt x="996" y="7979"/>
                    <a:pt x="1016" y="7919"/>
                  </a:cubicBezTo>
                  <a:cubicBezTo>
                    <a:pt x="1055" y="7621"/>
                    <a:pt x="1055" y="7263"/>
                    <a:pt x="976" y="7084"/>
                  </a:cubicBezTo>
                  <a:cubicBezTo>
                    <a:pt x="1155" y="6447"/>
                    <a:pt x="1394" y="5552"/>
                    <a:pt x="1235" y="4915"/>
                  </a:cubicBezTo>
                  <a:cubicBezTo>
                    <a:pt x="1354" y="4915"/>
                    <a:pt x="1294" y="4796"/>
                    <a:pt x="1294" y="4756"/>
                  </a:cubicBezTo>
                  <a:cubicBezTo>
                    <a:pt x="1374" y="4477"/>
                    <a:pt x="1573" y="4239"/>
                    <a:pt x="1652" y="4060"/>
                  </a:cubicBezTo>
                  <a:cubicBezTo>
                    <a:pt x="1672" y="4000"/>
                    <a:pt x="1652" y="3920"/>
                    <a:pt x="1692" y="3861"/>
                  </a:cubicBezTo>
                  <a:cubicBezTo>
                    <a:pt x="1871" y="3542"/>
                    <a:pt x="2090" y="3224"/>
                    <a:pt x="2269" y="2886"/>
                  </a:cubicBezTo>
                  <a:cubicBezTo>
                    <a:pt x="2349" y="2727"/>
                    <a:pt x="2408" y="2528"/>
                    <a:pt x="2508" y="2289"/>
                  </a:cubicBezTo>
                  <a:cubicBezTo>
                    <a:pt x="2548" y="2189"/>
                    <a:pt x="2607" y="2110"/>
                    <a:pt x="2627" y="2090"/>
                  </a:cubicBezTo>
                  <a:cubicBezTo>
                    <a:pt x="2667" y="2030"/>
                    <a:pt x="2687" y="1951"/>
                    <a:pt x="2727" y="1871"/>
                  </a:cubicBezTo>
                  <a:cubicBezTo>
                    <a:pt x="2806" y="1592"/>
                    <a:pt x="3025" y="1354"/>
                    <a:pt x="3125" y="1115"/>
                  </a:cubicBezTo>
                  <a:cubicBezTo>
                    <a:pt x="3145" y="1075"/>
                    <a:pt x="3125" y="996"/>
                    <a:pt x="3145" y="936"/>
                  </a:cubicBezTo>
                  <a:cubicBezTo>
                    <a:pt x="3184" y="797"/>
                    <a:pt x="3264" y="677"/>
                    <a:pt x="3284" y="618"/>
                  </a:cubicBezTo>
                  <a:cubicBezTo>
                    <a:pt x="3284" y="478"/>
                    <a:pt x="3423" y="399"/>
                    <a:pt x="3383" y="259"/>
                  </a:cubicBezTo>
                  <a:cubicBezTo>
                    <a:pt x="3483" y="299"/>
                    <a:pt x="3622" y="80"/>
                    <a:pt x="3463" y="1"/>
                  </a:cubicBezTo>
                  <a:cubicBezTo>
                    <a:pt x="3204" y="120"/>
                    <a:pt x="2985" y="498"/>
                    <a:pt x="2727" y="538"/>
                  </a:cubicBezTo>
                  <a:cubicBezTo>
                    <a:pt x="2806" y="836"/>
                    <a:pt x="2508" y="916"/>
                    <a:pt x="2309" y="1175"/>
                  </a:cubicBezTo>
                  <a:cubicBezTo>
                    <a:pt x="2249" y="1254"/>
                    <a:pt x="2229" y="1393"/>
                    <a:pt x="2150" y="1473"/>
                  </a:cubicBezTo>
                  <a:cubicBezTo>
                    <a:pt x="2070" y="1592"/>
                    <a:pt x="1931" y="1692"/>
                    <a:pt x="1871" y="1811"/>
                  </a:cubicBezTo>
                  <a:cubicBezTo>
                    <a:pt x="1812" y="1911"/>
                    <a:pt x="1812" y="2070"/>
                    <a:pt x="1772" y="2169"/>
                  </a:cubicBezTo>
                  <a:cubicBezTo>
                    <a:pt x="1613" y="2547"/>
                    <a:pt x="1354" y="2786"/>
                    <a:pt x="1374" y="3085"/>
                  </a:cubicBezTo>
                  <a:cubicBezTo>
                    <a:pt x="1215" y="3184"/>
                    <a:pt x="1274" y="3363"/>
                    <a:pt x="1274" y="3522"/>
                  </a:cubicBezTo>
                  <a:cubicBezTo>
                    <a:pt x="1155" y="3761"/>
                    <a:pt x="1175" y="3801"/>
                    <a:pt x="1115" y="3980"/>
                  </a:cubicBezTo>
                  <a:cubicBezTo>
                    <a:pt x="1215" y="4398"/>
                    <a:pt x="956" y="4696"/>
                    <a:pt x="797" y="5054"/>
                  </a:cubicBezTo>
                  <a:cubicBezTo>
                    <a:pt x="558" y="5572"/>
                    <a:pt x="518" y="6089"/>
                    <a:pt x="379" y="6467"/>
                  </a:cubicBezTo>
                  <a:cubicBezTo>
                    <a:pt x="478" y="6905"/>
                    <a:pt x="220" y="7323"/>
                    <a:pt x="339" y="7740"/>
                  </a:cubicBezTo>
                  <a:cubicBezTo>
                    <a:pt x="120" y="7860"/>
                    <a:pt x="100" y="8357"/>
                    <a:pt x="200" y="8556"/>
                  </a:cubicBezTo>
                  <a:cubicBezTo>
                    <a:pt x="1" y="8735"/>
                    <a:pt x="120" y="8994"/>
                    <a:pt x="100" y="9252"/>
                  </a:cubicBezTo>
                  <a:cubicBezTo>
                    <a:pt x="81" y="9312"/>
                    <a:pt x="81" y="9392"/>
                    <a:pt x="61" y="9471"/>
                  </a:cubicBezTo>
                  <a:cubicBezTo>
                    <a:pt x="21" y="9750"/>
                    <a:pt x="81" y="10367"/>
                    <a:pt x="81" y="10546"/>
                  </a:cubicBezTo>
                  <a:cubicBezTo>
                    <a:pt x="61" y="10924"/>
                    <a:pt x="81" y="11242"/>
                    <a:pt x="200" y="11541"/>
                  </a:cubicBezTo>
                  <a:cubicBezTo>
                    <a:pt x="61" y="11600"/>
                    <a:pt x="160" y="11720"/>
                    <a:pt x="160" y="11799"/>
                  </a:cubicBezTo>
                  <a:cubicBezTo>
                    <a:pt x="120" y="12098"/>
                    <a:pt x="160" y="12356"/>
                    <a:pt x="180" y="12615"/>
                  </a:cubicBezTo>
                  <a:cubicBezTo>
                    <a:pt x="180" y="12814"/>
                    <a:pt x="100" y="13033"/>
                    <a:pt x="120" y="13232"/>
                  </a:cubicBezTo>
                  <a:cubicBezTo>
                    <a:pt x="120" y="13272"/>
                    <a:pt x="160" y="13291"/>
                    <a:pt x="180" y="13351"/>
                  </a:cubicBezTo>
                  <a:cubicBezTo>
                    <a:pt x="200" y="13411"/>
                    <a:pt x="140" y="13490"/>
                    <a:pt x="140" y="13510"/>
                  </a:cubicBezTo>
                  <a:cubicBezTo>
                    <a:pt x="200" y="13848"/>
                    <a:pt x="319" y="14187"/>
                    <a:pt x="399" y="14525"/>
                  </a:cubicBezTo>
                  <a:cubicBezTo>
                    <a:pt x="439" y="14724"/>
                    <a:pt x="399" y="14943"/>
                    <a:pt x="459" y="15142"/>
                  </a:cubicBezTo>
                  <a:cubicBezTo>
                    <a:pt x="518" y="15341"/>
                    <a:pt x="658" y="15520"/>
                    <a:pt x="717" y="15699"/>
                  </a:cubicBezTo>
                  <a:cubicBezTo>
                    <a:pt x="737" y="15798"/>
                    <a:pt x="737" y="15938"/>
                    <a:pt x="757" y="16057"/>
                  </a:cubicBezTo>
                  <a:cubicBezTo>
                    <a:pt x="797" y="16196"/>
                    <a:pt x="837" y="16336"/>
                    <a:pt x="896" y="16475"/>
                  </a:cubicBezTo>
                  <a:cubicBezTo>
                    <a:pt x="1016" y="16793"/>
                    <a:pt x="1135" y="17111"/>
                    <a:pt x="1314" y="17410"/>
                  </a:cubicBezTo>
                  <a:cubicBezTo>
                    <a:pt x="1394" y="17569"/>
                    <a:pt x="1553" y="17768"/>
                    <a:pt x="1593" y="17868"/>
                  </a:cubicBezTo>
                  <a:cubicBezTo>
                    <a:pt x="1593" y="17907"/>
                    <a:pt x="1672" y="17907"/>
                    <a:pt x="1672" y="17927"/>
                  </a:cubicBezTo>
                  <a:cubicBezTo>
                    <a:pt x="1712" y="18007"/>
                    <a:pt x="1752" y="18106"/>
                    <a:pt x="1812" y="18166"/>
                  </a:cubicBezTo>
                  <a:cubicBezTo>
                    <a:pt x="1851" y="18246"/>
                    <a:pt x="1951" y="18265"/>
                    <a:pt x="1991" y="18305"/>
                  </a:cubicBezTo>
                  <a:cubicBezTo>
                    <a:pt x="2190" y="18524"/>
                    <a:pt x="2607" y="19022"/>
                    <a:pt x="2568" y="19101"/>
                  </a:cubicBezTo>
                  <a:cubicBezTo>
                    <a:pt x="2548" y="19141"/>
                    <a:pt x="2647" y="19121"/>
                    <a:pt x="2647" y="19121"/>
                  </a:cubicBezTo>
                  <a:cubicBezTo>
                    <a:pt x="2667" y="19141"/>
                    <a:pt x="2707" y="19201"/>
                    <a:pt x="2747" y="19240"/>
                  </a:cubicBezTo>
                  <a:cubicBezTo>
                    <a:pt x="2826" y="19380"/>
                    <a:pt x="2886" y="19539"/>
                    <a:pt x="3005" y="19678"/>
                  </a:cubicBezTo>
                  <a:cubicBezTo>
                    <a:pt x="3105" y="19778"/>
                    <a:pt x="3264" y="19837"/>
                    <a:pt x="3363" y="19937"/>
                  </a:cubicBezTo>
                  <a:cubicBezTo>
                    <a:pt x="3443" y="20016"/>
                    <a:pt x="3463" y="20136"/>
                    <a:pt x="3542" y="20215"/>
                  </a:cubicBezTo>
                  <a:cubicBezTo>
                    <a:pt x="3622" y="20295"/>
                    <a:pt x="3761" y="20295"/>
                    <a:pt x="3841" y="20374"/>
                  </a:cubicBezTo>
                  <a:cubicBezTo>
                    <a:pt x="3841" y="20374"/>
                    <a:pt x="3861" y="20454"/>
                    <a:pt x="3901" y="2049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14" name="Google Shape;2414;p27"/>
          <p:cNvSpPr/>
          <p:nvPr/>
        </p:nvSpPr>
        <p:spPr>
          <a:xfrm rot="4144145">
            <a:off x="890906" y="671673"/>
            <a:ext cx="1318427" cy="993147"/>
          </a:xfrm>
          <a:custGeom>
            <a:avLst/>
            <a:gdLst/>
            <a:ahLst/>
            <a:cxnLst/>
            <a:rect l="l" t="t" r="r" b="b"/>
            <a:pathLst>
              <a:path w="13789" h="10387" extrusionOk="0">
                <a:moveTo>
                  <a:pt x="5267" y="0"/>
                </a:moveTo>
                <a:cubicBezTo>
                  <a:pt x="4358" y="0"/>
                  <a:pt x="3499" y="191"/>
                  <a:pt x="2786" y="634"/>
                </a:cubicBezTo>
                <a:cubicBezTo>
                  <a:pt x="1234" y="1649"/>
                  <a:pt x="1" y="4573"/>
                  <a:pt x="1035" y="6623"/>
                </a:cubicBezTo>
                <a:cubicBezTo>
                  <a:pt x="2262" y="8933"/>
                  <a:pt x="5711" y="10386"/>
                  <a:pt x="8376" y="10386"/>
                </a:cubicBezTo>
                <a:cubicBezTo>
                  <a:pt x="8695" y="10386"/>
                  <a:pt x="9002" y="10366"/>
                  <a:pt x="9292" y="10323"/>
                </a:cubicBezTo>
                <a:cubicBezTo>
                  <a:pt x="12615" y="9846"/>
                  <a:pt x="13789" y="5309"/>
                  <a:pt x="11819" y="2942"/>
                </a:cubicBezTo>
                <a:cubicBezTo>
                  <a:pt x="10514" y="1376"/>
                  <a:pt x="7709" y="0"/>
                  <a:pt x="5267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5" name="Google Shape;2415;p27"/>
          <p:cNvSpPr/>
          <p:nvPr/>
        </p:nvSpPr>
        <p:spPr>
          <a:xfrm>
            <a:off x="7695775" y="2061200"/>
            <a:ext cx="559090" cy="510541"/>
          </a:xfrm>
          <a:custGeom>
            <a:avLst/>
            <a:gdLst/>
            <a:ahLst/>
            <a:cxnLst/>
            <a:rect l="l" t="t" r="r" b="b"/>
            <a:pathLst>
              <a:path w="11919" h="10884" extrusionOk="0">
                <a:moveTo>
                  <a:pt x="3204" y="0"/>
                </a:moveTo>
                <a:lnTo>
                  <a:pt x="5074" y="4238"/>
                </a:lnTo>
                <a:lnTo>
                  <a:pt x="1" y="3940"/>
                </a:lnTo>
                <a:lnTo>
                  <a:pt x="4497" y="5889"/>
                </a:lnTo>
                <a:lnTo>
                  <a:pt x="2607" y="9132"/>
                </a:lnTo>
                <a:lnTo>
                  <a:pt x="5771" y="6208"/>
                </a:lnTo>
                <a:lnTo>
                  <a:pt x="6089" y="10883"/>
                </a:lnTo>
                <a:lnTo>
                  <a:pt x="7163" y="6307"/>
                </a:lnTo>
                <a:lnTo>
                  <a:pt x="11919" y="6964"/>
                </a:lnTo>
                <a:lnTo>
                  <a:pt x="7900" y="4457"/>
                </a:lnTo>
                <a:lnTo>
                  <a:pt x="8974" y="119"/>
                </a:lnTo>
                <a:lnTo>
                  <a:pt x="6348" y="3681"/>
                </a:lnTo>
                <a:lnTo>
                  <a:pt x="320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6" name="Google Shape;2416;p27"/>
          <p:cNvSpPr/>
          <p:nvPr/>
        </p:nvSpPr>
        <p:spPr>
          <a:xfrm>
            <a:off x="773175" y="3566375"/>
            <a:ext cx="429971" cy="510546"/>
          </a:xfrm>
          <a:custGeom>
            <a:avLst/>
            <a:gdLst/>
            <a:ahLst/>
            <a:cxnLst/>
            <a:rect l="l" t="t" r="r" b="b"/>
            <a:pathLst>
              <a:path w="4776" h="5671" extrusionOk="0">
                <a:moveTo>
                  <a:pt x="1930" y="1294"/>
                </a:moveTo>
                <a:cubicBezTo>
                  <a:pt x="1930" y="995"/>
                  <a:pt x="1930" y="717"/>
                  <a:pt x="1930" y="438"/>
                </a:cubicBezTo>
                <a:cubicBezTo>
                  <a:pt x="1950" y="259"/>
                  <a:pt x="1930" y="0"/>
                  <a:pt x="2189" y="0"/>
                </a:cubicBezTo>
                <a:cubicBezTo>
                  <a:pt x="2268" y="20"/>
                  <a:pt x="2408" y="259"/>
                  <a:pt x="2428" y="418"/>
                </a:cubicBezTo>
                <a:cubicBezTo>
                  <a:pt x="2487" y="1015"/>
                  <a:pt x="2507" y="1612"/>
                  <a:pt x="2527" y="2209"/>
                </a:cubicBezTo>
                <a:cubicBezTo>
                  <a:pt x="2547" y="2308"/>
                  <a:pt x="2567" y="2388"/>
                  <a:pt x="2587" y="2487"/>
                </a:cubicBezTo>
                <a:cubicBezTo>
                  <a:pt x="2666" y="2428"/>
                  <a:pt x="2726" y="2368"/>
                  <a:pt x="2806" y="2308"/>
                </a:cubicBezTo>
                <a:cubicBezTo>
                  <a:pt x="3044" y="2070"/>
                  <a:pt x="3283" y="1811"/>
                  <a:pt x="3562" y="1572"/>
                </a:cubicBezTo>
                <a:cubicBezTo>
                  <a:pt x="3701" y="1433"/>
                  <a:pt x="3880" y="1234"/>
                  <a:pt x="4079" y="1433"/>
                </a:cubicBezTo>
                <a:cubicBezTo>
                  <a:pt x="4298" y="1652"/>
                  <a:pt x="4079" y="1811"/>
                  <a:pt x="3940" y="1950"/>
                </a:cubicBezTo>
                <a:cubicBezTo>
                  <a:pt x="3781" y="2109"/>
                  <a:pt x="3621" y="2249"/>
                  <a:pt x="3482" y="2408"/>
                </a:cubicBezTo>
                <a:cubicBezTo>
                  <a:pt x="3422" y="2468"/>
                  <a:pt x="3403" y="2527"/>
                  <a:pt x="3363" y="2567"/>
                </a:cubicBezTo>
                <a:cubicBezTo>
                  <a:pt x="3422" y="2587"/>
                  <a:pt x="3482" y="2607"/>
                  <a:pt x="3562" y="2607"/>
                </a:cubicBezTo>
                <a:cubicBezTo>
                  <a:pt x="3701" y="2627"/>
                  <a:pt x="3860" y="2587"/>
                  <a:pt x="3999" y="2627"/>
                </a:cubicBezTo>
                <a:cubicBezTo>
                  <a:pt x="4099" y="2666"/>
                  <a:pt x="4258" y="2746"/>
                  <a:pt x="4258" y="2865"/>
                </a:cubicBezTo>
                <a:cubicBezTo>
                  <a:pt x="4258" y="2985"/>
                  <a:pt x="4099" y="3084"/>
                  <a:pt x="3980" y="3104"/>
                </a:cubicBezTo>
                <a:cubicBezTo>
                  <a:pt x="3701" y="3164"/>
                  <a:pt x="3422" y="3164"/>
                  <a:pt x="3144" y="3204"/>
                </a:cubicBezTo>
                <a:cubicBezTo>
                  <a:pt x="3064" y="3204"/>
                  <a:pt x="3005" y="3243"/>
                  <a:pt x="2945" y="3263"/>
                </a:cubicBezTo>
                <a:cubicBezTo>
                  <a:pt x="2985" y="3303"/>
                  <a:pt x="3005" y="3383"/>
                  <a:pt x="3064" y="3423"/>
                </a:cubicBezTo>
                <a:cubicBezTo>
                  <a:pt x="3562" y="3900"/>
                  <a:pt x="4059" y="4358"/>
                  <a:pt x="4557" y="4835"/>
                </a:cubicBezTo>
                <a:cubicBezTo>
                  <a:pt x="4616" y="4875"/>
                  <a:pt x="4696" y="4935"/>
                  <a:pt x="4716" y="5014"/>
                </a:cubicBezTo>
                <a:cubicBezTo>
                  <a:pt x="4756" y="5074"/>
                  <a:pt x="4775" y="5193"/>
                  <a:pt x="4756" y="5233"/>
                </a:cubicBezTo>
                <a:cubicBezTo>
                  <a:pt x="4696" y="5293"/>
                  <a:pt x="4557" y="5352"/>
                  <a:pt x="4497" y="5333"/>
                </a:cubicBezTo>
                <a:cubicBezTo>
                  <a:pt x="4298" y="5233"/>
                  <a:pt x="4079" y="5134"/>
                  <a:pt x="3920" y="4994"/>
                </a:cubicBezTo>
                <a:cubicBezTo>
                  <a:pt x="3562" y="4676"/>
                  <a:pt x="3223" y="4318"/>
                  <a:pt x="2865" y="4000"/>
                </a:cubicBezTo>
                <a:cubicBezTo>
                  <a:pt x="2826" y="3940"/>
                  <a:pt x="2746" y="3920"/>
                  <a:pt x="2686" y="3880"/>
                </a:cubicBezTo>
                <a:cubicBezTo>
                  <a:pt x="2666" y="3960"/>
                  <a:pt x="2666" y="4019"/>
                  <a:pt x="2666" y="4099"/>
                </a:cubicBezTo>
                <a:cubicBezTo>
                  <a:pt x="2686" y="4517"/>
                  <a:pt x="2726" y="4955"/>
                  <a:pt x="2726" y="5372"/>
                </a:cubicBezTo>
                <a:cubicBezTo>
                  <a:pt x="2726" y="5472"/>
                  <a:pt x="2666" y="5651"/>
                  <a:pt x="2567" y="5671"/>
                </a:cubicBezTo>
                <a:cubicBezTo>
                  <a:pt x="2448" y="5671"/>
                  <a:pt x="2388" y="5512"/>
                  <a:pt x="2368" y="5432"/>
                </a:cubicBezTo>
                <a:cubicBezTo>
                  <a:pt x="2268" y="4994"/>
                  <a:pt x="2209" y="4577"/>
                  <a:pt x="2129" y="4139"/>
                </a:cubicBezTo>
                <a:cubicBezTo>
                  <a:pt x="2109" y="4079"/>
                  <a:pt x="2089" y="4000"/>
                  <a:pt x="2070" y="3940"/>
                </a:cubicBezTo>
                <a:cubicBezTo>
                  <a:pt x="2010" y="3980"/>
                  <a:pt x="1930" y="4019"/>
                  <a:pt x="1890" y="4079"/>
                </a:cubicBezTo>
                <a:cubicBezTo>
                  <a:pt x="1632" y="4338"/>
                  <a:pt x="1373" y="4616"/>
                  <a:pt x="1095" y="4875"/>
                </a:cubicBezTo>
                <a:cubicBezTo>
                  <a:pt x="1035" y="4955"/>
                  <a:pt x="876" y="5054"/>
                  <a:pt x="776" y="4974"/>
                </a:cubicBezTo>
                <a:cubicBezTo>
                  <a:pt x="697" y="4915"/>
                  <a:pt x="736" y="4736"/>
                  <a:pt x="796" y="4656"/>
                </a:cubicBezTo>
                <a:cubicBezTo>
                  <a:pt x="1035" y="4318"/>
                  <a:pt x="1294" y="3980"/>
                  <a:pt x="1552" y="3641"/>
                </a:cubicBezTo>
                <a:cubicBezTo>
                  <a:pt x="1572" y="3602"/>
                  <a:pt x="1592" y="3522"/>
                  <a:pt x="1632" y="3482"/>
                </a:cubicBezTo>
                <a:cubicBezTo>
                  <a:pt x="1572" y="3462"/>
                  <a:pt x="1512" y="3462"/>
                  <a:pt x="1453" y="3462"/>
                </a:cubicBezTo>
                <a:cubicBezTo>
                  <a:pt x="1095" y="3482"/>
                  <a:pt x="717" y="3502"/>
                  <a:pt x="358" y="3522"/>
                </a:cubicBezTo>
                <a:cubicBezTo>
                  <a:pt x="199" y="3522"/>
                  <a:pt x="0" y="3542"/>
                  <a:pt x="0" y="3323"/>
                </a:cubicBezTo>
                <a:cubicBezTo>
                  <a:pt x="20" y="3224"/>
                  <a:pt x="199" y="3064"/>
                  <a:pt x="319" y="3044"/>
                </a:cubicBezTo>
                <a:cubicBezTo>
                  <a:pt x="657" y="2985"/>
                  <a:pt x="995" y="2965"/>
                  <a:pt x="1313" y="2925"/>
                </a:cubicBezTo>
                <a:cubicBezTo>
                  <a:pt x="1433" y="2905"/>
                  <a:pt x="1532" y="2885"/>
                  <a:pt x="1632" y="2865"/>
                </a:cubicBezTo>
                <a:cubicBezTo>
                  <a:pt x="1572" y="2766"/>
                  <a:pt x="1512" y="2686"/>
                  <a:pt x="1433" y="2607"/>
                </a:cubicBezTo>
                <a:cubicBezTo>
                  <a:pt x="1174" y="2288"/>
                  <a:pt x="876" y="2010"/>
                  <a:pt x="617" y="1672"/>
                </a:cubicBezTo>
                <a:cubicBezTo>
                  <a:pt x="538" y="1572"/>
                  <a:pt x="398" y="1393"/>
                  <a:pt x="498" y="1294"/>
                </a:cubicBezTo>
                <a:cubicBezTo>
                  <a:pt x="597" y="1194"/>
                  <a:pt x="776" y="1353"/>
                  <a:pt x="876" y="1433"/>
                </a:cubicBezTo>
                <a:cubicBezTo>
                  <a:pt x="1194" y="1672"/>
                  <a:pt x="1473" y="1950"/>
                  <a:pt x="1771" y="2209"/>
                </a:cubicBezTo>
                <a:cubicBezTo>
                  <a:pt x="1831" y="2249"/>
                  <a:pt x="1890" y="2269"/>
                  <a:pt x="1950" y="2308"/>
                </a:cubicBezTo>
                <a:cubicBezTo>
                  <a:pt x="1970" y="2249"/>
                  <a:pt x="1970" y="2189"/>
                  <a:pt x="1970" y="2109"/>
                </a:cubicBezTo>
                <a:cubicBezTo>
                  <a:pt x="1970" y="1831"/>
                  <a:pt x="1950" y="1572"/>
                  <a:pt x="1930" y="1294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7" name="Google Shape;2417;p27"/>
          <p:cNvSpPr/>
          <p:nvPr/>
        </p:nvSpPr>
        <p:spPr>
          <a:xfrm>
            <a:off x="1015250" y="1475600"/>
            <a:ext cx="888513" cy="765982"/>
          </a:xfrm>
          <a:custGeom>
            <a:avLst/>
            <a:gdLst/>
            <a:ahLst/>
            <a:cxnLst/>
            <a:rect l="l" t="t" r="r" b="b"/>
            <a:pathLst>
              <a:path w="20514" h="17685" extrusionOk="0">
                <a:moveTo>
                  <a:pt x="14439" y="412"/>
                </a:moveTo>
                <a:lnTo>
                  <a:pt x="14439" y="412"/>
                </a:lnTo>
                <a:cubicBezTo>
                  <a:pt x="15237" y="1071"/>
                  <a:pt x="15684" y="2161"/>
                  <a:pt x="15580" y="3193"/>
                </a:cubicBezTo>
                <a:lnTo>
                  <a:pt x="15580" y="3193"/>
                </a:lnTo>
                <a:cubicBezTo>
                  <a:pt x="14606" y="2518"/>
                  <a:pt x="13847" y="1458"/>
                  <a:pt x="14439" y="412"/>
                </a:cubicBezTo>
                <a:close/>
                <a:moveTo>
                  <a:pt x="1680" y="4259"/>
                </a:moveTo>
                <a:cubicBezTo>
                  <a:pt x="1730" y="4259"/>
                  <a:pt x="1781" y="4263"/>
                  <a:pt x="1831" y="4273"/>
                </a:cubicBezTo>
                <a:cubicBezTo>
                  <a:pt x="2706" y="4472"/>
                  <a:pt x="3064" y="6601"/>
                  <a:pt x="3244" y="7357"/>
                </a:cubicBezTo>
                <a:cubicBezTo>
                  <a:pt x="3357" y="7849"/>
                  <a:pt x="3439" y="8345"/>
                  <a:pt x="3496" y="8846"/>
                </a:cubicBezTo>
                <a:lnTo>
                  <a:pt x="3496" y="8846"/>
                </a:lnTo>
                <a:cubicBezTo>
                  <a:pt x="2563" y="8329"/>
                  <a:pt x="1531" y="7633"/>
                  <a:pt x="936" y="6740"/>
                </a:cubicBezTo>
                <a:cubicBezTo>
                  <a:pt x="597" y="6263"/>
                  <a:pt x="359" y="5626"/>
                  <a:pt x="597" y="5049"/>
                </a:cubicBezTo>
                <a:cubicBezTo>
                  <a:pt x="777" y="4654"/>
                  <a:pt x="1216" y="4259"/>
                  <a:pt x="1680" y="4259"/>
                </a:cubicBezTo>
                <a:close/>
                <a:moveTo>
                  <a:pt x="14385" y="0"/>
                </a:moveTo>
                <a:cubicBezTo>
                  <a:pt x="14341" y="0"/>
                  <a:pt x="14296" y="15"/>
                  <a:pt x="14266" y="55"/>
                </a:cubicBezTo>
                <a:cubicBezTo>
                  <a:pt x="13356" y="1400"/>
                  <a:pt x="14282" y="2736"/>
                  <a:pt x="15525" y="3531"/>
                </a:cubicBezTo>
                <a:lnTo>
                  <a:pt x="15525" y="3531"/>
                </a:lnTo>
                <a:cubicBezTo>
                  <a:pt x="15447" y="3877"/>
                  <a:pt x="15302" y="4211"/>
                  <a:pt x="15082" y="4512"/>
                </a:cubicBezTo>
                <a:cubicBezTo>
                  <a:pt x="14604" y="5166"/>
                  <a:pt x="13828" y="5479"/>
                  <a:pt x="13044" y="5479"/>
                </a:cubicBezTo>
                <a:cubicBezTo>
                  <a:pt x="12323" y="5479"/>
                  <a:pt x="11596" y="5214"/>
                  <a:pt x="11090" y="4707"/>
                </a:cubicBezTo>
                <a:lnTo>
                  <a:pt x="11090" y="4707"/>
                </a:lnTo>
                <a:cubicBezTo>
                  <a:pt x="10969" y="4457"/>
                  <a:pt x="10808" y="4217"/>
                  <a:pt x="10605" y="3994"/>
                </a:cubicBezTo>
                <a:cubicBezTo>
                  <a:pt x="10576" y="3965"/>
                  <a:pt x="10539" y="3952"/>
                  <a:pt x="10501" y="3952"/>
                </a:cubicBezTo>
                <a:cubicBezTo>
                  <a:pt x="10387" y="3952"/>
                  <a:pt x="10267" y="4069"/>
                  <a:pt x="10327" y="4173"/>
                </a:cubicBezTo>
                <a:cubicBezTo>
                  <a:pt x="10442" y="4424"/>
                  <a:pt x="10594" y="4649"/>
                  <a:pt x="10773" y="4847"/>
                </a:cubicBezTo>
                <a:lnTo>
                  <a:pt x="10773" y="4847"/>
                </a:lnTo>
                <a:cubicBezTo>
                  <a:pt x="11505" y="6328"/>
                  <a:pt x="10640" y="8263"/>
                  <a:pt x="9332" y="9187"/>
                </a:cubicBezTo>
                <a:cubicBezTo>
                  <a:pt x="8633" y="9672"/>
                  <a:pt x="7836" y="9868"/>
                  <a:pt x="7022" y="9868"/>
                </a:cubicBezTo>
                <a:cubicBezTo>
                  <a:pt x="5962" y="9868"/>
                  <a:pt x="4873" y="9535"/>
                  <a:pt x="3933" y="9075"/>
                </a:cubicBezTo>
                <a:lnTo>
                  <a:pt x="3933" y="9075"/>
                </a:lnTo>
                <a:cubicBezTo>
                  <a:pt x="3805" y="7955"/>
                  <a:pt x="3569" y="6833"/>
                  <a:pt x="3224" y="5765"/>
                </a:cubicBezTo>
                <a:cubicBezTo>
                  <a:pt x="2968" y="5017"/>
                  <a:pt x="2612" y="3866"/>
                  <a:pt x="1679" y="3866"/>
                </a:cubicBezTo>
                <a:cubicBezTo>
                  <a:pt x="1595" y="3866"/>
                  <a:pt x="1507" y="3875"/>
                  <a:pt x="1413" y="3895"/>
                </a:cubicBezTo>
                <a:cubicBezTo>
                  <a:pt x="558" y="4094"/>
                  <a:pt x="0" y="4989"/>
                  <a:pt x="140" y="5845"/>
                </a:cubicBezTo>
                <a:cubicBezTo>
                  <a:pt x="339" y="7078"/>
                  <a:pt x="1493" y="7974"/>
                  <a:pt x="2448" y="8630"/>
                </a:cubicBezTo>
                <a:cubicBezTo>
                  <a:pt x="2788" y="8865"/>
                  <a:pt x="3154" y="9090"/>
                  <a:pt x="3540" y="9293"/>
                </a:cubicBezTo>
                <a:lnTo>
                  <a:pt x="3540" y="9293"/>
                </a:lnTo>
                <a:cubicBezTo>
                  <a:pt x="3575" y="9699"/>
                  <a:pt x="3594" y="10108"/>
                  <a:pt x="3602" y="10520"/>
                </a:cubicBezTo>
                <a:cubicBezTo>
                  <a:pt x="3602" y="12888"/>
                  <a:pt x="3084" y="15236"/>
                  <a:pt x="2030" y="17365"/>
                </a:cubicBezTo>
                <a:cubicBezTo>
                  <a:pt x="1950" y="17538"/>
                  <a:pt x="2102" y="17684"/>
                  <a:pt x="2247" y="17684"/>
                </a:cubicBezTo>
                <a:cubicBezTo>
                  <a:pt x="2319" y="17684"/>
                  <a:pt x="2388" y="17649"/>
                  <a:pt x="2428" y="17564"/>
                </a:cubicBezTo>
                <a:cubicBezTo>
                  <a:pt x="3602" y="15156"/>
                  <a:pt x="4159" y="12470"/>
                  <a:pt x="4000" y="9784"/>
                </a:cubicBezTo>
                <a:cubicBezTo>
                  <a:pt x="3993" y="9693"/>
                  <a:pt x="3985" y="9601"/>
                  <a:pt x="3977" y="9509"/>
                </a:cubicBezTo>
                <a:lnTo>
                  <a:pt x="3977" y="9509"/>
                </a:lnTo>
                <a:cubicBezTo>
                  <a:pt x="4926" y="9950"/>
                  <a:pt x="5965" y="10245"/>
                  <a:pt x="6986" y="10245"/>
                </a:cubicBezTo>
                <a:cubicBezTo>
                  <a:pt x="7739" y="10245"/>
                  <a:pt x="8482" y="10085"/>
                  <a:pt x="9173" y="9705"/>
                </a:cubicBezTo>
                <a:cubicBezTo>
                  <a:pt x="10693" y="8882"/>
                  <a:pt x="11706" y="6959"/>
                  <a:pt x="11304" y="5302"/>
                </a:cubicBezTo>
                <a:lnTo>
                  <a:pt x="11304" y="5302"/>
                </a:lnTo>
                <a:cubicBezTo>
                  <a:pt x="11821" y="5647"/>
                  <a:pt x="12447" y="5831"/>
                  <a:pt x="13070" y="5831"/>
                </a:cubicBezTo>
                <a:cubicBezTo>
                  <a:pt x="13822" y="5831"/>
                  <a:pt x="14571" y="5564"/>
                  <a:pt x="15122" y="4989"/>
                </a:cubicBezTo>
                <a:cubicBezTo>
                  <a:pt x="15476" y="4619"/>
                  <a:pt x="15706" y="4178"/>
                  <a:pt x="15826" y="3709"/>
                </a:cubicBezTo>
                <a:lnTo>
                  <a:pt x="15826" y="3709"/>
                </a:lnTo>
                <a:cubicBezTo>
                  <a:pt x="16377" y="4012"/>
                  <a:pt x="16965" y="4208"/>
                  <a:pt x="17469" y="4253"/>
                </a:cubicBezTo>
                <a:cubicBezTo>
                  <a:pt x="17556" y="4259"/>
                  <a:pt x="17642" y="4262"/>
                  <a:pt x="17728" y="4262"/>
                </a:cubicBezTo>
                <a:cubicBezTo>
                  <a:pt x="18775" y="4262"/>
                  <a:pt x="19789" y="3810"/>
                  <a:pt x="20175" y="2781"/>
                </a:cubicBezTo>
                <a:cubicBezTo>
                  <a:pt x="20513" y="1885"/>
                  <a:pt x="20315" y="791"/>
                  <a:pt x="19419" y="314"/>
                </a:cubicBezTo>
                <a:cubicBezTo>
                  <a:pt x="19408" y="308"/>
                  <a:pt x="19397" y="306"/>
                  <a:pt x="19387" y="306"/>
                </a:cubicBezTo>
                <a:cubicBezTo>
                  <a:pt x="19326" y="306"/>
                  <a:pt x="19291" y="399"/>
                  <a:pt x="19360" y="433"/>
                </a:cubicBezTo>
                <a:cubicBezTo>
                  <a:pt x="20215" y="990"/>
                  <a:pt x="20275" y="2144"/>
                  <a:pt x="19777" y="2980"/>
                </a:cubicBezTo>
                <a:cubicBezTo>
                  <a:pt x="19364" y="3669"/>
                  <a:pt x="18573" y="3946"/>
                  <a:pt x="17795" y="3946"/>
                </a:cubicBezTo>
                <a:cubicBezTo>
                  <a:pt x="17562" y="3946"/>
                  <a:pt x="17331" y="3921"/>
                  <a:pt x="17111" y="3875"/>
                </a:cubicBezTo>
                <a:cubicBezTo>
                  <a:pt x="16741" y="3806"/>
                  <a:pt x="16307" y="3635"/>
                  <a:pt x="15889" y="3390"/>
                </a:cubicBezTo>
                <a:lnTo>
                  <a:pt x="15889" y="3390"/>
                </a:lnTo>
                <a:cubicBezTo>
                  <a:pt x="16073" y="2147"/>
                  <a:pt x="15532" y="779"/>
                  <a:pt x="14505" y="35"/>
                </a:cubicBezTo>
                <a:cubicBezTo>
                  <a:pt x="14475" y="15"/>
                  <a:pt x="14430" y="0"/>
                  <a:pt x="1438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18" name="Google Shape;2418;p27"/>
          <p:cNvGrpSpPr/>
          <p:nvPr/>
        </p:nvGrpSpPr>
        <p:grpSpPr>
          <a:xfrm>
            <a:off x="7993745" y="3647770"/>
            <a:ext cx="559096" cy="955702"/>
            <a:chOff x="478350" y="474400"/>
            <a:chExt cx="344250" cy="588450"/>
          </a:xfrm>
        </p:grpSpPr>
        <p:sp>
          <p:nvSpPr>
            <p:cNvPr id="2419" name="Google Shape;2419;p27"/>
            <p:cNvSpPr/>
            <p:nvPr/>
          </p:nvSpPr>
          <p:spPr>
            <a:xfrm>
              <a:off x="478350" y="590800"/>
              <a:ext cx="58225" cy="311400"/>
            </a:xfrm>
            <a:custGeom>
              <a:avLst/>
              <a:gdLst/>
              <a:ahLst/>
              <a:cxnLst/>
              <a:rect l="l" t="t" r="r" b="b"/>
              <a:pathLst>
                <a:path w="2329" h="12456" extrusionOk="0">
                  <a:moveTo>
                    <a:pt x="1991" y="11421"/>
                  </a:moveTo>
                  <a:cubicBezTo>
                    <a:pt x="1851" y="10565"/>
                    <a:pt x="1652" y="9809"/>
                    <a:pt x="1493" y="9013"/>
                  </a:cubicBezTo>
                  <a:cubicBezTo>
                    <a:pt x="1175" y="8695"/>
                    <a:pt x="1314" y="8237"/>
                    <a:pt x="1195" y="7859"/>
                  </a:cubicBezTo>
                  <a:cubicBezTo>
                    <a:pt x="1155" y="7760"/>
                    <a:pt x="1095" y="7700"/>
                    <a:pt x="1075" y="7621"/>
                  </a:cubicBezTo>
                  <a:cubicBezTo>
                    <a:pt x="1035" y="7342"/>
                    <a:pt x="1055" y="7083"/>
                    <a:pt x="1016" y="6904"/>
                  </a:cubicBezTo>
                  <a:cubicBezTo>
                    <a:pt x="956" y="6646"/>
                    <a:pt x="916" y="6447"/>
                    <a:pt x="876" y="6208"/>
                  </a:cubicBezTo>
                  <a:cubicBezTo>
                    <a:pt x="817" y="5930"/>
                    <a:pt x="837" y="5651"/>
                    <a:pt x="817" y="5353"/>
                  </a:cubicBezTo>
                  <a:cubicBezTo>
                    <a:pt x="817" y="5193"/>
                    <a:pt x="737" y="5074"/>
                    <a:pt x="757" y="4935"/>
                  </a:cubicBezTo>
                  <a:cubicBezTo>
                    <a:pt x="757" y="4815"/>
                    <a:pt x="837" y="4696"/>
                    <a:pt x="837" y="4577"/>
                  </a:cubicBezTo>
                  <a:cubicBezTo>
                    <a:pt x="856" y="4378"/>
                    <a:pt x="757" y="4139"/>
                    <a:pt x="757" y="3940"/>
                  </a:cubicBezTo>
                  <a:cubicBezTo>
                    <a:pt x="757" y="3860"/>
                    <a:pt x="837" y="3781"/>
                    <a:pt x="856" y="3701"/>
                  </a:cubicBezTo>
                  <a:cubicBezTo>
                    <a:pt x="856" y="3622"/>
                    <a:pt x="777" y="3502"/>
                    <a:pt x="777" y="3442"/>
                  </a:cubicBezTo>
                  <a:cubicBezTo>
                    <a:pt x="797" y="3363"/>
                    <a:pt x="916" y="3283"/>
                    <a:pt x="876" y="3204"/>
                  </a:cubicBezTo>
                  <a:cubicBezTo>
                    <a:pt x="856" y="3064"/>
                    <a:pt x="837" y="2905"/>
                    <a:pt x="797" y="2766"/>
                  </a:cubicBezTo>
                  <a:cubicBezTo>
                    <a:pt x="936" y="2348"/>
                    <a:pt x="1035" y="1672"/>
                    <a:pt x="1075" y="1194"/>
                  </a:cubicBezTo>
                  <a:cubicBezTo>
                    <a:pt x="1075" y="1135"/>
                    <a:pt x="956" y="1135"/>
                    <a:pt x="996" y="1035"/>
                  </a:cubicBezTo>
                  <a:cubicBezTo>
                    <a:pt x="1155" y="677"/>
                    <a:pt x="976" y="438"/>
                    <a:pt x="1135" y="80"/>
                  </a:cubicBezTo>
                  <a:cubicBezTo>
                    <a:pt x="837" y="0"/>
                    <a:pt x="876" y="299"/>
                    <a:pt x="757" y="597"/>
                  </a:cubicBezTo>
                  <a:cubicBezTo>
                    <a:pt x="717" y="717"/>
                    <a:pt x="558" y="756"/>
                    <a:pt x="538" y="776"/>
                  </a:cubicBezTo>
                  <a:cubicBezTo>
                    <a:pt x="518" y="796"/>
                    <a:pt x="578" y="836"/>
                    <a:pt x="558" y="876"/>
                  </a:cubicBezTo>
                  <a:cubicBezTo>
                    <a:pt x="558" y="876"/>
                    <a:pt x="538" y="955"/>
                    <a:pt x="518" y="995"/>
                  </a:cubicBezTo>
                  <a:cubicBezTo>
                    <a:pt x="419" y="1174"/>
                    <a:pt x="439" y="1274"/>
                    <a:pt x="399" y="1433"/>
                  </a:cubicBezTo>
                  <a:cubicBezTo>
                    <a:pt x="399" y="1513"/>
                    <a:pt x="319" y="1552"/>
                    <a:pt x="299" y="1632"/>
                  </a:cubicBezTo>
                  <a:cubicBezTo>
                    <a:pt x="260" y="1811"/>
                    <a:pt x="279" y="2149"/>
                    <a:pt x="260" y="2249"/>
                  </a:cubicBezTo>
                  <a:cubicBezTo>
                    <a:pt x="260" y="2308"/>
                    <a:pt x="180" y="2388"/>
                    <a:pt x="160" y="2448"/>
                  </a:cubicBezTo>
                  <a:cubicBezTo>
                    <a:pt x="120" y="2746"/>
                    <a:pt x="80" y="3064"/>
                    <a:pt x="61" y="3363"/>
                  </a:cubicBezTo>
                  <a:cubicBezTo>
                    <a:pt x="41" y="3482"/>
                    <a:pt x="100" y="3622"/>
                    <a:pt x="100" y="3761"/>
                  </a:cubicBezTo>
                  <a:cubicBezTo>
                    <a:pt x="100" y="3840"/>
                    <a:pt x="21" y="3940"/>
                    <a:pt x="1" y="4000"/>
                  </a:cubicBezTo>
                  <a:cubicBezTo>
                    <a:pt x="1" y="4099"/>
                    <a:pt x="21" y="4179"/>
                    <a:pt x="21" y="4258"/>
                  </a:cubicBezTo>
                  <a:cubicBezTo>
                    <a:pt x="21" y="4855"/>
                    <a:pt x="41" y="5372"/>
                    <a:pt x="41" y="5830"/>
                  </a:cubicBezTo>
                  <a:cubicBezTo>
                    <a:pt x="41" y="6029"/>
                    <a:pt x="1" y="6208"/>
                    <a:pt x="21" y="6387"/>
                  </a:cubicBezTo>
                  <a:cubicBezTo>
                    <a:pt x="41" y="6566"/>
                    <a:pt x="120" y="6765"/>
                    <a:pt x="180" y="6944"/>
                  </a:cubicBezTo>
                  <a:cubicBezTo>
                    <a:pt x="260" y="7282"/>
                    <a:pt x="319" y="7521"/>
                    <a:pt x="399" y="7800"/>
                  </a:cubicBezTo>
                  <a:cubicBezTo>
                    <a:pt x="439" y="7919"/>
                    <a:pt x="538" y="8337"/>
                    <a:pt x="538" y="8496"/>
                  </a:cubicBezTo>
                  <a:cubicBezTo>
                    <a:pt x="538" y="8556"/>
                    <a:pt x="478" y="8576"/>
                    <a:pt x="498" y="8675"/>
                  </a:cubicBezTo>
                  <a:cubicBezTo>
                    <a:pt x="518" y="8775"/>
                    <a:pt x="598" y="8854"/>
                    <a:pt x="638" y="8974"/>
                  </a:cubicBezTo>
                  <a:cubicBezTo>
                    <a:pt x="677" y="9093"/>
                    <a:pt x="697" y="9232"/>
                    <a:pt x="737" y="9352"/>
                  </a:cubicBezTo>
                  <a:cubicBezTo>
                    <a:pt x="797" y="9590"/>
                    <a:pt x="936" y="9809"/>
                    <a:pt x="996" y="10048"/>
                  </a:cubicBezTo>
                  <a:cubicBezTo>
                    <a:pt x="1155" y="10665"/>
                    <a:pt x="1274" y="11321"/>
                    <a:pt x="1593" y="11958"/>
                  </a:cubicBezTo>
                  <a:cubicBezTo>
                    <a:pt x="1831" y="11958"/>
                    <a:pt x="1851" y="12356"/>
                    <a:pt x="2030" y="12455"/>
                  </a:cubicBezTo>
                  <a:cubicBezTo>
                    <a:pt x="2249" y="12376"/>
                    <a:pt x="2090" y="12137"/>
                    <a:pt x="2090" y="11958"/>
                  </a:cubicBezTo>
                  <a:cubicBezTo>
                    <a:pt x="2030" y="11859"/>
                    <a:pt x="2329" y="11918"/>
                    <a:pt x="2189" y="11779"/>
                  </a:cubicBezTo>
                  <a:cubicBezTo>
                    <a:pt x="2170" y="11600"/>
                    <a:pt x="2070" y="11520"/>
                    <a:pt x="1991" y="1142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0" name="Google Shape;2420;p27"/>
            <p:cNvSpPr/>
            <p:nvPr/>
          </p:nvSpPr>
          <p:spPr>
            <a:xfrm>
              <a:off x="549975" y="474400"/>
              <a:ext cx="272625" cy="588450"/>
            </a:xfrm>
            <a:custGeom>
              <a:avLst/>
              <a:gdLst/>
              <a:ahLst/>
              <a:cxnLst/>
              <a:rect l="l" t="t" r="r" b="b"/>
              <a:pathLst>
                <a:path w="10905" h="23538" extrusionOk="0">
                  <a:moveTo>
                    <a:pt x="3901" y="20494"/>
                  </a:moveTo>
                  <a:cubicBezTo>
                    <a:pt x="3960" y="20554"/>
                    <a:pt x="4020" y="20534"/>
                    <a:pt x="4060" y="20573"/>
                  </a:cubicBezTo>
                  <a:cubicBezTo>
                    <a:pt x="4279" y="20713"/>
                    <a:pt x="4378" y="20872"/>
                    <a:pt x="4498" y="20951"/>
                  </a:cubicBezTo>
                  <a:cubicBezTo>
                    <a:pt x="4597" y="21031"/>
                    <a:pt x="4637" y="21031"/>
                    <a:pt x="4677" y="21051"/>
                  </a:cubicBezTo>
                  <a:cubicBezTo>
                    <a:pt x="4716" y="21071"/>
                    <a:pt x="4677" y="21111"/>
                    <a:pt x="4716" y="21131"/>
                  </a:cubicBezTo>
                  <a:cubicBezTo>
                    <a:pt x="5074" y="21409"/>
                    <a:pt x="5532" y="21688"/>
                    <a:pt x="5910" y="21926"/>
                  </a:cubicBezTo>
                  <a:cubicBezTo>
                    <a:pt x="6010" y="21966"/>
                    <a:pt x="6129" y="22086"/>
                    <a:pt x="6228" y="22165"/>
                  </a:cubicBezTo>
                  <a:cubicBezTo>
                    <a:pt x="6348" y="22245"/>
                    <a:pt x="6487" y="22324"/>
                    <a:pt x="6626" y="22384"/>
                  </a:cubicBezTo>
                  <a:cubicBezTo>
                    <a:pt x="7104" y="22603"/>
                    <a:pt x="7641" y="22722"/>
                    <a:pt x="8019" y="22842"/>
                  </a:cubicBezTo>
                  <a:cubicBezTo>
                    <a:pt x="8059" y="22861"/>
                    <a:pt x="8039" y="22901"/>
                    <a:pt x="8079" y="22921"/>
                  </a:cubicBezTo>
                  <a:cubicBezTo>
                    <a:pt x="8119" y="22941"/>
                    <a:pt x="8139" y="22901"/>
                    <a:pt x="8198" y="22901"/>
                  </a:cubicBezTo>
                  <a:cubicBezTo>
                    <a:pt x="8616" y="23041"/>
                    <a:pt x="8934" y="23080"/>
                    <a:pt x="9312" y="23160"/>
                  </a:cubicBezTo>
                  <a:cubicBezTo>
                    <a:pt x="9611" y="23240"/>
                    <a:pt x="9909" y="23438"/>
                    <a:pt x="10228" y="23359"/>
                  </a:cubicBezTo>
                  <a:cubicBezTo>
                    <a:pt x="10367" y="23538"/>
                    <a:pt x="10586" y="23498"/>
                    <a:pt x="10765" y="23399"/>
                  </a:cubicBezTo>
                  <a:cubicBezTo>
                    <a:pt x="10745" y="23160"/>
                    <a:pt x="10884" y="23041"/>
                    <a:pt x="10904" y="22682"/>
                  </a:cubicBezTo>
                  <a:cubicBezTo>
                    <a:pt x="10864" y="22424"/>
                    <a:pt x="10566" y="22424"/>
                    <a:pt x="10446" y="22205"/>
                  </a:cubicBezTo>
                  <a:cubicBezTo>
                    <a:pt x="10327" y="22304"/>
                    <a:pt x="10248" y="22145"/>
                    <a:pt x="10168" y="22145"/>
                  </a:cubicBezTo>
                  <a:cubicBezTo>
                    <a:pt x="10088" y="22145"/>
                    <a:pt x="10009" y="22185"/>
                    <a:pt x="9929" y="22185"/>
                  </a:cubicBezTo>
                  <a:cubicBezTo>
                    <a:pt x="9671" y="22205"/>
                    <a:pt x="9511" y="22066"/>
                    <a:pt x="9332" y="22006"/>
                  </a:cubicBezTo>
                  <a:cubicBezTo>
                    <a:pt x="9113" y="21966"/>
                    <a:pt x="8875" y="21946"/>
                    <a:pt x="8656" y="21887"/>
                  </a:cubicBezTo>
                  <a:cubicBezTo>
                    <a:pt x="8497" y="21867"/>
                    <a:pt x="8278" y="21747"/>
                    <a:pt x="8119" y="21747"/>
                  </a:cubicBezTo>
                  <a:cubicBezTo>
                    <a:pt x="8119" y="21747"/>
                    <a:pt x="8059" y="21827"/>
                    <a:pt x="8039" y="21827"/>
                  </a:cubicBezTo>
                  <a:cubicBezTo>
                    <a:pt x="7920" y="21867"/>
                    <a:pt x="7860" y="21688"/>
                    <a:pt x="7780" y="21648"/>
                  </a:cubicBezTo>
                  <a:cubicBezTo>
                    <a:pt x="7581" y="21548"/>
                    <a:pt x="7382" y="21509"/>
                    <a:pt x="7203" y="21429"/>
                  </a:cubicBezTo>
                  <a:cubicBezTo>
                    <a:pt x="6905" y="21310"/>
                    <a:pt x="6626" y="21210"/>
                    <a:pt x="6388" y="21031"/>
                  </a:cubicBezTo>
                  <a:cubicBezTo>
                    <a:pt x="6268" y="20932"/>
                    <a:pt x="6169" y="20772"/>
                    <a:pt x="6049" y="20693"/>
                  </a:cubicBezTo>
                  <a:cubicBezTo>
                    <a:pt x="5870" y="20554"/>
                    <a:pt x="5632" y="20474"/>
                    <a:pt x="5433" y="20355"/>
                  </a:cubicBezTo>
                  <a:cubicBezTo>
                    <a:pt x="4955" y="20096"/>
                    <a:pt x="4537" y="19778"/>
                    <a:pt x="4219" y="19320"/>
                  </a:cubicBezTo>
                  <a:cubicBezTo>
                    <a:pt x="4100" y="19280"/>
                    <a:pt x="3980" y="19201"/>
                    <a:pt x="3861" y="19141"/>
                  </a:cubicBezTo>
                  <a:cubicBezTo>
                    <a:pt x="3841" y="19022"/>
                    <a:pt x="3761" y="19002"/>
                    <a:pt x="3682" y="18922"/>
                  </a:cubicBezTo>
                  <a:cubicBezTo>
                    <a:pt x="3582" y="18823"/>
                    <a:pt x="3483" y="18683"/>
                    <a:pt x="3363" y="18544"/>
                  </a:cubicBezTo>
                  <a:cubicBezTo>
                    <a:pt x="3264" y="18405"/>
                    <a:pt x="3145" y="18265"/>
                    <a:pt x="3005" y="18146"/>
                  </a:cubicBezTo>
                  <a:cubicBezTo>
                    <a:pt x="3025" y="17828"/>
                    <a:pt x="2846" y="17629"/>
                    <a:pt x="2667" y="17410"/>
                  </a:cubicBezTo>
                  <a:cubicBezTo>
                    <a:pt x="2428" y="17171"/>
                    <a:pt x="2150" y="16714"/>
                    <a:pt x="2010" y="16455"/>
                  </a:cubicBezTo>
                  <a:cubicBezTo>
                    <a:pt x="1971" y="16395"/>
                    <a:pt x="2030" y="16355"/>
                    <a:pt x="2010" y="16336"/>
                  </a:cubicBezTo>
                  <a:cubicBezTo>
                    <a:pt x="1951" y="16196"/>
                    <a:pt x="1871" y="16057"/>
                    <a:pt x="1812" y="15918"/>
                  </a:cubicBezTo>
                  <a:cubicBezTo>
                    <a:pt x="1672" y="15540"/>
                    <a:pt x="1573" y="15142"/>
                    <a:pt x="1414" y="14784"/>
                  </a:cubicBezTo>
                  <a:cubicBezTo>
                    <a:pt x="1553" y="14644"/>
                    <a:pt x="1354" y="14505"/>
                    <a:pt x="1334" y="14386"/>
                  </a:cubicBezTo>
                  <a:cubicBezTo>
                    <a:pt x="1274" y="14107"/>
                    <a:pt x="1274" y="13848"/>
                    <a:pt x="1215" y="13570"/>
                  </a:cubicBezTo>
                  <a:cubicBezTo>
                    <a:pt x="1155" y="13331"/>
                    <a:pt x="1155" y="13132"/>
                    <a:pt x="1155" y="12933"/>
                  </a:cubicBezTo>
                  <a:cubicBezTo>
                    <a:pt x="1115" y="12555"/>
                    <a:pt x="1036" y="12277"/>
                    <a:pt x="996" y="11978"/>
                  </a:cubicBezTo>
                  <a:cubicBezTo>
                    <a:pt x="976" y="11859"/>
                    <a:pt x="1016" y="11759"/>
                    <a:pt x="996" y="11660"/>
                  </a:cubicBezTo>
                  <a:cubicBezTo>
                    <a:pt x="976" y="11560"/>
                    <a:pt x="896" y="11461"/>
                    <a:pt x="896" y="11361"/>
                  </a:cubicBezTo>
                  <a:cubicBezTo>
                    <a:pt x="896" y="11282"/>
                    <a:pt x="936" y="11182"/>
                    <a:pt x="956" y="11083"/>
                  </a:cubicBezTo>
                  <a:cubicBezTo>
                    <a:pt x="956" y="10884"/>
                    <a:pt x="956" y="10685"/>
                    <a:pt x="916" y="10566"/>
                  </a:cubicBezTo>
                  <a:cubicBezTo>
                    <a:pt x="916" y="10506"/>
                    <a:pt x="936" y="10387"/>
                    <a:pt x="936" y="10387"/>
                  </a:cubicBezTo>
                  <a:cubicBezTo>
                    <a:pt x="916" y="10227"/>
                    <a:pt x="856" y="10088"/>
                    <a:pt x="856" y="9949"/>
                  </a:cubicBezTo>
                  <a:cubicBezTo>
                    <a:pt x="876" y="9849"/>
                    <a:pt x="956" y="9750"/>
                    <a:pt x="956" y="9630"/>
                  </a:cubicBezTo>
                  <a:cubicBezTo>
                    <a:pt x="956" y="9451"/>
                    <a:pt x="856" y="9233"/>
                    <a:pt x="856" y="9054"/>
                  </a:cubicBezTo>
                  <a:cubicBezTo>
                    <a:pt x="856" y="8755"/>
                    <a:pt x="996" y="8496"/>
                    <a:pt x="956" y="8238"/>
                  </a:cubicBezTo>
                  <a:cubicBezTo>
                    <a:pt x="717" y="8158"/>
                    <a:pt x="996" y="8178"/>
                    <a:pt x="1016" y="8138"/>
                  </a:cubicBezTo>
                  <a:cubicBezTo>
                    <a:pt x="1036" y="8098"/>
                    <a:pt x="996" y="7979"/>
                    <a:pt x="1016" y="7919"/>
                  </a:cubicBezTo>
                  <a:cubicBezTo>
                    <a:pt x="1055" y="7621"/>
                    <a:pt x="1055" y="7263"/>
                    <a:pt x="976" y="7084"/>
                  </a:cubicBezTo>
                  <a:cubicBezTo>
                    <a:pt x="1155" y="6447"/>
                    <a:pt x="1394" y="5552"/>
                    <a:pt x="1235" y="4915"/>
                  </a:cubicBezTo>
                  <a:cubicBezTo>
                    <a:pt x="1354" y="4915"/>
                    <a:pt x="1294" y="4796"/>
                    <a:pt x="1294" y="4756"/>
                  </a:cubicBezTo>
                  <a:cubicBezTo>
                    <a:pt x="1374" y="4477"/>
                    <a:pt x="1573" y="4239"/>
                    <a:pt x="1652" y="4060"/>
                  </a:cubicBezTo>
                  <a:cubicBezTo>
                    <a:pt x="1672" y="4000"/>
                    <a:pt x="1652" y="3920"/>
                    <a:pt x="1692" y="3861"/>
                  </a:cubicBezTo>
                  <a:cubicBezTo>
                    <a:pt x="1871" y="3542"/>
                    <a:pt x="2090" y="3224"/>
                    <a:pt x="2269" y="2886"/>
                  </a:cubicBezTo>
                  <a:cubicBezTo>
                    <a:pt x="2349" y="2727"/>
                    <a:pt x="2408" y="2528"/>
                    <a:pt x="2508" y="2289"/>
                  </a:cubicBezTo>
                  <a:cubicBezTo>
                    <a:pt x="2548" y="2189"/>
                    <a:pt x="2607" y="2110"/>
                    <a:pt x="2627" y="2090"/>
                  </a:cubicBezTo>
                  <a:cubicBezTo>
                    <a:pt x="2667" y="2030"/>
                    <a:pt x="2687" y="1951"/>
                    <a:pt x="2727" y="1871"/>
                  </a:cubicBezTo>
                  <a:cubicBezTo>
                    <a:pt x="2806" y="1592"/>
                    <a:pt x="3025" y="1354"/>
                    <a:pt x="3125" y="1115"/>
                  </a:cubicBezTo>
                  <a:cubicBezTo>
                    <a:pt x="3145" y="1075"/>
                    <a:pt x="3125" y="996"/>
                    <a:pt x="3145" y="936"/>
                  </a:cubicBezTo>
                  <a:cubicBezTo>
                    <a:pt x="3184" y="797"/>
                    <a:pt x="3264" y="677"/>
                    <a:pt x="3284" y="618"/>
                  </a:cubicBezTo>
                  <a:cubicBezTo>
                    <a:pt x="3284" y="478"/>
                    <a:pt x="3423" y="399"/>
                    <a:pt x="3383" y="259"/>
                  </a:cubicBezTo>
                  <a:cubicBezTo>
                    <a:pt x="3483" y="299"/>
                    <a:pt x="3622" y="80"/>
                    <a:pt x="3463" y="1"/>
                  </a:cubicBezTo>
                  <a:cubicBezTo>
                    <a:pt x="3204" y="120"/>
                    <a:pt x="2985" y="498"/>
                    <a:pt x="2727" y="538"/>
                  </a:cubicBezTo>
                  <a:cubicBezTo>
                    <a:pt x="2806" y="836"/>
                    <a:pt x="2508" y="916"/>
                    <a:pt x="2309" y="1175"/>
                  </a:cubicBezTo>
                  <a:cubicBezTo>
                    <a:pt x="2249" y="1254"/>
                    <a:pt x="2229" y="1393"/>
                    <a:pt x="2150" y="1473"/>
                  </a:cubicBezTo>
                  <a:cubicBezTo>
                    <a:pt x="2070" y="1592"/>
                    <a:pt x="1931" y="1692"/>
                    <a:pt x="1871" y="1811"/>
                  </a:cubicBezTo>
                  <a:cubicBezTo>
                    <a:pt x="1812" y="1911"/>
                    <a:pt x="1812" y="2070"/>
                    <a:pt x="1772" y="2169"/>
                  </a:cubicBezTo>
                  <a:cubicBezTo>
                    <a:pt x="1613" y="2547"/>
                    <a:pt x="1354" y="2786"/>
                    <a:pt x="1374" y="3085"/>
                  </a:cubicBezTo>
                  <a:cubicBezTo>
                    <a:pt x="1215" y="3184"/>
                    <a:pt x="1274" y="3363"/>
                    <a:pt x="1274" y="3522"/>
                  </a:cubicBezTo>
                  <a:cubicBezTo>
                    <a:pt x="1155" y="3761"/>
                    <a:pt x="1175" y="3801"/>
                    <a:pt x="1115" y="3980"/>
                  </a:cubicBezTo>
                  <a:cubicBezTo>
                    <a:pt x="1215" y="4398"/>
                    <a:pt x="956" y="4696"/>
                    <a:pt x="797" y="5054"/>
                  </a:cubicBezTo>
                  <a:cubicBezTo>
                    <a:pt x="558" y="5572"/>
                    <a:pt x="518" y="6089"/>
                    <a:pt x="379" y="6467"/>
                  </a:cubicBezTo>
                  <a:cubicBezTo>
                    <a:pt x="478" y="6905"/>
                    <a:pt x="220" y="7323"/>
                    <a:pt x="339" y="7740"/>
                  </a:cubicBezTo>
                  <a:cubicBezTo>
                    <a:pt x="120" y="7860"/>
                    <a:pt x="100" y="8357"/>
                    <a:pt x="200" y="8556"/>
                  </a:cubicBezTo>
                  <a:cubicBezTo>
                    <a:pt x="1" y="8735"/>
                    <a:pt x="120" y="8994"/>
                    <a:pt x="100" y="9252"/>
                  </a:cubicBezTo>
                  <a:cubicBezTo>
                    <a:pt x="81" y="9312"/>
                    <a:pt x="81" y="9392"/>
                    <a:pt x="61" y="9471"/>
                  </a:cubicBezTo>
                  <a:cubicBezTo>
                    <a:pt x="21" y="9750"/>
                    <a:pt x="81" y="10367"/>
                    <a:pt x="81" y="10546"/>
                  </a:cubicBezTo>
                  <a:cubicBezTo>
                    <a:pt x="61" y="10924"/>
                    <a:pt x="81" y="11242"/>
                    <a:pt x="200" y="11541"/>
                  </a:cubicBezTo>
                  <a:cubicBezTo>
                    <a:pt x="61" y="11600"/>
                    <a:pt x="160" y="11720"/>
                    <a:pt x="160" y="11799"/>
                  </a:cubicBezTo>
                  <a:cubicBezTo>
                    <a:pt x="120" y="12098"/>
                    <a:pt x="160" y="12356"/>
                    <a:pt x="180" y="12615"/>
                  </a:cubicBezTo>
                  <a:cubicBezTo>
                    <a:pt x="180" y="12814"/>
                    <a:pt x="100" y="13033"/>
                    <a:pt x="120" y="13232"/>
                  </a:cubicBezTo>
                  <a:cubicBezTo>
                    <a:pt x="120" y="13272"/>
                    <a:pt x="160" y="13291"/>
                    <a:pt x="180" y="13351"/>
                  </a:cubicBezTo>
                  <a:cubicBezTo>
                    <a:pt x="200" y="13411"/>
                    <a:pt x="140" y="13490"/>
                    <a:pt x="140" y="13510"/>
                  </a:cubicBezTo>
                  <a:cubicBezTo>
                    <a:pt x="200" y="13848"/>
                    <a:pt x="319" y="14187"/>
                    <a:pt x="399" y="14525"/>
                  </a:cubicBezTo>
                  <a:cubicBezTo>
                    <a:pt x="439" y="14724"/>
                    <a:pt x="399" y="14943"/>
                    <a:pt x="459" y="15142"/>
                  </a:cubicBezTo>
                  <a:cubicBezTo>
                    <a:pt x="518" y="15341"/>
                    <a:pt x="658" y="15520"/>
                    <a:pt x="717" y="15699"/>
                  </a:cubicBezTo>
                  <a:cubicBezTo>
                    <a:pt x="737" y="15798"/>
                    <a:pt x="737" y="15938"/>
                    <a:pt x="757" y="16057"/>
                  </a:cubicBezTo>
                  <a:cubicBezTo>
                    <a:pt x="797" y="16196"/>
                    <a:pt x="837" y="16336"/>
                    <a:pt x="896" y="16475"/>
                  </a:cubicBezTo>
                  <a:cubicBezTo>
                    <a:pt x="1016" y="16793"/>
                    <a:pt x="1135" y="17111"/>
                    <a:pt x="1314" y="17410"/>
                  </a:cubicBezTo>
                  <a:cubicBezTo>
                    <a:pt x="1394" y="17569"/>
                    <a:pt x="1553" y="17768"/>
                    <a:pt x="1593" y="17868"/>
                  </a:cubicBezTo>
                  <a:cubicBezTo>
                    <a:pt x="1593" y="17907"/>
                    <a:pt x="1672" y="17907"/>
                    <a:pt x="1672" y="17927"/>
                  </a:cubicBezTo>
                  <a:cubicBezTo>
                    <a:pt x="1712" y="18007"/>
                    <a:pt x="1752" y="18106"/>
                    <a:pt x="1812" y="18166"/>
                  </a:cubicBezTo>
                  <a:cubicBezTo>
                    <a:pt x="1851" y="18246"/>
                    <a:pt x="1951" y="18265"/>
                    <a:pt x="1991" y="18305"/>
                  </a:cubicBezTo>
                  <a:cubicBezTo>
                    <a:pt x="2190" y="18524"/>
                    <a:pt x="2607" y="19022"/>
                    <a:pt x="2568" y="19101"/>
                  </a:cubicBezTo>
                  <a:cubicBezTo>
                    <a:pt x="2548" y="19141"/>
                    <a:pt x="2647" y="19121"/>
                    <a:pt x="2647" y="19121"/>
                  </a:cubicBezTo>
                  <a:cubicBezTo>
                    <a:pt x="2667" y="19141"/>
                    <a:pt x="2707" y="19201"/>
                    <a:pt x="2747" y="19240"/>
                  </a:cubicBezTo>
                  <a:cubicBezTo>
                    <a:pt x="2826" y="19380"/>
                    <a:pt x="2886" y="19539"/>
                    <a:pt x="3005" y="19678"/>
                  </a:cubicBezTo>
                  <a:cubicBezTo>
                    <a:pt x="3105" y="19778"/>
                    <a:pt x="3264" y="19837"/>
                    <a:pt x="3363" y="19937"/>
                  </a:cubicBezTo>
                  <a:cubicBezTo>
                    <a:pt x="3443" y="20016"/>
                    <a:pt x="3463" y="20136"/>
                    <a:pt x="3542" y="20215"/>
                  </a:cubicBezTo>
                  <a:cubicBezTo>
                    <a:pt x="3622" y="20295"/>
                    <a:pt x="3761" y="20295"/>
                    <a:pt x="3841" y="20374"/>
                  </a:cubicBezTo>
                  <a:cubicBezTo>
                    <a:pt x="3841" y="20374"/>
                    <a:pt x="3861" y="20454"/>
                    <a:pt x="3901" y="2049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21" name="Google Shape;2421;p27"/>
          <p:cNvSpPr/>
          <p:nvPr/>
        </p:nvSpPr>
        <p:spPr>
          <a:xfrm>
            <a:off x="600600" y="1014000"/>
            <a:ext cx="7942800" cy="3748500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22" name="Google Shape;2422;p27"/>
          <p:cNvGrpSpPr/>
          <p:nvPr/>
        </p:nvGrpSpPr>
        <p:grpSpPr>
          <a:xfrm>
            <a:off x="600600" y="519300"/>
            <a:ext cx="7942800" cy="494700"/>
            <a:chOff x="600600" y="519300"/>
            <a:chExt cx="7942800" cy="494700"/>
          </a:xfrm>
        </p:grpSpPr>
        <p:sp>
          <p:nvSpPr>
            <p:cNvPr id="2423" name="Google Shape;2423;p27"/>
            <p:cNvSpPr/>
            <p:nvPr/>
          </p:nvSpPr>
          <p:spPr>
            <a:xfrm>
              <a:off x="600600" y="519300"/>
              <a:ext cx="7942800" cy="494700"/>
            </a:xfrm>
            <a:prstGeom prst="rect">
              <a:avLst/>
            </a:prstGeom>
            <a:solidFill>
              <a:schemeClr val="accent4"/>
            </a:solidFill>
            <a:ln w="381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24" name="Google Shape;2424;p27"/>
            <p:cNvGrpSpPr/>
            <p:nvPr/>
          </p:nvGrpSpPr>
          <p:grpSpPr>
            <a:xfrm>
              <a:off x="7542569" y="681111"/>
              <a:ext cx="789243" cy="171052"/>
              <a:chOff x="733775" y="310686"/>
              <a:chExt cx="789243" cy="171052"/>
            </a:xfrm>
          </p:grpSpPr>
          <p:sp>
            <p:nvSpPr>
              <p:cNvPr id="2425" name="Google Shape;2425;p27"/>
              <p:cNvSpPr/>
              <p:nvPr/>
            </p:nvSpPr>
            <p:spPr>
              <a:xfrm>
                <a:off x="1364945" y="310686"/>
                <a:ext cx="158072" cy="171052"/>
              </a:xfrm>
              <a:prstGeom prst="rect">
                <a:avLst/>
              </a:prstGeom>
            </p:spPr>
            <p:txBody>
              <a:bodyPr>
                <a:prstTxWarp prst="textPlain">
                  <a:avLst/>
                </a:prstTxWarp>
              </a:bodyPr>
              <a:lstStyle/>
              <a:p>
                <a:pPr lvl="0" algn="ctr"/>
                <a:r>
                  <a:rPr b="0" i="0">
                    <a:ln>
                      <a:noFill/>
                    </a:ln>
                    <a:solidFill>
                      <a:schemeClr val="lt2"/>
                    </a:solidFill>
                    <a:latin typeface="Gaegu;300"/>
                  </a:rPr>
                  <a:t>x</a:t>
                </a:r>
              </a:p>
            </p:txBody>
          </p:sp>
          <p:sp>
            <p:nvSpPr>
              <p:cNvPr id="2426" name="Google Shape;2426;p27"/>
              <p:cNvSpPr/>
              <p:nvPr/>
            </p:nvSpPr>
            <p:spPr>
              <a:xfrm>
                <a:off x="733775" y="385383"/>
                <a:ext cx="155474" cy="21652"/>
              </a:xfrm>
              <a:prstGeom prst="rect">
                <a:avLst/>
              </a:prstGeom>
            </p:spPr>
            <p:txBody>
              <a:bodyPr>
                <a:prstTxWarp prst="textPlain">
                  <a:avLst/>
                </a:prstTxWarp>
              </a:bodyPr>
              <a:lstStyle/>
              <a:p>
                <a:pPr lvl="0" algn="ctr"/>
                <a:r>
                  <a:rPr b="0" i="0">
                    <a:ln>
                      <a:noFill/>
                    </a:ln>
                    <a:solidFill>
                      <a:schemeClr val="lt2"/>
                    </a:solidFill>
                    <a:latin typeface="Gaegu;300"/>
                  </a:rPr>
                  <a:t>-</a:t>
                </a:r>
              </a:p>
            </p:txBody>
          </p:sp>
          <p:grpSp>
            <p:nvGrpSpPr>
              <p:cNvPr id="2427" name="Google Shape;2427;p27"/>
              <p:cNvGrpSpPr/>
              <p:nvPr/>
            </p:nvGrpSpPr>
            <p:grpSpPr>
              <a:xfrm>
                <a:off x="1015525" y="313175"/>
                <a:ext cx="184510" cy="164017"/>
                <a:chOff x="7228702" y="774508"/>
                <a:chExt cx="285046" cy="253347"/>
              </a:xfrm>
            </p:grpSpPr>
            <p:grpSp>
              <p:nvGrpSpPr>
                <p:cNvPr id="2428" name="Google Shape;2428;p27"/>
                <p:cNvGrpSpPr/>
                <p:nvPr/>
              </p:nvGrpSpPr>
              <p:grpSpPr>
                <a:xfrm>
                  <a:off x="7313001" y="774508"/>
                  <a:ext cx="200747" cy="228523"/>
                  <a:chOff x="7313001" y="774508"/>
                  <a:chExt cx="200747" cy="228523"/>
                </a:xfrm>
              </p:grpSpPr>
              <p:sp>
                <p:nvSpPr>
                  <p:cNvPr id="2429" name="Google Shape;2429;p27"/>
                  <p:cNvSpPr/>
                  <p:nvPr/>
                </p:nvSpPr>
                <p:spPr>
                  <a:xfrm>
                    <a:off x="7315737" y="774508"/>
                    <a:ext cx="198011" cy="2285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360" h="9811" extrusionOk="0">
                        <a:moveTo>
                          <a:pt x="0" y="0"/>
                        </a:moveTo>
                        <a:lnTo>
                          <a:pt x="9360" y="0"/>
                        </a:lnTo>
                        <a:lnTo>
                          <a:pt x="9135" y="9811"/>
                        </a:lnTo>
                        <a:lnTo>
                          <a:pt x="57" y="9699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</p:sp>
              <p:sp>
                <p:nvSpPr>
                  <p:cNvPr id="2430" name="Google Shape;2430;p27"/>
                  <p:cNvSpPr/>
                  <p:nvPr/>
                </p:nvSpPr>
                <p:spPr>
                  <a:xfrm>
                    <a:off x="7313001" y="778289"/>
                    <a:ext cx="200743" cy="2172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930" h="32566" extrusionOk="0">
                        <a:moveTo>
                          <a:pt x="30399" y="659"/>
                        </a:moveTo>
                        <a:cubicBezTo>
                          <a:pt x="35696" y="659"/>
                          <a:pt x="40992" y="748"/>
                          <a:pt x="46287" y="1032"/>
                        </a:cubicBezTo>
                        <a:cubicBezTo>
                          <a:pt x="46271" y="11283"/>
                          <a:pt x="46004" y="21534"/>
                          <a:pt x="46114" y="31801"/>
                        </a:cubicBezTo>
                        <a:cubicBezTo>
                          <a:pt x="40818" y="31890"/>
                          <a:pt x="35523" y="31916"/>
                          <a:pt x="30230" y="31916"/>
                        </a:cubicBezTo>
                        <a:cubicBezTo>
                          <a:pt x="22733" y="31916"/>
                          <a:pt x="15238" y="31864"/>
                          <a:pt x="7744" y="31864"/>
                        </a:cubicBezTo>
                        <a:cubicBezTo>
                          <a:pt x="5560" y="31864"/>
                          <a:pt x="3376" y="31868"/>
                          <a:pt x="1192" y="31879"/>
                        </a:cubicBezTo>
                        <a:cubicBezTo>
                          <a:pt x="925" y="21566"/>
                          <a:pt x="706" y="11252"/>
                          <a:pt x="659" y="923"/>
                        </a:cubicBezTo>
                        <a:lnTo>
                          <a:pt x="659" y="923"/>
                        </a:lnTo>
                        <a:cubicBezTo>
                          <a:pt x="1402" y="926"/>
                          <a:pt x="2145" y="928"/>
                          <a:pt x="2887" y="928"/>
                        </a:cubicBezTo>
                        <a:cubicBezTo>
                          <a:pt x="12055" y="928"/>
                          <a:pt x="21228" y="659"/>
                          <a:pt x="30399" y="659"/>
                        </a:cubicBezTo>
                        <a:close/>
                        <a:moveTo>
                          <a:pt x="30451" y="1"/>
                        </a:moveTo>
                        <a:cubicBezTo>
                          <a:pt x="21100" y="1"/>
                          <a:pt x="11743" y="284"/>
                          <a:pt x="2391" y="284"/>
                        </a:cubicBezTo>
                        <a:cubicBezTo>
                          <a:pt x="1792" y="284"/>
                          <a:pt x="1194" y="282"/>
                          <a:pt x="596" y="280"/>
                        </a:cubicBezTo>
                        <a:cubicBezTo>
                          <a:pt x="535" y="195"/>
                          <a:pt x="431" y="152"/>
                          <a:pt x="327" y="152"/>
                        </a:cubicBezTo>
                        <a:cubicBezTo>
                          <a:pt x="164" y="152"/>
                          <a:pt x="0" y="257"/>
                          <a:pt x="0" y="468"/>
                        </a:cubicBezTo>
                        <a:cubicBezTo>
                          <a:pt x="47" y="10986"/>
                          <a:pt x="267" y="21487"/>
                          <a:pt x="533" y="31989"/>
                        </a:cubicBezTo>
                        <a:cubicBezTo>
                          <a:pt x="533" y="32005"/>
                          <a:pt x="533" y="32020"/>
                          <a:pt x="549" y="32020"/>
                        </a:cubicBezTo>
                        <a:cubicBezTo>
                          <a:pt x="424" y="32224"/>
                          <a:pt x="518" y="32538"/>
                          <a:pt x="800" y="32538"/>
                        </a:cubicBezTo>
                        <a:cubicBezTo>
                          <a:pt x="3274" y="32522"/>
                          <a:pt x="5749" y="32517"/>
                          <a:pt x="8223" y="32517"/>
                        </a:cubicBezTo>
                        <a:cubicBezTo>
                          <a:pt x="15481" y="32517"/>
                          <a:pt x="22739" y="32566"/>
                          <a:pt x="29996" y="32566"/>
                        </a:cubicBezTo>
                        <a:cubicBezTo>
                          <a:pt x="35390" y="32566"/>
                          <a:pt x="40783" y="32539"/>
                          <a:pt x="46177" y="32444"/>
                        </a:cubicBezTo>
                        <a:cubicBezTo>
                          <a:pt x="46365" y="32444"/>
                          <a:pt x="46459" y="32318"/>
                          <a:pt x="46490" y="32162"/>
                        </a:cubicBezTo>
                        <a:cubicBezTo>
                          <a:pt x="46631" y="32146"/>
                          <a:pt x="46773" y="32052"/>
                          <a:pt x="46757" y="31848"/>
                        </a:cubicBezTo>
                        <a:cubicBezTo>
                          <a:pt x="46663" y="21409"/>
                          <a:pt x="46929" y="10954"/>
                          <a:pt x="46929" y="515"/>
                        </a:cubicBezTo>
                        <a:cubicBezTo>
                          <a:pt x="46929" y="300"/>
                          <a:pt x="46765" y="193"/>
                          <a:pt x="46602" y="193"/>
                        </a:cubicBezTo>
                        <a:cubicBezTo>
                          <a:pt x="46479" y="193"/>
                          <a:pt x="46356" y="253"/>
                          <a:pt x="46302" y="374"/>
                        </a:cubicBezTo>
                        <a:cubicBezTo>
                          <a:pt x="41022" y="91"/>
                          <a:pt x="35737" y="1"/>
                          <a:pt x="30451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 w="9525" cap="flat" cmpd="sng">
                    <a:solidFill>
                      <a:schemeClr val="lt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2431" name="Google Shape;2431;p27"/>
                <p:cNvGrpSpPr/>
                <p:nvPr/>
              </p:nvGrpSpPr>
              <p:grpSpPr>
                <a:xfrm>
                  <a:off x="7228702" y="809455"/>
                  <a:ext cx="200757" cy="218400"/>
                  <a:chOff x="7269477" y="781280"/>
                  <a:chExt cx="200757" cy="218400"/>
                </a:xfrm>
              </p:grpSpPr>
              <p:sp>
                <p:nvSpPr>
                  <p:cNvPr id="2432" name="Google Shape;2432;p27"/>
                  <p:cNvSpPr/>
                  <p:nvPr/>
                </p:nvSpPr>
                <p:spPr>
                  <a:xfrm>
                    <a:off x="7269477" y="781280"/>
                    <a:ext cx="200749" cy="2172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360" h="9811" extrusionOk="0">
                        <a:moveTo>
                          <a:pt x="0" y="0"/>
                        </a:moveTo>
                        <a:lnTo>
                          <a:pt x="9360" y="0"/>
                        </a:lnTo>
                        <a:lnTo>
                          <a:pt x="9135" y="9811"/>
                        </a:lnTo>
                        <a:lnTo>
                          <a:pt x="57" y="9699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</p:sp>
              <p:sp>
                <p:nvSpPr>
                  <p:cNvPr id="2433" name="Google Shape;2433;p27"/>
                  <p:cNvSpPr/>
                  <p:nvPr/>
                </p:nvSpPr>
                <p:spPr>
                  <a:xfrm>
                    <a:off x="7269491" y="782465"/>
                    <a:ext cx="200743" cy="2172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930" h="32566" extrusionOk="0">
                        <a:moveTo>
                          <a:pt x="30399" y="659"/>
                        </a:moveTo>
                        <a:cubicBezTo>
                          <a:pt x="35696" y="659"/>
                          <a:pt x="40992" y="748"/>
                          <a:pt x="46287" y="1032"/>
                        </a:cubicBezTo>
                        <a:cubicBezTo>
                          <a:pt x="46271" y="11283"/>
                          <a:pt x="46004" y="21534"/>
                          <a:pt x="46114" y="31801"/>
                        </a:cubicBezTo>
                        <a:cubicBezTo>
                          <a:pt x="40818" y="31890"/>
                          <a:pt x="35523" y="31916"/>
                          <a:pt x="30230" y="31916"/>
                        </a:cubicBezTo>
                        <a:cubicBezTo>
                          <a:pt x="22733" y="31916"/>
                          <a:pt x="15238" y="31864"/>
                          <a:pt x="7744" y="31864"/>
                        </a:cubicBezTo>
                        <a:cubicBezTo>
                          <a:pt x="5560" y="31864"/>
                          <a:pt x="3376" y="31868"/>
                          <a:pt x="1192" y="31879"/>
                        </a:cubicBezTo>
                        <a:cubicBezTo>
                          <a:pt x="925" y="21566"/>
                          <a:pt x="706" y="11252"/>
                          <a:pt x="659" y="923"/>
                        </a:cubicBezTo>
                        <a:lnTo>
                          <a:pt x="659" y="923"/>
                        </a:lnTo>
                        <a:cubicBezTo>
                          <a:pt x="1402" y="926"/>
                          <a:pt x="2145" y="928"/>
                          <a:pt x="2887" y="928"/>
                        </a:cubicBezTo>
                        <a:cubicBezTo>
                          <a:pt x="12055" y="928"/>
                          <a:pt x="21228" y="659"/>
                          <a:pt x="30399" y="659"/>
                        </a:cubicBezTo>
                        <a:close/>
                        <a:moveTo>
                          <a:pt x="30451" y="1"/>
                        </a:moveTo>
                        <a:cubicBezTo>
                          <a:pt x="21100" y="1"/>
                          <a:pt x="11743" y="284"/>
                          <a:pt x="2391" y="284"/>
                        </a:cubicBezTo>
                        <a:cubicBezTo>
                          <a:pt x="1792" y="284"/>
                          <a:pt x="1194" y="282"/>
                          <a:pt x="596" y="280"/>
                        </a:cubicBezTo>
                        <a:cubicBezTo>
                          <a:pt x="535" y="195"/>
                          <a:pt x="431" y="152"/>
                          <a:pt x="327" y="152"/>
                        </a:cubicBezTo>
                        <a:cubicBezTo>
                          <a:pt x="164" y="152"/>
                          <a:pt x="0" y="257"/>
                          <a:pt x="0" y="468"/>
                        </a:cubicBezTo>
                        <a:cubicBezTo>
                          <a:pt x="47" y="10986"/>
                          <a:pt x="267" y="21487"/>
                          <a:pt x="533" y="31989"/>
                        </a:cubicBezTo>
                        <a:cubicBezTo>
                          <a:pt x="533" y="32005"/>
                          <a:pt x="533" y="32020"/>
                          <a:pt x="549" y="32020"/>
                        </a:cubicBezTo>
                        <a:cubicBezTo>
                          <a:pt x="424" y="32224"/>
                          <a:pt x="518" y="32538"/>
                          <a:pt x="800" y="32538"/>
                        </a:cubicBezTo>
                        <a:cubicBezTo>
                          <a:pt x="3274" y="32522"/>
                          <a:pt x="5749" y="32517"/>
                          <a:pt x="8223" y="32517"/>
                        </a:cubicBezTo>
                        <a:cubicBezTo>
                          <a:pt x="15481" y="32517"/>
                          <a:pt x="22739" y="32566"/>
                          <a:pt x="29996" y="32566"/>
                        </a:cubicBezTo>
                        <a:cubicBezTo>
                          <a:pt x="35390" y="32566"/>
                          <a:pt x="40783" y="32539"/>
                          <a:pt x="46177" y="32444"/>
                        </a:cubicBezTo>
                        <a:cubicBezTo>
                          <a:pt x="46365" y="32444"/>
                          <a:pt x="46459" y="32318"/>
                          <a:pt x="46490" y="32162"/>
                        </a:cubicBezTo>
                        <a:cubicBezTo>
                          <a:pt x="46631" y="32146"/>
                          <a:pt x="46773" y="32052"/>
                          <a:pt x="46757" y="31848"/>
                        </a:cubicBezTo>
                        <a:cubicBezTo>
                          <a:pt x="46663" y="21409"/>
                          <a:pt x="46929" y="10954"/>
                          <a:pt x="46929" y="515"/>
                        </a:cubicBezTo>
                        <a:cubicBezTo>
                          <a:pt x="46929" y="300"/>
                          <a:pt x="46765" y="193"/>
                          <a:pt x="46602" y="193"/>
                        </a:cubicBezTo>
                        <a:cubicBezTo>
                          <a:pt x="46479" y="193"/>
                          <a:pt x="46356" y="253"/>
                          <a:pt x="46302" y="374"/>
                        </a:cubicBezTo>
                        <a:cubicBezTo>
                          <a:pt x="41022" y="91"/>
                          <a:pt x="35737" y="1"/>
                          <a:pt x="30451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 w="9525" cap="flat" cmpd="sng">
                    <a:solidFill>
                      <a:schemeClr val="lt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grpSp>
          <p:nvGrpSpPr>
            <p:cNvPr id="2434" name="Google Shape;2434;p27"/>
            <p:cNvGrpSpPr/>
            <p:nvPr/>
          </p:nvGrpSpPr>
          <p:grpSpPr>
            <a:xfrm>
              <a:off x="812189" y="664537"/>
              <a:ext cx="800559" cy="204209"/>
              <a:chOff x="747420" y="664537"/>
              <a:chExt cx="800559" cy="204209"/>
            </a:xfrm>
          </p:grpSpPr>
          <p:grpSp>
            <p:nvGrpSpPr>
              <p:cNvPr id="2435" name="Google Shape;2435;p27"/>
              <p:cNvGrpSpPr/>
              <p:nvPr/>
            </p:nvGrpSpPr>
            <p:grpSpPr>
              <a:xfrm>
                <a:off x="1339984" y="664537"/>
                <a:ext cx="207995" cy="204209"/>
                <a:chOff x="1541700" y="658850"/>
                <a:chExt cx="253838" cy="249218"/>
              </a:xfrm>
            </p:grpSpPr>
            <p:sp>
              <p:nvSpPr>
                <p:cNvPr id="2436" name="Google Shape;2436;p27"/>
                <p:cNvSpPr/>
                <p:nvPr/>
              </p:nvSpPr>
              <p:spPr>
                <a:xfrm>
                  <a:off x="1541700" y="658850"/>
                  <a:ext cx="253838" cy="2492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27" h="16128" extrusionOk="0">
                      <a:moveTo>
                        <a:pt x="6489" y="697"/>
                      </a:moveTo>
                      <a:cubicBezTo>
                        <a:pt x="6850" y="1277"/>
                        <a:pt x="7179" y="1857"/>
                        <a:pt x="7524" y="2437"/>
                      </a:cubicBezTo>
                      <a:cubicBezTo>
                        <a:pt x="7595" y="2553"/>
                        <a:pt x="7692" y="2598"/>
                        <a:pt x="7788" y="2598"/>
                      </a:cubicBezTo>
                      <a:cubicBezTo>
                        <a:pt x="7861" y="2598"/>
                        <a:pt x="7933" y="2572"/>
                        <a:pt x="7994" y="2531"/>
                      </a:cubicBezTo>
                      <a:lnTo>
                        <a:pt x="8088" y="2531"/>
                      </a:lnTo>
                      <a:cubicBezTo>
                        <a:pt x="8274" y="2499"/>
                        <a:pt x="8456" y="2485"/>
                        <a:pt x="8637" y="2485"/>
                      </a:cubicBezTo>
                      <a:cubicBezTo>
                        <a:pt x="9083" y="2485"/>
                        <a:pt x="9518" y="2574"/>
                        <a:pt x="9953" y="2719"/>
                      </a:cubicBezTo>
                      <a:cubicBezTo>
                        <a:pt x="9987" y="2730"/>
                        <a:pt x="10020" y="2741"/>
                        <a:pt x="10053" y="2741"/>
                      </a:cubicBezTo>
                      <a:cubicBezTo>
                        <a:pt x="10067" y="2741"/>
                        <a:pt x="10081" y="2739"/>
                        <a:pt x="10094" y="2735"/>
                      </a:cubicBezTo>
                      <a:cubicBezTo>
                        <a:pt x="10116" y="2738"/>
                        <a:pt x="10137" y="2740"/>
                        <a:pt x="10158" y="2740"/>
                      </a:cubicBezTo>
                      <a:cubicBezTo>
                        <a:pt x="10230" y="2740"/>
                        <a:pt x="10300" y="2717"/>
                        <a:pt x="10361" y="2656"/>
                      </a:cubicBezTo>
                      <a:cubicBezTo>
                        <a:pt x="10847" y="2186"/>
                        <a:pt x="11348" y="1747"/>
                        <a:pt x="11881" y="1340"/>
                      </a:cubicBezTo>
                      <a:cubicBezTo>
                        <a:pt x="12054" y="1434"/>
                        <a:pt x="12242" y="1528"/>
                        <a:pt x="12414" y="1638"/>
                      </a:cubicBezTo>
                      <a:cubicBezTo>
                        <a:pt x="12242" y="2249"/>
                        <a:pt x="12069" y="2845"/>
                        <a:pt x="11897" y="3456"/>
                      </a:cubicBezTo>
                      <a:cubicBezTo>
                        <a:pt x="11756" y="3581"/>
                        <a:pt x="11725" y="3848"/>
                        <a:pt x="11928" y="3973"/>
                      </a:cubicBezTo>
                      <a:cubicBezTo>
                        <a:pt x="12477" y="4334"/>
                        <a:pt x="12869" y="4820"/>
                        <a:pt x="13167" y="5399"/>
                      </a:cubicBezTo>
                      <a:cubicBezTo>
                        <a:pt x="13198" y="5431"/>
                        <a:pt x="13214" y="5462"/>
                        <a:pt x="13245" y="5494"/>
                      </a:cubicBezTo>
                      <a:cubicBezTo>
                        <a:pt x="13292" y="5572"/>
                        <a:pt x="13386" y="5635"/>
                        <a:pt x="13511" y="5635"/>
                      </a:cubicBezTo>
                      <a:cubicBezTo>
                        <a:pt x="14185" y="5635"/>
                        <a:pt x="14859" y="5650"/>
                        <a:pt x="15518" y="5697"/>
                      </a:cubicBezTo>
                      <a:cubicBezTo>
                        <a:pt x="15596" y="5901"/>
                        <a:pt x="15659" y="6089"/>
                        <a:pt x="15706" y="6293"/>
                      </a:cubicBezTo>
                      <a:cubicBezTo>
                        <a:pt x="15126" y="6653"/>
                        <a:pt x="14546" y="6983"/>
                        <a:pt x="13966" y="7343"/>
                      </a:cubicBezTo>
                      <a:cubicBezTo>
                        <a:pt x="13935" y="7359"/>
                        <a:pt x="13903" y="7374"/>
                        <a:pt x="13888" y="7406"/>
                      </a:cubicBezTo>
                      <a:cubicBezTo>
                        <a:pt x="13778" y="7469"/>
                        <a:pt x="13700" y="7594"/>
                        <a:pt x="13731" y="7766"/>
                      </a:cubicBezTo>
                      <a:cubicBezTo>
                        <a:pt x="13888" y="8393"/>
                        <a:pt x="13856" y="9005"/>
                        <a:pt x="13684" y="9632"/>
                      </a:cubicBezTo>
                      <a:cubicBezTo>
                        <a:pt x="13684" y="9663"/>
                        <a:pt x="13684" y="9694"/>
                        <a:pt x="13684" y="9726"/>
                      </a:cubicBezTo>
                      <a:cubicBezTo>
                        <a:pt x="13653" y="9835"/>
                        <a:pt x="13668" y="9945"/>
                        <a:pt x="13762" y="10039"/>
                      </a:cubicBezTo>
                      <a:cubicBezTo>
                        <a:pt x="14264" y="10494"/>
                        <a:pt x="14750" y="10980"/>
                        <a:pt x="15220" y="11465"/>
                      </a:cubicBezTo>
                      <a:cubicBezTo>
                        <a:pt x="15126" y="11669"/>
                        <a:pt x="15048" y="11842"/>
                        <a:pt x="14938" y="12030"/>
                      </a:cubicBezTo>
                      <a:cubicBezTo>
                        <a:pt x="14280" y="11904"/>
                        <a:pt x="13637" y="11748"/>
                        <a:pt x="12979" y="11622"/>
                      </a:cubicBezTo>
                      <a:cubicBezTo>
                        <a:pt x="12947" y="11614"/>
                        <a:pt x="12916" y="11610"/>
                        <a:pt x="12886" y="11610"/>
                      </a:cubicBezTo>
                      <a:cubicBezTo>
                        <a:pt x="12857" y="11610"/>
                        <a:pt x="12830" y="11614"/>
                        <a:pt x="12806" y="11622"/>
                      </a:cubicBezTo>
                      <a:cubicBezTo>
                        <a:pt x="12777" y="11615"/>
                        <a:pt x="12748" y="11611"/>
                        <a:pt x="12718" y="11611"/>
                      </a:cubicBezTo>
                      <a:cubicBezTo>
                        <a:pt x="12618" y="11611"/>
                        <a:pt x="12518" y="11655"/>
                        <a:pt x="12446" y="11763"/>
                      </a:cubicBezTo>
                      <a:cubicBezTo>
                        <a:pt x="12069" y="12281"/>
                        <a:pt x="11552" y="12672"/>
                        <a:pt x="10972" y="12939"/>
                      </a:cubicBezTo>
                      <a:cubicBezTo>
                        <a:pt x="10925" y="12970"/>
                        <a:pt x="10878" y="13002"/>
                        <a:pt x="10863" y="13033"/>
                      </a:cubicBezTo>
                      <a:cubicBezTo>
                        <a:pt x="10784" y="13080"/>
                        <a:pt x="10737" y="13158"/>
                        <a:pt x="10737" y="13268"/>
                      </a:cubicBezTo>
                      <a:cubicBezTo>
                        <a:pt x="10706" y="13942"/>
                        <a:pt x="10674" y="14616"/>
                        <a:pt x="10596" y="15274"/>
                      </a:cubicBezTo>
                      <a:cubicBezTo>
                        <a:pt x="10392" y="15337"/>
                        <a:pt x="10189" y="15384"/>
                        <a:pt x="9985" y="15431"/>
                      </a:cubicBezTo>
                      <a:cubicBezTo>
                        <a:pt x="9687" y="14882"/>
                        <a:pt x="9389" y="14334"/>
                        <a:pt x="9091" y="13785"/>
                      </a:cubicBezTo>
                      <a:cubicBezTo>
                        <a:pt x="9091" y="13616"/>
                        <a:pt x="8951" y="13434"/>
                        <a:pt x="8752" y="13434"/>
                      </a:cubicBezTo>
                      <a:cubicBezTo>
                        <a:pt x="8730" y="13434"/>
                        <a:pt x="8707" y="13436"/>
                        <a:pt x="8684" y="13440"/>
                      </a:cubicBezTo>
                      <a:cubicBezTo>
                        <a:pt x="8460" y="13484"/>
                        <a:pt x="8240" y="13505"/>
                        <a:pt x="8021" y="13505"/>
                      </a:cubicBezTo>
                      <a:cubicBezTo>
                        <a:pt x="7613" y="13505"/>
                        <a:pt x="7211" y="13432"/>
                        <a:pt x="6803" y="13299"/>
                      </a:cubicBezTo>
                      <a:cubicBezTo>
                        <a:pt x="6772" y="13284"/>
                        <a:pt x="6724" y="13284"/>
                        <a:pt x="6693" y="13284"/>
                      </a:cubicBezTo>
                      <a:cubicBezTo>
                        <a:pt x="6673" y="13280"/>
                        <a:pt x="6652" y="13278"/>
                        <a:pt x="6631" y="13278"/>
                      </a:cubicBezTo>
                      <a:cubicBezTo>
                        <a:pt x="6553" y="13278"/>
                        <a:pt x="6472" y="13304"/>
                        <a:pt x="6411" y="13378"/>
                      </a:cubicBezTo>
                      <a:cubicBezTo>
                        <a:pt x="5925" y="13848"/>
                        <a:pt x="5439" y="14303"/>
                        <a:pt x="4922" y="14741"/>
                      </a:cubicBezTo>
                      <a:cubicBezTo>
                        <a:pt x="4734" y="14663"/>
                        <a:pt x="4546" y="14553"/>
                        <a:pt x="4373" y="14444"/>
                      </a:cubicBezTo>
                      <a:cubicBezTo>
                        <a:pt x="4530" y="13801"/>
                        <a:pt x="4718" y="13143"/>
                        <a:pt x="4875" y="12500"/>
                      </a:cubicBezTo>
                      <a:cubicBezTo>
                        <a:pt x="4922" y="12312"/>
                        <a:pt x="4828" y="12186"/>
                        <a:pt x="4702" y="12124"/>
                      </a:cubicBezTo>
                      <a:cubicBezTo>
                        <a:pt x="4687" y="12092"/>
                        <a:pt x="4655" y="12077"/>
                        <a:pt x="4624" y="12061"/>
                      </a:cubicBezTo>
                      <a:cubicBezTo>
                        <a:pt x="4060" y="11716"/>
                        <a:pt x="3637" y="11262"/>
                        <a:pt x="3323" y="10697"/>
                      </a:cubicBezTo>
                      <a:cubicBezTo>
                        <a:pt x="3307" y="10666"/>
                        <a:pt x="3276" y="10635"/>
                        <a:pt x="3260" y="10619"/>
                      </a:cubicBezTo>
                      <a:cubicBezTo>
                        <a:pt x="3213" y="10525"/>
                        <a:pt x="3119" y="10462"/>
                        <a:pt x="2978" y="10462"/>
                      </a:cubicBezTo>
                      <a:cubicBezTo>
                        <a:pt x="2562" y="10482"/>
                        <a:pt x="2145" y="10495"/>
                        <a:pt x="1725" y="10495"/>
                      </a:cubicBezTo>
                      <a:cubicBezTo>
                        <a:pt x="1465" y="10495"/>
                        <a:pt x="1204" y="10490"/>
                        <a:pt x="941" y="10478"/>
                      </a:cubicBezTo>
                      <a:cubicBezTo>
                        <a:pt x="862" y="10290"/>
                        <a:pt x="800" y="10086"/>
                        <a:pt x="737" y="9898"/>
                      </a:cubicBezTo>
                      <a:cubicBezTo>
                        <a:pt x="1301" y="9522"/>
                        <a:pt x="1865" y="9161"/>
                        <a:pt x="2430" y="8785"/>
                      </a:cubicBezTo>
                      <a:cubicBezTo>
                        <a:pt x="2477" y="8754"/>
                        <a:pt x="2524" y="8707"/>
                        <a:pt x="2539" y="8660"/>
                      </a:cubicBezTo>
                      <a:cubicBezTo>
                        <a:pt x="2649" y="8581"/>
                        <a:pt x="2728" y="8456"/>
                        <a:pt x="2696" y="8299"/>
                      </a:cubicBezTo>
                      <a:cubicBezTo>
                        <a:pt x="2602" y="7672"/>
                        <a:pt x="2681" y="7045"/>
                        <a:pt x="2900" y="6450"/>
                      </a:cubicBezTo>
                      <a:cubicBezTo>
                        <a:pt x="2916" y="6387"/>
                        <a:pt x="2931" y="6340"/>
                        <a:pt x="2916" y="6293"/>
                      </a:cubicBezTo>
                      <a:cubicBezTo>
                        <a:pt x="2931" y="6215"/>
                        <a:pt x="2916" y="6121"/>
                        <a:pt x="2837" y="6042"/>
                      </a:cubicBezTo>
                      <a:cubicBezTo>
                        <a:pt x="2383" y="5541"/>
                        <a:pt x="1944" y="5039"/>
                        <a:pt x="1521" y="4522"/>
                      </a:cubicBezTo>
                      <a:cubicBezTo>
                        <a:pt x="1615" y="4334"/>
                        <a:pt x="1724" y="4161"/>
                        <a:pt x="1834" y="3973"/>
                      </a:cubicBezTo>
                      <a:cubicBezTo>
                        <a:pt x="2430" y="4146"/>
                        <a:pt x="3025" y="4334"/>
                        <a:pt x="3637" y="4506"/>
                      </a:cubicBezTo>
                      <a:cubicBezTo>
                        <a:pt x="3698" y="4575"/>
                        <a:pt x="3793" y="4618"/>
                        <a:pt x="3891" y="4618"/>
                      </a:cubicBezTo>
                      <a:cubicBezTo>
                        <a:pt x="3993" y="4618"/>
                        <a:pt x="4097" y="4571"/>
                        <a:pt x="4170" y="4459"/>
                      </a:cubicBezTo>
                      <a:cubicBezTo>
                        <a:pt x="4514" y="3926"/>
                        <a:pt x="5016" y="3534"/>
                        <a:pt x="5580" y="3236"/>
                      </a:cubicBezTo>
                      <a:cubicBezTo>
                        <a:pt x="5627" y="3205"/>
                        <a:pt x="5659" y="3189"/>
                        <a:pt x="5690" y="3158"/>
                      </a:cubicBezTo>
                      <a:cubicBezTo>
                        <a:pt x="5768" y="3111"/>
                        <a:pt x="5815" y="3017"/>
                        <a:pt x="5815" y="2892"/>
                      </a:cubicBezTo>
                      <a:cubicBezTo>
                        <a:pt x="5815" y="2218"/>
                        <a:pt x="5847" y="1559"/>
                        <a:pt x="5894" y="885"/>
                      </a:cubicBezTo>
                      <a:cubicBezTo>
                        <a:pt x="6098" y="807"/>
                        <a:pt x="6286" y="744"/>
                        <a:pt x="6489" y="697"/>
                      </a:cubicBezTo>
                      <a:close/>
                      <a:moveTo>
                        <a:pt x="6651" y="1"/>
                      </a:moveTo>
                      <a:cubicBezTo>
                        <a:pt x="6629" y="1"/>
                        <a:pt x="6607" y="3"/>
                        <a:pt x="6583" y="8"/>
                      </a:cubicBezTo>
                      <a:cubicBezTo>
                        <a:pt x="6223" y="86"/>
                        <a:pt x="5862" y="180"/>
                        <a:pt x="5518" y="321"/>
                      </a:cubicBezTo>
                      <a:cubicBezTo>
                        <a:pt x="5424" y="368"/>
                        <a:pt x="5345" y="431"/>
                        <a:pt x="5298" y="525"/>
                      </a:cubicBezTo>
                      <a:cubicBezTo>
                        <a:pt x="5298" y="525"/>
                        <a:pt x="5298" y="540"/>
                        <a:pt x="5298" y="540"/>
                      </a:cubicBezTo>
                      <a:cubicBezTo>
                        <a:pt x="5282" y="572"/>
                        <a:pt x="5267" y="619"/>
                        <a:pt x="5267" y="666"/>
                      </a:cubicBezTo>
                      <a:cubicBezTo>
                        <a:pt x="5204" y="1356"/>
                        <a:pt x="5173" y="2030"/>
                        <a:pt x="5173" y="2719"/>
                      </a:cubicBezTo>
                      <a:cubicBezTo>
                        <a:pt x="4640" y="3017"/>
                        <a:pt x="4170" y="3393"/>
                        <a:pt x="3809" y="3879"/>
                      </a:cubicBezTo>
                      <a:cubicBezTo>
                        <a:pt x="3166" y="3691"/>
                        <a:pt x="2524" y="3487"/>
                        <a:pt x="1881" y="3315"/>
                      </a:cubicBezTo>
                      <a:cubicBezTo>
                        <a:pt x="1881" y="3315"/>
                        <a:pt x="1865" y="3299"/>
                        <a:pt x="1865" y="3299"/>
                      </a:cubicBezTo>
                      <a:cubicBezTo>
                        <a:pt x="1813" y="3271"/>
                        <a:pt x="1761" y="3258"/>
                        <a:pt x="1711" y="3258"/>
                      </a:cubicBezTo>
                      <a:cubicBezTo>
                        <a:pt x="1595" y="3258"/>
                        <a:pt x="1488" y="3326"/>
                        <a:pt x="1411" y="3425"/>
                      </a:cubicBezTo>
                      <a:cubicBezTo>
                        <a:pt x="1207" y="3722"/>
                        <a:pt x="1019" y="4036"/>
                        <a:pt x="862" y="4381"/>
                      </a:cubicBezTo>
                      <a:cubicBezTo>
                        <a:pt x="815" y="4475"/>
                        <a:pt x="815" y="4569"/>
                        <a:pt x="847" y="4663"/>
                      </a:cubicBezTo>
                      <a:cubicBezTo>
                        <a:pt x="862" y="4710"/>
                        <a:pt x="878" y="4757"/>
                        <a:pt x="909" y="4804"/>
                      </a:cubicBezTo>
                      <a:cubicBezTo>
                        <a:pt x="1333" y="5337"/>
                        <a:pt x="1787" y="5854"/>
                        <a:pt x="2242" y="6356"/>
                      </a:cubicBezTo>
                      <a:cubicBezTo>
                        <a:pt x="2038" y="6983"/>
                        <a:pt x="1959" y="7610"/>
                        <a:pt x="2038" y="8252"/>
                      </a:cubicBezTo>
                      <a:cubicBezTo>
                        <a:pt x="1442" y="8660"/>
                        <a:pt x="831" y="9052"/>
                        <a:pt x="235" y="9443"/>
                      </a:cubicBezTo>
                      <a:cubicBezTo>
                        <a:pt x="94" y="9506"/>
                        <a:pt x="0" y="9647"/>
                        <a:pt x="47" y="9820"/>
                      </a:cubicBezTo>
                      <a:cubicBezTo>
                        <a:pt x="141" y="10212"/>
                        <a:pt x="267" y="10588"/>
                        <a:pt x="439" y="10948"/>
                      </a:cubicBezTo>
                      <a:cubicBezTo>
                        <a:pt x="470" y="11011"/>
                        <a:pt x="517" y="11058"/>
                        <a:pt x="596" y="11089"/>
                      </a:cubicBezTo>
                      <a:cubicBezTo>
                        <a:pt x="643" y="11105"/>
                        <a:pt x="690" y="11121"/>
                        <a:pt x="753" y="11121"/>
                      </a:cubicBezTo>
                      <a:cubicBezTo>
                        <a:pt x="1097" y="11136"/>
                        <a:pt x="1442" y="11144"/>
                        <a:pt x="1787" y="11144"/>
                      </a:cubicBezTo>
                      <a:cubicBezTo>
                        <a:pt x="2132" y="11144"/>
                        <a:pt x="2477" y="11136"/>
                        <a:pt x="2822" y="11121"/>
                      </a:cubicBezTo>
                      <a:cubicBezTo>
                        <a:pt x="3166" y="11701"/>
                        <a:pt x="3621" y="12186"/>
                        <a:pt x="4185" y="12547"/>
                      </a:cubicBezTo>
                      <a:cubicBezTo>
                        <a:pt x="4028" y="13190"/>
                        <a:pt x="3840" y="13832"/>
                        <a:pt x="3684" y="14491"/>
                      </a:cubicBezTo>
                      <a:cubicBezTo>
                        <a:pt x="3684" y="14491"/>
                        <a:pt x="3684" y="14491"/>
                        <a:pt x="3684" y="14506"/>
                      </a:cubicBezTo>
                      <a:cubicBezTo>
                        <a:pt x="3652" y="14632"/>
                        <a:pt x="3684" y="14773"/>
                        <a:pt x="3825" y="14882"/>
                      </a:cubicBezTo>
                      <a:cubicBezTo>
                        <a:pt x="4123" y="15086"/>
                        <a:pt x="4452" y="15259"/>
                        <a:pt x="4797" y="15400"/>
                      </a:cubicBezTo>
                      <a:cubicBezTo>
                        <a:pt x="4840" y="15426"/>
                        <a:pt x="4892" y="15437"/>
                        <a:pt x="4944" y="15437"/>
                      </a:cubicBezTo>
                      <a:cubicBezTo>
                        <a:pt x="4986" y="15437"/>
                        <a:pt x="5028" y="15429"/>
                        <a:pt x="5063" y="15415"/>
                      </a:cubicBezTo>
                      <a:cubicBezTo>
                        <a:pt x="5126" y="15415"/>
                        <a:pt x="5173" y="15384"/>
                        <a:pt x="5220" y="15353"/>
                      </a:cubicBezTo>
                      <a:cubicBezTo>
                        <a:pt x="5753" y="14914"/>
                        <a:pt x="6254" y="14444"/>
                        <a:pt x="6740" y="13958"/>
                      </a:cubicBezTo>
                      <a:cubicBezTo>
                        <a:pt x="7154" y="14081"/>
                        <a:pt x="7575" y="14148"/>
                        <a:pt x="8005" y="14148"/>
                      </a:cubicBezTo>
                      <a:cubicBezTo>
                        <a:pt x="8178" y="14148"/>
                        <a:pt x="8352" y="14137"/>
                        <a:pt x="8527" y="14114"/>
                      </a:cubicBezTo>
                      <a:cubicBezTo>
                        <a:pt x="8841" y="14710"/>
                        <a:pt x="9154" y="15290"/>
                        <a:pt x="9483" y="15870"/>
                      </a:cubicBezTo>
                      <a:cubicBezTo>
                        <a:pt x="9483" y="15886"/>
                        <a:pt x="9483" y="15886"/>
                        <a:pt x="9483" y="15886"/>
                      </a:cubicBezTo>
                      <a:cubicBezTo>
                        <a:pt x="9537" y="16047"/>
                        <a:pt x="9671" y="16127"/>
                        <a:pt x="9817" y="16127"/>
                      </a:cubicBezTo>
                      <a:cubicBezTo>
                        <a:pt x="9841" y="16127"/>
                        <a:pt x="9866" y="16125"/>
                        <a:pt x="9891" y="16121"/>
                      </a:cubicBezTo>
                      <a:cubicBezTo>
                        <a:pt x="10251" y="16058"/>
                        <a:pt x="10612" y="15964"/>
                        <a:pt x="10957" y="15839"/>
                      </a:cubicBezTo>
                      <a:cubicBezTo>
                        <a:pt x="11051" y="15807"/>
                        <a:pt x="11113" y="15745"/>
                        <a:pt x="11145" y="15666"/>
                      </a:cubicBezTo>
                      <a:cubicBezTo>
                        <a:pt x="11192" y="15619"/>
                        <a:pt x="11207" y="15572"/>
                        <a:pt x="11223" y="15509"/>
                      </a:cubicBezTo>
                      <a:cubicBezTo>
                        <a:pt x="11301" y="14820"/>
                        <a:pt x="11348" y="14146"/>
                        <a:pt x="11380" y="13456"/>
                      </a:cubicBezTo>
                      <a:cubicBezTo>
                        <a:pt x="11960" y="13174"/>
                        <a:pt x="12461" y="12766"/>
                        <a:pt x="12869" y="12265"/>
                      </a:cubicBezTo>
                      <a:cubicBezTo>
                        <a:pt x="13574" y="12406"/>
                        <a:pt x="14280" y="12563"/>
                        <a:pt x="14985" y="12704"/>
                      </a:cubicBezTo>
                      <a:cubicBezTo>
                        <a:pt x="15029" y="12718"/>
                        <a:pt x="15075" y="12727"/>
                        <a:pt x="15120" y="12727"/>
                      </a:cubicBezTo>
                      <a:cubicBezTo>
                        <a:pt x="15220" y="12727"/>
                        <a:pt x="15317" y="12686"/>
                        <a:pt x="15392" y="12578"/>
                      </a:cubicBezTo>
                      <a:cubicBezTo>
                        <a:pt x="15596" y="12233"/>
                        <a:pt x="15769" y="11873"/>
                        <a:pt x="15910" y="11512"/>
                      </a:cubicBezTo>
                      <a:cubicBezTo>
                        <a:pt x="15925" y="11434"/>
                        <a:pt x="15925" y="11356"/>
                        <a:pt x="15894" y="11293"/>
                      </a:cubicBezTo>
                      <a:cubicBezTo>
                        <a:pt x="15878" y="11246"/>
                        <a:pt x="15847" y="11199"/>
                        <a:pt x="15816" y="11152"/>
                      </a:cubicBezTo>
                      <a:cubicBezTo>
                        <a:pt x="15345" y="10650"/>
                        <a:pt x="14859" y="10164"/>
                        <a:pt x="14342" y="9694"/>
                      </a:cubicBezTo>
                      <a:cubicBezTo>
                        <a:pt x="14499" y="9067"/>
                        <a:pt x="14530" y="8456"/>
                        <a:pt x="14421" y="7829"/>
                      </a:cubicBezTo>
                      <a:cubicBezTo>
                        <a:pt x="15016" y="7469"/>
                        <a:pt x="15627" y="7124"/>
                        <a:pt x="16223" y="6747"/>
                      </a:cubicBezTo>
                      <a:lnTo>
                        <a:pt x="16239" y="6747"/>
                      </a:lnTo>
                      <a:cubicBezTo>
                        <a:pt x="16349" y="6669"/>
                        <a:pt x="16427" y="6544"/>
                        <a:pt x="16396" y="6387"/>
                      </a:cubicBezTo>
                      <a:cubicBezTo>
                        <a:pt x="16333" y="6026"/>
                        <a:pt x="16223" y="5666"/>
                        <a:pt x="16082" y="5321"/>
                      </a:cubicBezTo>
                      <a:cubicBezTo>
                        <a:pt x="16035" y="5227"/>
                        <a:pt x="15972" y="5149"/>
                        <a:pt x="15878" y="5102"/>
                      </a:cubicBezTo>
                      <a:cubicBezTo>
                        <a:pt x="15847" y="5086"/>
                        <a:pt x="15800" y="5070"/>
                        <a:pt x="15737" y="5070"/>
                      </a:cubicBezTo>
                      <a:cubicBezTo>
                        <a:pt x="15048" y="5008"/>
                        <a:pt x="14374" y="4976"/>
                        <a:pt x="13684" y="4976"/>
                      </a:cubicBezTo>
                      <a:cubicBezTo>
                        <a:pt x="13386" y="4443"/>
                        <a:pt x="13010" y="3989"/>
                        <a:pt x="12524" y="3613"/>
                      </a:cubicBezTo>
                      <a:cubicBezTo>
                        <a:pt x="12712" y="2970"/>
                        <a:pt x="12900" y="2327"/>
                        <a:pt x="13073" y="1685"/>
                      </a:cubicBezTo>
                      <a:lnTo>
                        <a:pt x="13088" y="1685"/>
                      </a:lnTo>
                      <a:cubicBezTo>
                        <a:pt x="13182" y="1512"/>
                        <a:pt x="13120" y="1340"/>
                        <a:pt x="12979" y="1230"/>
                      </a:cubicBezTo>
                      <a:cubicBezTo>
                        <a:pt x="12681" y="1011"/>
                        <a:pt x="12352" y="823"/>
                        <a:pt x="12022" y="666"/>
                      </a:cubicBezTo>
                      <a:cubicBezTo>
                        <a:pt x="11971" y="649"/>
                        <a:pt x="11914" y="636"/>
                        <a:pt x="11859" y="636"/>
                      </a:cubicBezTo>
                      <a:cubicBezTo>
                        <a:pt x="11813" y="636"/>
                        <a:pt x="11767" y="645"/>
                        <a:pt x="11725" y="666"/>
                      </a:cubicBezTo>
                      <a:cubicBezTo>
                        <a:pt x="11678" y="666"/>
                        <a:pt x="11631" y="697"/>
                        <a:pt x="11584" y="729"/>
                      </a:cubicBezTo>
                      <a:cubicBezTo>
                        <a:pt x="11051" y="1152"/>
                        <a:pt x="10533" y="1591"/>
                        <a:pt x="10032" y="2061"/>
                      </a:cubicBezTo>
                      <a:cubicBezTo>
                        <a:pt x="9575" y="1912"/>
                        <a:pt x="9112" y="1836"/>
                        <a:pt x="8641" y="1836"/>
                      </a:cubicBezTo>
                      <a:cubicBezTo>
                        <a:pt x="8417" y="1836"/>
                        <a:pt x="8191" y="1853"/>
                        <a:pt x="7963" y="1888"/>
                      </a:cubicBezTo>
                      <a:cubicBezTo>
                        <a:pt x="7618" y="1324"/>
                        <a:pt x="7289" y="760"/>
                        <a:pt x="6944" y="196"/>
                      </a:cubicBezTo>
                      <a:cubicBezTo>
                        <a:pt x="6944" y="180"/>
                        <a:pt x="6944" y="180"/>
                        <a:pt x="6944" y="180"/>
                      </a:cubicBezTo>
                      <a:cubicBezTo>
                        <a:pt x="6877" y="73"/>
                        <a:pt x="6777" y="1"/>
                        <a:pt x="6651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37" name="Google Shape;2437;p27"/>
                <p:cNvSpPr/>
                <p:nvPr/>
              </p:nvSpPr>
              <p:spPr>
                <a:xfrm>
                  <a:off x="1610522" y="731473"/>
                  <a:ext cx="118892" cy="1009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94" h="6536" extrusionOk="0">
                      <a:moveTo>
                        <a:pt x="3911" y="632"/>
                      </a:moveTo>
                      <a:cubicBezTo>
                        <a:pt x="4113" y="632"/>
                        <a:pt x="4324" y="653"/>
                        <a:pt x="4543" y="699"/>
                      </a:cubicBezTo>
                      <a:cubicBezTo>
                        <a:pt x="4575" y="715"/>
                        <a:pt x="4590" y="715"/>
                        <a:pt x="4622" y="715"/>
                      </a:cubicBezTo>
                      <a:cubicBezTo>
                        <a:pt x="5923" y="1044"/>
                        <a:pt x="6910" y="2345"/>
                        <a:pt x="6659" y="3709"/>
                      </a:cubicBezTo>
                      <a:cubicBezTo>
                        <a:pt x="6424" y="5030"/>
                        <a:pt x="5141" y="5882"/>
                        <a:pt x="3857" y="5882"/>
                      </a:cubicBezTo>
                      <a:cubicBezTo>
                        <a:pt x="3603" y="5882"/>
                        <a:pt x="3348" y="5848"/>
                        <a:pt x="3101" y="5778"/>
                      </a:cubicBezTo>
                      <a:cubicBezTo>
                        <a:pt x="0" y="4856"/>
                        <a:pt x="1090" y="632"/>
                        <a:pt x="3911" y="632"/>
                      </a:cubicBezTo>
                      <a:close/>
                      <a:moveTo>
                        <a:pt x="3944" y="0"/>
                      </a:moveTo>
                      <a:cubicBezTo>
                        <a:pt x="2477" y="0"/>
                        <a:pt x="1085" y="880"/>
                        <a:pt x="640" y="2361"/>
                      </a:cubicBezTo>
                      <a:cubicBezTo>
                        <a:pt x="107" y="4132"/>
                        <a:pt x="1189" y="5888"/>
                        <a:pt x="2929" y="6405"/>
                      </a:cubicBezTo>
                      <a:cubicBezTo>
                        <a:pt x="3234" y="6493"/>
                        <a:pt x="3548" y="6535"/>
                        <a:pt x="3860" y="6535"/>
                      </a:cubicBezTo>
                      <a:cubicBezTo>
                        <a:pt x="5380" y="6535"/>
                        <a:pt x="6878" y="5541"/>
                        <a:pt x="7255" y="4007"/>
                      </a:cubicBezTo>
                      <a:cubicBezTo>
                        <a:pt x="7694" y="2267"/>
                        <a:pt x="6471" y="496"/>
                        <a:pt x="4778" y="73"/>
                      </a:cubicBezTo>
                      <a:lnTo>
                        <a:pt x="4669" y="73"/>
                      </a:lnTo>
                      <a:cubicBezTo>
                        <a:pt x="4428" y="24"/>
                        <a:pt x="4185" y="0"/>
                        <a:pt x="3944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438" name="Google Shape;2438;p27"/>
              <p:cNvSpPr/>
              <p:nvPr/>
            </p:nvSpPr>
            <p:spPr>
              <a:xfrm rot="-5400000">
                <a:off x="715100" y="702546"/>
                <a:ext cx="192827" cy="128187"/>
              </a:xfrm>
              <a:prstGeom prst="rect">
                <a:avLst/>
              </a:prstGeom>
            </p:spPr>
            <p:txBody>
              <a:bodyPr>
                <a:prstTxWarp prst="textPlain">
                  <a:avLst/>
                </a:prstTxWarp>
              </a:bodyPr>
              <a:lstStyle/>
              <a:p>
                <a:pPr lvl="0" algn="ctr"/>
                <a:r>
                  <a:rPr b="0" i="0">
                    <a:ln>
                      <a:noFill/>
                    </a:ln>
                    <a:solidFill>
                      <a:schemeClr val="lt2"/>
                    </a:solidFill>
                    <a:latin typeface="Gaegu;300"/>
                  </a:rPr>
                  <a:t>^</a:t>
                </a:r>
              </a:p>
            </p:txBody>
          </p:sp>
          <p:sp>
            <p:nvSpPr>
              <p:cNvPr id="2439" name="Google Shape;2439;p27"/>
              <p:cNvSpPr/>
              <p:nvPr/>
            </p:nvSpPr>
            <p:spPr>
              <a:xfrm rot="5400000" flipH="1">
                <a:off x="1011380" y="702546"/>
                <a:ext cx="192827" cy="128187"/>
              </a:xfrm>
              <a:prstGeom prst="rect">
                <a:avLst/>
              </a:prstGeom>
            </p:spPr>
            <p:txBody>
              <a:bodyPr>
                <a:prstTxWarp prst="textPlain">
                  <a:avLst/>
                </a:prstTxWarp>
              </a:bodyPr>
              <a:lstStyle/>
              <a:p>
                <a:pPr lvl="0" algn="ctr"/>
                <a:r>
                  <a:rPr b="0" i="0">
                    <a:ln>
                      <a:noFill/>
                    </a:ln>
                    <a:solidFill>
                      <a:schemeClr val="lt2"/>
                    </a:solidFill>
                    <a:latin typeface="Gaegu;300"/>
                  </a:rPr>
                  <a:t>^</a:t>
                </a:r>
              </a:p>
            </p:txBody>
          </p:sp>
        </p:grpSp>
      </p:grpSp>
      <p:sp>
        <p:nvSpPr>
          <p:cNvPr id="2440" name="Google Shape;2440;p27"/>
          <p:cNvSpPr txBox="1">
            <a:spLocks noGrp="1"/>
          </p:cNvSpPr>
          <p:nvPr>
            <p:ph type="subTitle" idx="1"/>
          </p:nvPr>
        </p:nvSpPr>
        <p:spPr>
          <a:xfrm>
            <a:off x="3164550" y="2267675"/>
            <a:ext cx="2814900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rgbClr val="43434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441" name="Google Shape;2441;p27"/>
          <p:cNvSpPr txBox="1">
            <a:spLocks noGrp="1"/>
          </p:cNvSpPr>
          <p:nvPr>
            <p:ph type="title"/>
          </p:nvPr>
        </p:nvSpPr>
        <p:spPr>
          <a:xfrm>
            <a:off x="720000" y="1035825"/>
            <a:ext cx="7704000" cy="759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72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42" name="Google Shape;2442;p27"/>
          <p:cNvSpPr txBox="1">
            <a:spLocks noGrp="1"/>
          </p:cNvSpPr>
          <p:nvPr>
            <p:ph type="subTitle" idx="2"/>
          </p:nvPr>
        </p:nvSpPr>
        <p:spPr>
          <a:xfrm>
            <a:off x="3164550" y="2686775"/>
            <a:ext cx="2814900" cy="7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443" name="Google Shape;2443;p27"/>
          <p:cNvSpPr txBox="1"/>
          <p:nvPr/>
        </p:nvSpPr>
        <p:spPr>
          <a:xfrm>
            <a:off x="2214600" y="3595325"/>
            <a:ext cx="4714800" cy="5301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Varela Round"/>
                <a:ea typeface="Varela Round"/>
                <a:cs typeface="Varela Round"/>
                <a:sym typeface="Varela Round"/>
              </a:rPr>
              <a:t>CREDITS: This presentation template was created by </a:t>
            </a:r>
            <a:r>
              <a:rPr lang="en" sz="1200" b="1">
                <a:solidFill>
                  <a:srgbClr val="434343"/>
                </a:solidFill>
                <a:uFill>
                  <a:noFill/>
                </a:uFill>
                <a:latin typeface="Varela Round"/>
                <a:ea typeface="Varela Round"/>
                <a:cs typeface="Varela Round"/>
                <a:sym typeface="Varela Round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rgbClr val="434343"/>
                </a:solidFill>
                <a:latin typeface="Varela Round"/>
                <a:ea typeface="Varela Round"/>
                <a:cs typeface="Varela Round"/>
                <a:sym typeface="Varela Round"/>
              </a:rPr>
              <a:t>, including icons by </a:t>
            </a:r>
            <a:r>
              <a:rPr lang="en" sz="1200" b="1">
                <a:solidFill>
                  <a:srgbClr val="434343"/>
                </a:solidFill>
                <a:uFill>
                  <a:noFill/>
                </a:uFill>
                <a:latin typeface="Varela Round"/>
                <a:ea typeface="Varela Round"/>
                <a:cs typeface="Varela Round"/>
                <a:sym typeface="Varela Round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rgbClr val="434343"/>
                </a:solidFill>
                <a:latin typeface="Varela Round"/>
                <a:ea typeface="Varela Round"/>
                <a:cs typeface="Varela Round"/>
                <a:sym typeface="Varela Round"/>
              </a:rPr>
              <a:t>, infographics &amp; images by </a:t>
            </a:r>
            <a:r>
              <a:rPr lang="en" sz="1200" b="1">
                <a:solidFill>
                  <a:srgbClr val="434343"/>
                </a:solidFill>
                <a:uFill>
                  <a:noFill/>
                </a:uFill>
                <a:latin typeface="Varela Round"/>
                <a:ea typeface="Varela Round"/>
                <a:cs typeface="Varela Round"/>
                <a:sym typeface="Varela Round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200" b="1">
              <a:solidFill>
                <a:schemeClr val="dk2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5">
    <p:spTree>
      <p:nvGrpSpPr>
        <p:cNvPr id="1" name="Shape 2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45" name="Google Shape;2445;p28"/>
          <p:cNvGrpSpPr/>
          <p:nvPr/>
        </p:nvGrpSpPr>
        <p:grpSpPr>
          <a:xfrm>
            <a:off x="-23004" y="-1"/>
            <a:ext cx="9177565" cy="5143390"/>
            <a:chOff x="-23004" y="-1"/>
            <a:chExt cx="9177565" cy="5143390"/>
          </a:xfrm>
        </p:grpSpPr>
        <p:sp>
          <p:nvSpPr>
            <p:cNvPr id="2446" name="Google Shape;2446;p28"/>
            <p:cNvSpPr/>
            <p:nvPr/>
          </p:nvSpPr>
          <p:spPr>
            <a:xfrm>
              <a:off x="-22991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7" name="Google Shape;2447;p28"/>
            <p:cNvSpPr/>
            <p:nvPr/>
          </p:nvSpPr>
          <p:spPr>
            <a:xfrm>
              <a:off x="324596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8" name="Google Shape;2448;p28"/>
            <p:cNvSpPr/>
            <p:nvPr/>
          </p:nvSpPr>
          <p:spPr>
            <a:xfrm>
              <a:off x="650686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9" name="Google Shape;2449;p28"/>
            <p:cNvSpPr/>
            <p:nvPr/>
          </p:nvSpPr>
          <p:spPr>
            <a:xfrm>
              <a:off x="998608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0" name="Google Shape;2450;p28"/>
            <p:cNvSpPr/>
            <p:nvPr/>
          </p:nvSpPr>
          <p:spPr>
            <a:xfrm>
              <a:off x="1346531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1" name="Google Shape;2451;p28"/>
            <p:cNvSpPr/>
            <p:nvPr/>
          </p:nvSpPr>
          <p:spPr>
            <a:xfrm>
              <a:off x="1672285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2" name="Google Shape;2452;p28"/>
            <p:cNvSpPr/>
            <p:nvPr/>
          </p:nvSpPr>
          <p:spPr>
            <a:xfrm>
              <a:off x="2020208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3" name="Google Shape;2453;p28"/>
            <p:cNvSpPr/>
            <p:nvPr/>
          </p:nvSpPr>
          <p:spPr>
            <a:xfrm>
              <a:off x="2368130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4" name="Google Shape;2454;p28"/>
            <p:cNvSpPr/>
            <p:nvPr/>
          </p:nvSpPr>
          <p:spPr>
            <a:xfrm>
              <a:off x="2694152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5" name="Google Shape;2455;p28"/>
            <p:cNvSpPr/>
            <p:nvPr/>
          </p:nvSpPr>
          <p:spPr>
            <a:xfrm>
              <a:off x="3041740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6" name="Google Shape;2456;p28"/>
            <p:cNvSpPr/>
            <p:nvPr/>
          </p:nvSpPr>
          <p:spPr>
            <a:xfrm>
              <a:off x="3389662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7" name="Google Shape;2457;p28"/>
            <p:cNvSpPr/>
            <p:nvPr/>
          </p:nvSpPr>
          <p:spPr>
            <a:xfrm>
              <a:off x="3715752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8" name="Google Shape;2458;p28"/>
            <p:cNvSpPr/>
            <p:nvPr/>
          </p:nvSpPr>
          <p:spPr>
            <a:xfrm>
              <a:off x="4063339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9" name="Google Shape;2459;p28"/>
            <p:cNvSpPr/>
            <p:nvPr/>
          </p:nvSpPr>
          <p:spPr>
            <a:xfrm>
              <a:off x="4411262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0" name="Google Shape;2460;p28"/>
            <p:cNvSpPr/>
            <p:nvPr/>
          </p:nvSpPr>
          <p:spPr>
            <a:xfrm>
              <a:off x="-23004" y="176275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1" name="Google Shape;2461;p28"/>
            <p:cNvSpPr/>
            <p:nvPr/>
          </p:nvSpPr>
          <p:spPr>
            <a:xfrm>
              <a:off x="-23004" y="523862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2" name="Google Shape;2462;p28"/>
            <p:cNvSpPr/>
            <p:nvPr/>
          </p:nvSpPr>
          <p:spPr>
            <a:xfrm>
              <a:off x="-23004" y="849884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3" name="Google Shape;2463;p28"/>
            <p:cNvSpPr/>
            <p:nvPr/>
          </p:nvSpPr>
          <p:spPr>
            <a:xfrm>
              <a:off x="-23004" y="1197806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4" name="Google Shape;2464;p28"/>
            <p:cNvSpPr/>
            <p:nvPr/>
          </p:nvSpPr>
          <p:spPr>
            <a:xfrm>
              <a:off x="-23004" y="1554501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5" name="Google Shape;2465;p28"/>
            <p:cNvSpPr/>
            <p:nvPr/>
          </p:nvSpPr>
          <p:spPr>
            <a:xfrm>
              <a:off x="-23004" y="1880590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6" name="Google Shape;2466;p28"/>
            <p:cNvSpPr/>
            <p:nvPr/>
          </p:nvSpPr>
          <p:spPr>
            <a:xfrm>
              <a:off x="-23004" y="2228511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7" name="Google Shape;2467;p28"/>
            <p:cNvSpPr/>
            <p:nvPr/>
          </p:nvSpPr>
          <p:spPr>
            <a:xfrm>
              <a:off x="-23004" y="2576366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8" name="Google Shape;2468;p28"/>
            <p:cNvSpPr/>
            <p:nvPr/>
          </p:nvSpPr>
          <p:spPr>
            <a:xfrm>
              <a:off x="-23004" y="2902455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9" name="Google Shape;2469;p28"/>
            <p:cNvSpPr/>
            <p:nvPr/>
          </p:nvSpPr>
          <p:spPr>
            <a:xfrm>
              <a:off x="-23004" y="3250042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0" name="Google Shape;2470;p28"/>
            <p:cNvSpPr/>
            <p:nvPr/>
          </p:nvSpPr>
          <p:spPr>
            <a:xfrm>
              <a:off x="-23004" y="3597964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1" name="Google Shape;2471;p28"/>
            <p:cNvSpPr/>
            <p:nvPr/>
          </p:nvSpPr>
          <p:spPr>
            <a:xfrm>
              <a:off x="-23004" y="3924052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2" name="Google Shape;2472;p28"/>
            <p:cNvSpPr/>
            <p:nvPr/>
          </p:nvSpPr>
          <p:spPr>
            <a:xfrm>
              <a:off x="-23004" y="4271639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3" name="Google Shape;2473;p28"/>
            <p:cNvSpPr/>
            <p:nvPr/>
          </p:nvSpPr>
          <p:spPr>
            <a:xfrm>
              <a:off x="-23004" y="4619561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4" name="Google Shape;2474;p28"/>
            <p:cNvSpPr/>
            <p:nvPr/>
          </p:nvSpPr>
          <p:spPr>
            <a:xfrm>
              <a:off x="-23004" y="4945583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5" name="Google Shape;2475;p28"/>
            <p:cNvSpPr/>
            <p:nvPr/>
          </p:nvSpPr>
          <p:spPr>
            <a:xfrm>
              <a:off x="4732596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6" name="Google Shape;2476;p28"/>
            <p:cNvSpPr/>
            <p:nvPr/>
          </p:nvSpPr>
          <p:spPr>
            <a:xfrm>
              <a:off x="5058686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7" name="Google Shape;2477;p28"/>
            <p:cNvSpPr/>
            <p:nvPr/>
          </p:nvSpPr>
          <p:spPr>
            <a:xfrm>
              <a:off x="5406608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8" name="Google Shape;2478;p28"/>
            <p:cNvSpPr/>
            <p:nvPr/>
          </p:nvSpPr>
          <p:spPr>
            <a:xfrm>
              <a:off x="5754196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9" name="Google Shape;2479;p28"/>
            <p:cNvSpPr/>
            <p:nvPr/>
          </p:nvSpPr>
          <p:spPr>
            <a:xfrm>
              <a:off x="6080285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0" name="Google Shape;2480;p28"/>
            <p:cNvSpPr/>
            <p:nvPr/>
          </p:nvSpPr>
          <p:spPr>
            <a:xfrm>
              <a:off x="6428207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1" name="Google Shape;2481;p28"/>
            <p:cNvSpPr/>
            <p:nvPr/>
          </p:nvSpPr>
          <p:spPr>
            <a:xfrm>
              <a:off x="6775795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2" name="Google Shape;2482;p28"/>
            <p:cNvSpPr/>
            <p:nvPr/>
          </p:nvSpPr>
          <p:spPr>
            <a:xfrm>
              <a:off x="7101884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3" name="Google Shape;2483;p28"/>
            <p:cNvSpPr/>
            <p:nvPr/>
          </p:nvSpPr>
          <p:spPr>
            <a:xfrm>
              <a:off x="7449807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4" name="Google Shape;2484;p28"/>
            <p:cNvSpPr/>
            <p:nvPr/>
          </p:nvSpPr>
          <p:spPr>
            <a:xfrm>
              <a:off x="7797394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5" name="Google Shape;2485;p28"/>
            <p:cNvSpPr/>
            <p:nvPr/>
          </p:nvSpPr>
          <p:spPr>
            <a:xfrm>
              <a:off x="8123417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6" name="Google Shape;2486;p28"/>
            <p:cNvSpPr/>
            <p:nvPr/>
          </p:nvSpPr>
          <p:spPr>
            <a:xfrm>
              <a:off x="8471339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7" name="Google Shape;2487;p28"/>
            <p:cNvSpPr/>
            <p:nvPr/>
          </p:nvSpPr>
          <p:spPr>
            <a:xfrm>
              <a:off x="8828370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8" name="Google Shape;2488;p28"/>
            <p:cNvSpPr/>
            <p:nvPr/>
          </p:nvSpPr>
          <p:spPr>
            <a:xfrm>
              <a:off x="9154459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9" name="Google Shape;2489;p28"/>
            <p:cNvSpPr/>
            <p:nvPr/>
          </p:nvSpPr>
          <p:spPr>
            <a:xfrm>
              <a:off x="4732600" y="176275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0" name="Google Shape;2490;p28"/>
            <p:cNvSpPr/>
            <p:nvPr/>
          </p:nvSpPr>
          <p:spPr>
            <a:xfrm>
              <a:off x="4732600" y="523862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1" name="Google Shape;2491;p28"/>
            <p:cNvSpPr/>
            <p:nvPr/>
          </p:nvSpPr>
          <p:spPr>
            <a:xfrm>
              <a:off x="4732600" y="849884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2" name="Google Shape;2492;p28"/>
            <p:cNvSpPr/>
            <p:nvPr/>
          </p:nvSpPr>
          <p:spPr>
            <a:xfrm>
              <a:off x="4732600" y="1197806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3" name="Google Shape;2493;p28"/>
            <p:cNvSpPr/>
            <p:nvPr/>
          </p:nvSpPr>
          <p:spPr>
            <a:xfrm>
              <a:off x="4732600" y="1554501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4" name="Google Shape;2494;p28"/>
            <p:cNvSpPr/>
            <p:nvPr/>
          </p:nvSpPr>
          <p:spPr>
            <a:xfrm>
              <a:off x="4732600" y="1880590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5" name="Google Shape;2495;p28"/>
            <p:cNvSpPr/>
            <p:nvPr/>
          </p:nvSpPr>
          <p:spPr>
            <a:xfrm>
              <a:off x="4732600" y="2228511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6" name="Google Shape;2496;p28"/>
            <p:cNvSpPr/>
            <p:nvPr/>
          </p:nvSpPr>
          <p:spPr>
            <a:xfrm>
              <a:off x="4732600" y="2576366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7" name="Google Shape;2497;p28"/>
            <p:cNvSpPr/>
            <p:nvPr/>
          </p:nvSpPr>
          <p:spPr>
            <a:xfrm>
              <a:off x="4732600" y="2902455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8" name="Google Shape;2498;p28"/>
            <p:cNvSpPr/>
            <p:nvPr/>
          </p:nvSpPr>
          <p:spPr>
            <a:xfrm>
              <a:off x="4732600" y="3250042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9" name="Google Shape;2499;p28"/>
            <p:cNvSpPr/>
            <p:nvPr/>
          </p:nvSpPr>
          <p:spPr>
            <a:xfrm>
              <a:off x="4732600" y="3597964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0" name="Google Shape;2500;p28"/>
            <p:cNvSpPr/>
            <p:nvPr/>
          </p:nvSpPr>
          <p:spPr>
            <a:xfrm>
              <a:off x="4732600" y="3924052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1" name="Google Shape;2501;p28"/>
            <p:cNvSpPr/>
            <p:nvPr/>
          </p:nvSpPr>
          <p:spPr>
            <a:xfrm>
              <a:off x="4732600" y="4271639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2" name="Google Shape;2502;p28"/>
            <p:cNvSpPr/>
            <p:nvPr/>
          </p:nvSpPr>
          <p:spPr>
            <a:xfrm>
              <a:off x="4732600" y="4619561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3" name="Google Shape;2503;p28"/>
            <p:cNvSpPr/>
            <p:nvPr/>
          </p:nvSpPr>
          <p:spPr>
            <a:xfrm>
              <a:off x="4732600" y="4945583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04" name="Google Shape;2504;p28"/>
          <p:cNvSpPr/>
          <p:nvPr/>
        </p:nvSpPr>
        <p:spPr>
          <a:xfrm>
            <a:off x="600600" y="1014000"/>
            <a:ext cx="7942800" cy="3748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05" name="Google Shape;2505;p28"/>
          <p:cNvGrpSpPr/>
          <p:nvPr/>
        </p:nvGrpSpPr>
        <p:grpSpPr>
          <a:xfrm rot="-5400000">
            <a:off x="7598805" y="823914"/>
            <a:ext cx="368499" cy="424474"/>
            <a:chOff x="3150425" y="3024575"/>
            <a:chExt cx="130350" cy="150150"/>
          </a:xfrm>
        </p:grpSpPr>
        <p:sp>
          <p:nvSpPr>
            <p:cNvPr id="2506" name="Google Shape;2506;p28"/>
            <p:cNvSpPr/>
            <p:nvPr/>
          </p:nvSpPr>
          <p:spPr>
            <a:xfrm>
              <a:off x="3259350" y="3087675"/>
              <a:ext cx="21425" cy="20150"/>
            </a:xfrm>
            <a:custGeom>
              <a:avLst/>
              <a:gdLst/>
              <a:ahLst/>
              <a:cxnLst/>
              <a:rect l="l" t="t" r="r" b="b"/>
              <a:pathLst>
                <a:path w="857" h="806" extrusionOk="0">
                  <a:moveTo>
                    <a:pt x="314" y="1"/>
                  </a:moveTo>
                  <a:cubicBezTo>
                    <a:pt x="301" y="1"/>
                    <a:pt x="290" y="2"/>
                    <a:pt x="279" y="4"/>
                  </a:cubicBezTo>
                  <a:cubicBezTo>
                    <a:pt x="100" y="4"/>
                    <a:pt x="1" y="223"/>
                    <a:pt x="61" y="422"/>
                  </a:cubicBezTo>
                  <a:cubicBezTo>
                    <a:pt x="100" y="522"/>
                    <a:pt x="180" y="641"/>
                    <a:pt x="279" y="701"/>
                  </a:cubicBezTo>
                  <a:cubicBezTo>
                    <a:pt x="362" y="767"/>
                    <a:pt x="499" y="805"/>
                    <a:pt x="600" y="805"/>
                  </a:cubicBezTo>
                  <a:cubicBezTo>
                    <a:pt x="621" y="805"/>
                    <a:pt x="640" y="804"/>
                    <a:pt x="657" y="800"/>
                  </a:cubicBezTo>
                  <a:cubicBezTo>
                    <a:pt x="797" y="761"/>
                    <a:pt x="856" y="581"/>
                    <a:pt x="797" y="402"/>
                  </a:cubicBezTo>
                  <a:cubicBezTo>
                    <a:pt x="757" y="283"/>
                    <a:pt x="677" y="164"/>
                    <a:pt x="598" y="124"/>
                  </a:cubicBezTo>
                  <a:cubicBezTo>
                    <a:pt x="511" y="55"/>
                    <a:pt x="395" y="1"/>
                    <a:pt x="3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7" name="Google Shape;2507;p28"/>
            <p:cNvSpPr/>
            <p:nvPr/>
          </p:nvSpPr>
          <p:spPr>
            <a:xfrm>
              <a:off x="3226525" y="3128500"/>
              <a:ext cx="22425" cy="29025"/>
            </a:xfrm>
            <a:custGeom>
              <a:avLst/>
              <a:gdLst/>
              <a:ahLst/>
              <a:cxnLst/>
              <a:rect l="l" t="t" r="r" b="b"/>
              <a:pathLst>
                <a:path w="897" h="1161" extrusionOk="0">
                  <a:moveTo>
                    <a:pt x="379" y="0"/>
                  </a:moveTo>
                  <a:cubicBezTo>
                    <a:pt x="366" y="0"/>
                    <a:pt x="352" y="1"/>
                    <a:pt x="339" y="3"/>
                  </a:cubicBezTo>
                  <a:cubicBezTo>
                    <a:pt x="180" y="23"/>
                    <a:pt x="40" y="182"/>
                    <a:pt x="21" y="381"/>
                  </a:cubicBezTo>
                  <a:cubicBezTo>
                    <a:pt x="1" y="540"/>
                    <a:pt x="60" y="779"/>
                    <a:pt x="160" y="898"/>
                  </a:cubicBezTo>
                  <a:cubicBezTo>
                    <a:pt x="269" y="1063"/>
                    <a:pt x="435" y="1161"/>
                    <a:pt x="580" y="1161"/>
                  </a:cubicBezTo>
                  <a:cubicBezTo>
                    <a:pt x="646" y="1161"/>
                    <a:pt x="707" y="1141"/>
                    <a:pt x="757" y="1097"/>
                  </a:cubicBezTo>
                  <a:cubicBezTo>
                    <a:pt x="797" y="1057"/>
                    <a:pt x="896" y="819"/>
                    <a:pt x="896" y="779"/>
                  </a:cubicBezTo>
                  <a:cubicBezTo>
                    <a:pt x="896" y="779"/>
                    <a:pt x="896" y="739"/>
                    <a:pt x="876" y="719"/>
                  </a:cubicBezTo>
                  <a:cubicBezTo>
                    <a:pt x="876" y="600"/>
                    <a:pt x="797" y="321"/>
                    <a:pt x="757" y="262"/>
                  </a:cubicBezTo>
                  <a:cubicBezTo>
                    <a:pt x="666" y="98"/>
                    <a:pt x="525" y="0"/>
                    <a:pt x="37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8" name="Google Shape;2508;p28"/>
            <p:cNvSpPr/>
            <p:nvPr/>
          </p:nvSpPr>
          <p:spPr>
            <a:xfrm>
              <a:off x="3237625" y="3024575"/>
              <a:ext cx="14800" cy="14075"/>
            </a:xfrm>
            <a:custGeom>
              <a:avLst/>
              <a:gdLst/>
              <a:ahLst/>
              <a:cxnLst/>
              <a:rect l="l" t="t" r="r" b="b"/>
              <a:pathLst>
                <a:path w="592" h="563" extrusionOk="0">
                  <a:moveTo>
                    <a:pt x="238" y="1"/>
                  </a:moveTo>
                  <a:cubicBezTo>
                    <a:pt x="66" y="1"/>
                    <a:pt x="0" y="235"/>
                    <a:pt x="154" y="439"/>
                  </a:cubicBezTo>
                  <a:cubicBezTo>
                    <a:pt x="205" y="508"/>
                    <a:pt x="332" y="563"/>
                    <a:pt x="404" y="563"/>
                  </a:cubicBezTo>
                  <a:cubicBezTo>
                    <a:pt x="415" y="563"/>
                    <a:pt x="424" y="561"/>
                    <a:pt x="432" y="559"/>
                  </a:cubicBezTo>
                  <a:cubicBezTo>
                    <a:pt x="552" y="519"/>
                    <a:pt x="591" y="400"/>
                    <a:pt x="552" y="260"/>
                  </a:cubicBezTo>
                  <a:cubicBezTo>
                    <a:pt x="512" y="141"/>
                    <a:pt x="432" y="61"/>
                    <a:pt x="333" y="22"/>
                  </a:cubicBezTo>
                  <a:cubicBezTo>
                    <a:pt x="299" y="7"/>
                    <a:pt x="267" y="1"/>
                    <a:pt x="23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9" name="Google Shape;2509;p28"/>
            <p:cNvSpPr/>
            <p:nvPr/>
          </p:nvSpPr>
          <p:spPr>
            <a:xfrm>
              <a:off x="3209125" y="3062300"/>
              <a:ext cx="22900" cy="22025"/>
            </a:xfrm>
            <a:custGeom>
              <a:avLst/>
              <a:gdLst/>
              <a:ahLst/>
              <a:cxnLst/>
              <a:rect l="l" t="t" r="r" b="b"/>
              <a:pathLst>
                <a:path w="916" h="881" extrusionOk="0">
                  <a:moveTo>
                    <a:pt x="363" y="1"/>
                  </a:moveTo>
                  <a:cubicBezTo>
                    <a:pt x="122" y="1"/>
                    <a:pt x="0" y="200"/>
                    <a:pt x="100" y="482"/>
                  </a:cubicBezTo>
                  <a:cubicBezTo>
                    <a:pt x="159" y="641"/>
                    <a:pt x="279" y="781"/>
                    <a:pt x="438" y="840"/>
                  </a:cubicBezTo>
                  <a:cubicBezTo>
                    <a:pt x="499" y="868"/>
                    <a:pt x="559" y="881"/>
                    <a:pt x="613" y="881"/>
                  </a:cubicBezTo>
                  <a:cubicBezTo>
                    <a:pt x="717" y="881"/>
                    <a:pt x="804" y="832"/>
                    <a:pt x="856" y="741"/>
                  </a:cubicBezTo>
                  <a:cubicBezTo>
                    <a:pt x="896" y="681"/>
                    <a:pt x="916" y="562"/>
                    <a:pt x="896" y="462"/>
                  </a:cubicBezTo>
                  <a:cubicBezTo>
                    <a:pt x="856" y="283"/>
                    <a:pt x="677" y="64"/>
                    <a:pt x="518" y="25"/>
                  </a:cubicBezTo>
                  <a:cubicBezTo>
                    <a:pt x="462" y="8"/>
                    <a:pt x="410" y="1"/>
                    <a:pt x="3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0" name="Google Shape;2510;p28"/>
            <p:cNvSpPr/>
            <p:nvPr/>
          </p:nvSpPr>
          <p:spPr>
            <a:xfrm>
              <a:off x="3205650" y="3094325"/>
              <a:ext cx="22350" cy="22600"/>
            </a:xfrm>
            <a:custGeom>
              <a:avLst/>
              <a:gdLst/>
              <a:ahLst/>
              <a:cxnLst/>
              <a:rect l="l" t="t" r="r" b="b"/>
              <a:pathLst>
                <a:path w="894" h="904" extrusionOk="0">
                  <a:moveTo>
                    <a:pt x="287" y="1"/>
                  </a:moveTo>
                  <a:cubicBezTo>
                    <a:pt x="225" y="1"/>
                    <a:pt x="166" y="22"/>
                    <a:pt x="119" y="57"/>
                  </a:cubicBezTo>
                  <a:cubicBezTo>
                    <a:pt x="80" y="97"/>
                    <a:pt x="60" y="116"/>
                    <a:pt x="40" y="216"/>
                  </a:cubicBezTo>
                  <a:cubicBezTo>
                    <a:pt x="0" y="495"/>
                    <a:pt x="159" y="753"/>
                    <a:pt x="398" y="873"/>
                  </a:cubicBezTo>
                  <a:cubicBezTo>
                    <a:pt x="451" y="894"/>
                    <a:pt x="502" y="904"/>
                    <a:pt x="549" y="904"/>
                  </a:cubicBezTo>
                  <a:cubicBezTo>
                    <a:pt x="764" y="904"/>
                    <a:pt x="894" y="696"/>
                    <a:pt x="796" y="435"/>
                  </a:cubicBezTo>
                  <a:cubicBezTo>
                    <a:pt x="736" y="256"/>
                    <a:pt x="597" y="116"/>
                    <a:pt x="418" y="37"/>
                  </a:cubicBezTo>
                  <a:cubicBezTo>
                    <a:pt x="376" y="12"/>
                    <a:pt x="331" y="1"/>
                    <a:pt x="28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1" name="Google Shape;2511;p28"/>
            <p:cNvSpPr/>
            <p:nvPr/>
          </p:nvSpPr>
          <p:spPr>
            <a:xfrm>
              <a:off x="3182750" y="3155225"/>
              <a:ext cx="18425" cy="19500"/>
            </a:xfrm>
            <a:custGeom>
              <a:avLst/>
              <a:gdLst/>
              <a:ahLst/>
              <a:cxnLst/>
              <a:rect l="l" t="t" r="r" b="b"/>
              <a:pathLst>
                <a:path w="737" h="780" extrusionOk="0">
                  <a:moveTo>
                    <a:pt x="289" y="0"/>
                  </a:moveTo>
                  <a:cubicBezTo>
                    <a:pt x="190" y="0"/>
                    <a:pt x="107" y="40"/>
                    <a:pt x="80" y="108"/>
                  </a:cubicBezTo>
                  <a:cubicBezTo>
                    <a:pt x="80" y="128"/>
                    <a:pt x="61" y="187"/>
                    <a:pt x="41" y="227"/>
                  </a:cubicBezTo>
                  <a:cubicBezTo>
                    <a:pt x="1" y="347"/>
                    <a:pt x="61" y="546"/>
                    <a:pt x="180" y="665"/>
                  </a:cubicBezTo>
                  <a:cubicBezTo>
                    <a:pt x="264" y="740"/>
                    <a:pt x="345" y="780"/>
                    <a:pt x="420" y="780"/>
                  </a:cubicBezTo>
                  <a:cubicBezTo>
                    <a:pt x="505" y="780"/>
                    <a:pt x="584" y="730"/>
                    <a:pt x="657" y="625"/>
                  </a:cubicBezTo>
                  <a:cubicBezTo>
                    <a:pt x="717" y="526"/>
                    <a:pt x="737" y="466"/>
                    <a:pt x="717" y="366"/>
                  </a:cubicBezTo>
                  <a:cubicBezTo>
                    <a:pt x="697" y="227"/>
                    <a:pt x="578" y="88"/>
                    <a:pt x="439" y="28"/>
                  </a:cubicBezTo>
                  <a:cubicBezTo>
                    <a:pt x="388" y="9"/>
                    <a:pt x="337" y="0"/>
                    <a:pt x="2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2" name="Google Shape;2512;p28"/>
            <p:cNvSpPr/>
            <p:nvPr/>
          </p:nvSpPr>
          <p:spPr>
            <a:xfrm>
              <a:off x="3165350" y="3033050"/>
              <a:ext cx="26875" cy="29250"/>
            </a:xfrm>
            <a:custGeom>
              <a:avLst/>
              <a:gdLst/>
              <a:ahLst/>
              <a:cxnLst/>
              <a:rect l="l" t="t" r="r" b="b"/>
              <a:pathLst>
                <a:path w="1075" h="1170" extrusionOk="0">
                  <a:moveTo>
                    <a:pt x="359" y="1"/>
                  </a:moveTo>
                  <a:cubicBezTo>
                    <a:pt x="160" y="1"/>
                    <a:pt x="20" y="140"/>
                    <a:pt x="20" y="359"/>
                  </a:cubicBezTo>
                  <a:cubicBezTo>
                    <a:pt x="0" y="538"/>
                    <a:pt x="40" y="657"/>
                    <a:pt x="140" y="817"/>
                  </a:cubicBezTo>
                  <a:cubicBezTo>
                    <a:pt x="239" y="976"/>
                    <a:pt x="339" y="1055"/>
                    <a:pt x="478" y="1115"/>
                  </a:cubicBezTo>
                  <a:cubicBezTo>
                    <a:pt x="558" y="1152"/>
                    <a:pt x="633" y="1169"/>
                    <a:pt x="702" y="1169"/>
                  </a:cubicBezTo>
                  <a:cubicBezTo>
                    <a:pt x="820" y="1169"/>
                    <a:pt x="920" y="1116"/>
                    <a:pt x="995" y="1016"/>
                  </a:cubicBezTo>
                  <a:cubicBezTo>
                    <a:pt x="1035" y="956"/>
                    <a:pt x="1055" y="916"/>
                    <a:pt x="1055" y="817"/>
                  </a:cubicBezTo>
                  <a:cubicBezTo>
                    <a:pt x="1075" y="697"/>
                    <a:pt x="1075" y="657"/>
                    <a:pt x="1035" y="558"/>
                  </a:cubicBezTo>
                  <a:cubicBezTo>
                    <a:pt x="995" y="419"/>
                    <a:pt x="896" y="260"/>
                    <a:pt x="796" y="160"/>
                  </a:cubicBezTo>
                  <a:cubicBezTo>
                    <a:pt x="677" y="61"/>
                    <a:pt x="498" y="1"/>
                    <a:pt x="35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3" name="Google Shape;2513;p28"/>
            <p:cNvSpPr/>
            <p:nvPr/>
          </p:nvSpPr>
          <p:spPr>
            <a:xfrm>
              <a:off x="3150425" y="3082275"/>
              <a:ext cx="25900" cy="26450"/>
            </a:xfrm>
            <a:custGeom>
              <a:avLst/>
              <a:gdLst/>
              <a:ahLst/>
              <a:cxnLst/>
              <a:rect l="l" t="t" r="r" b="b"/>
              <a:pathLst>
                <a:path w="1036" h="1058" extrusionOk="0">
                  <a:moveTo>
                    <a:pt x="431" y="0"/>
                  </a:moveTo>
                  <a:cubicBezTo>
                    <a:pt x="420" y="0"/>
                    <a:pt x="409" y="1"/>
                    <a:pt x="398" y="2"/>
                  </a:cubicBezTo>
                  <a:cubicBezTo>
                    <a:pt x="319" y="2"/>
                    <a:pt x="160" y="81"/>
                    <a:pt x="100" y="181"/>
                  </a:cubicBezTo>
                  <a:cubicBezTo>
                    <a:pt x="1" y="300"/>
                    <a:pt x="20" y="519"/>
                    <a:pt x="120" y="718"/>
                  </a:cubicBezTo>
                  <a:cubicBezTo>
                    <a:pt x="233" y="906"/>
                    <a:pt x="451" y="1058"/>
                    <a:pt x="626" y="1058"/>
                  </a:cubicBezTo>
                  <a:cubicBezTo>
                    <a:pt x="637" y="1058"/>
                    <a:pt x="647" y="1057"/>
                    <a:pt x="657" y="1056"/>
                  </a:cubicBezTo>
                  <a:cubicBezTo>
                    <a:pt x="757" y="1036"/>
                    <a:pt x="796" y="1016"/>
                    <a:pt x="896" y="917"/>
                  </a:cubicBezTo>
                  <a:cubicBezTo>
                    <a:pt x="995" y="837"/>
                    <a:pt x="1015" y="778"/>
                    <a:pt x="1035" y="658"/>
                  </a:cubicBezTo>
                  <a:cubicBezTo>
                    <a:pt x="1035" y="579"/>
                    <a:pt x="1035" y="519"/>
                    <a:pt x="1015" y="459"/>
                  </a:cubicBezTo>
                  <a:cubicBezTo>
                    <a:pt x="920" y="212"/>
                    <a:pt x="679" y="0"/>
                    <a:pt x="4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14" name="Google Shape;2514;p28"/>
          <p:cNvGrpSpPr/>
          <p:nvPr/>
        </p:nvGrpSpPr>
        <p:grpSpPr>
          <a:xfrm rot="9715366" flipH="1">
            <a:off x="8134543" y="833393"/>
            <a:ext cx="578893" cy="989541"/>
            <a:chOff x="478350" y="474400"/>
            <a:chExt cx="344250" cy="588450"/>
          </a:xfrm>
        </p:grpSpPr>
        <p:sp>
          <p:nvSpPr>
            <p:cNvPr id="2515" name="Google Shape;2515;p28"/>
            <p:cNvSpPr/>
            <p:nvPr/>
          </p:nvSpPr>
          <p:spPr>
            <a:xfrm>
              <a:off x="478350" y="590800"/>
              <a:ext cx="58225" cy="311400"/>
            </a:xfrm>
            <a:custGeom>
              <a:avLst/>
              <a:gdLst/>
              <a:ahLst/>
              <a:cxnLst/>
              <a:rect l="l" t="t" r="r" b="b"/>
              <a:pathLst>
                <a:path w="2329" h="12456" extrusionOk="0">
                  <a:moveTo>
                    <a:pt x="1991" y="11421"/>
                  </a:moveTo>
                  <a:cubicBezTo>
                    <a:pt x="1851" y="10565"/>
                    <a:pt x="1652" y="9809"/>
                    <a:pt x="1493" y="9013"/>
                  </a:cubicBezTo>
                  <a:cubicBezTo>
                    <a:pt x="1175" y="8695"/>
                    <a:pt x="1314" y="8237"/>
                    <a:pt x="1195" y="7859"/>
                  </a:cubicBezTo>
                  <a:cubicBezTo>
                    <a:pt x="1155" y="7760"/>
                    <a:pt x="1095" y="7700"/>
                    <a:pt x="1075" y="7621"/>
                  </a:cubicBezTo>
                  <a:cubicBezTo>
                    <a:pt x="1035" y="7342"/>
                    <a:pt x="1055" y="7083"/>
                    <a:pt x="1016" y="6904"/>
                  </a:cubicBezTo>
                  <a:cubicBezTo>
                    <a:pt x="956" y="6646"/>
                    <a:pt x="916" y="6447"/>
                    <a:pt x="876" y="6208"/>
                  </a:cubicBezTo>
                  <a:cubicBezTo>
                    <a:pt x="817" y="5930"/>
                    <a:pt x="837" y="5651"/>
                    <a:pt x="817" y="5353"/>
                  </a:cubicBezTo>
                  <a:cubicBezTo>
                    <a:pt x="817" y="5193"/>
                    <a:pt x="737" y="5074"/>
                    <a:pt x="757" y="4935"/>
                  </a:cubicBezTo>
                  <a:cubicBezTo>
                    <a:pt x="757" y="4815"/>
                    <a:pt x="837" y="4696"/>
                    <a:pt x="837" y="4577"/>
                  </a:cubicBezTo>
                  <a:cubicBezTo>
                    <a:pt x="856" y="4378"/>
                    <a:pt x="757" y="4139"/>
                    <a:pt x="757" y="3940"/>
                  </a:cubicBezTo>
                  <a:cubicBezTo>
                    <a:pt x="757" y="3860"/>
                    <a:pt x="837" y="3781"/>
                    <a:pt x="856" y="3701"/>
                  </a:cubicBezTo>
                  <a:cubicBezTo>
                    <a:pt x="856" y="3622"/>
                    <a:pt x="777" y="3502"/>
                    <a:pt x="777" y="3442"/>
                  </a:cubicBezTo>
                  <a:cubicBezTo>
                    <a:pt x="797" y="3363"/>
                    <a:pt x="916" y="3283"/>
                    <a:pt x="876" y="3204"/>
                  </a:cubicBezTo>
                  <a:cubicBezTo>
                    <a:pt x="856" y="3064"/>
                    <a:pt x="837" y="2905"/>
                    <a:pt x="797" y="2766"/>
                  </a:cubicBezTo>
                  <a:cubicBezTo>
                    <a:pt x="936" y="2348"/>
                    <a:pt x="1035" y="1672"/>
                    <a:pt x="1075" y="1194"/>
                  </a:cubicBezTo>
                  <a:cubicBezTo>
                    <a:pt x="1075" y="1135"/>
                    <a:pt x="956" y="1135"/>
                    <a:pt x="996" y="1035"/>
                  </a:cubicBezTo>
                  <a:cubicBezTo>
                    <a:pt x="1155" y="677"/>
                    <a:pt x="976" y="438"/>
                    <a:pt x="1135" y="80"/>
                  </a:cubicBezTo>
                  <a:cubicBezTo>
                    <a:pt x="837" y="0"/>
                    <a:pt x="876" y="299"/>
                    <a:pt x="757" y="597"/>
                  </a:cubicBezTo>
                  <a:cubicBezTo>
                    <a:pt x="717" y="717"/>
                    <a:pt x="558" y="756"/>
                    <a:pt x="538" y="776"/>
                  </a:cubicBezTo>
                  <a:cubicBezTo>
                    <a:pt x="518" y="796"/>
                    <a:pt x="578" y="836"/>
                    <a:pt x="558" y="876"/>
                  </a:cubicBezTo>
                  <a:cubicBezTo>
                    <a:pt x="558" y="876"/>
                    <a:pt x="538" y="955"/>
                    <a:pt x="518" y="995"/>
                  </a:cubicBezTo>
                  <a:cubicBezTo>
                    <a:pt x="419" y="1174"/>
                    <a:pt x="439" y="1274"/>
                    <a:pt x="399" y="1433"/>
                  </a:cubicBezTo>
                  <a:cubicBezTo>
                    <a:pt x="399" y="1513"/>
                    <a:pt x="319" y="1552"/>
                    <a:pt x="299" y="1632"/>
                  </a:cubicBezTo>
                  <a:cubicBezTo>
                    <a:pt x="260" y="1811"/>
                    <a:pt x="279" y="2149"/>
                    <a:pt x="260" y="2249"/>
                  </a:cubicBezTo>
                  <a:cubicBezTo>
                    <a:pt x="260" y="2308"/>
                    <a:pt x="180" y="2388"/>
                    <a:pt x="160" y="2448"/>
                  </a:cubicBezTo>
                  <a:cubicBezTo>
                    <a:pt x="120" y="2746"/>
                    <a:pt x="80" y="3064"/>
                    <a:pt x="61" y="3363"/>
                  </a:cubicBezTo>
                  <a:cubicBezTo>
                    <a:pt x="41" y="3482"/>
                    <a:pt x="100" y="3622"/>
                    <a:pt x="100" y="3761"/>
                  </a:cubicBezTo>
                  <a:cubicBezTo>
                    <a:pt x="100" y="3840"/>
                    <a:pt x="21" y="3940"/>
                    <a:pt x="1" y="4000"/>
                  </a:cubicBezTo>
                  <a:cubicBezTo>
                    <a:pt x="1" y="4099"/>
                    <a:pt x="21" y="4179"/>
                    <a:pt x="21" y="4258"/>
                  </a:cubicBezTo>
                  <a:cubicBezTo>
                    <a:pt x="21" y="4855"/>
                    <a:pt x="41" y="5372"/>
                    <a:pt x="41" y="5830"/>
                  </a:cubicBezTo>
                  <a:cubicBezTo>
                    <a:pt x="41" y="6029"/>
                    <a:pt x="1" y="6208"/>
                    <a:pt x="21" y="6387"/>
                  </a:cubicBezTo>
                  <a:cubicBezTo>
                    <a:pt x="41" y="6566"/>
                    <a:pt x="120" y="6765"/>
                    <a:pt x="180" y="6944"/>
                  </a:cubicBezTo>
                  <a:cubicBezTo>
                    <a:pt x="260" y="7282"/>
                    <a:pt x="319" y="7521"/>
                    <a:pt x="399" y="7800"/>
                  </a:cubicBezTo>
                  <a:cubicBezTo>
                    <a:pt x="439" y="7919"/>
                    <a:pt x="538" y="8337"/>
                    <a:pt x="538" y="8496"/>
                  </a:cubicBezTo>
                  <a:cubicBezTo>
                    <a:pt x="538" y="8556"/>
                    <a:pt x="478" y="8576"/>
                    <a:pt x="498" y="8675"/>
                  </a:cubicBezTo>
                  <a:cubicBezTo>
                    <a:pt x="518" y="8775"/>
                    <a:pt x="598" y="8854"/>
                    <a:pt x="638" y="8974"/>
                  </a:cubicBezTo>
                  <a:cubicBezTo>
                    <a:pt x="677" y="9093"/>
                    <a:pt x="697" y="9232"/>
                    <a:pt x="737" y="9352"/>
                  </a:cubicBezTo>
                  <a:cubicBezTo>
                    <a:pt x="797" y="9590"/>
                    <a:pt x="936" y="9809"/>
                    <a:pt x="996" y="10048"/>
                  </a:cubicBezTo>
                  <a:cubicBezTo>
                    <a:pt x="1155" y="10665"/>
                    <a:pt x="1274" y="11321"/>
                    <a:pt x="1593" y="11958"/>
                  </a:cubicBezTo>
                  <a:cubicBezTo>
                    <a:pt x="1831" y="11958"/>
                    <a:pt x="1851" y="12356"/>
                    <a:pt x="2030" y="12455"/>
                  </a:cubicBezTo>
                  <a:cubicBezTo>
                    <a:pt x="2249" y="12376"/>
                    <a:pt x="2090" y="12137"/>
                    <a:pt x="2090" y="11958"/>
                  </a:cubicBezTo>
                  <a:cubicBezTo>
                    <a:pt x="2030" y="11859"/>
                    <a:pt x="2329" y="11918"/>
                    <a:pt x="2189" y="11779"/>
                  </a:cubicBezTo>
                  <a:cubicBezTo>
                    <a:pt x="2170" y="11600"/>
                    <a:pt x="2070" y="11520"/>
                    <a:pt x="1991" y="1142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6" name="Google Shape;2516;p28"/>
            <p:cNvSpPr/>
            <p:nvPr/>
          </p:nvSpPr>
          <p:spPr>
            <a:xfrm>
              <a:off x="549975" y="474400"/>
              <a:ext cx="272625" cy="588450"/>
            </a:xfrm>
            <a:custGeom>
              <a:avLst/>
              <a:gdLst/>
              <a:ahLst/>
              <a:cxnLst/>
              <a:rect l="l" t="t" r="r" b="b"/>
              <a:pathLst>
                <a:path w="10905" h="23538" extrusionOk="0">
                  <a:moveTo>
                    <a:pt x="3901" y="20494"/>
                  </a:moveTo>
                  <a:cubicBezTo>
                    <a:pt x="3960" y="20554"/>
                    <a:pt x="4020" y="20534"/>
                    <a:pt x="4060" y="20573"/>
                  </a:cubicBezTo>
                  <a:cubicBezTo>
                    <a:pt x="4279" y="20713"/>
                    <a:pt x="4378" y="20872"/>
                    <a:pt x="4498" y="20951"/>
                  </a:cubicBezTo>
                  <a:cubicBezTo>
                    <a:pt x="4597" y="21031"/>
                    <a:pt x="4637" y="21031"/>
                    <a:pt x="4677" y="21051"/>
                  </a:cubicBezTo>
                  <a:cubicBezTo>
                    <a:pt x="4716" y="21071"/>
                    <a:pt x="4677" y="21111"/>
                    <a:pt x="4716" y="21131"/>
                  </a:cubicBezTo>
                  <a:cubicBezTo>
                    <a:pt x="5074" y="21409"/>
                    <a:pt x="5532" y="21688"/>
                    <a:pt x="5910" y="21926"/>
                  </a:cubicBezTo>
                  <a:cubicBezTo>
                    <a:pt x="6010" y="21966"/>
                    <a:pt x="6129" y="22086"/>
                    <a:pt x="6228" y="22165"/>
                  </a:cubicBezTo>
                  <a:cubicBezTo>
                    <a:pt x="6348" y="22245"/>
                    <a:pt x="6487" y="22324"/>
                    <a:pt x="6626" y="22384"/>
                  </a:cubicBezTo>
                  <a:cubicBezTo>
                    <a:pt x="7104" y="22603"/>
                    <a:pt x="7641" y="22722"/>
                    <a:pt x="8019" y="22842"/>
                  </a:cubicBezTo>
                  <a:cubicBezTo>
                    <a:pt x="8059" y="22861"/>
                    <a:pt x="8039" y="22901"/>
                    <a:pt x="8079" y="22921"/>
                  </a:cubicBezTo>
                  <a:cubicBezTo>
                    <a:pt x="8119" y="22941"/>
                    <a:pt x="8139" y="22901"/>
                    <a:pt x="8198" y="22901"/>
                  </a:cubicBezTo>
                  <a:cubicBezTo>
                    <a:pt x="8616" y="23041"/>
                    <a:pt x="8934" y="23080"/>
                    <a:pt x="9312" y="23160"/>
                  </a:cubicBezTo>
                  <a:cubicBezTo>
                    <a:pt x="9611" y="23240"/>
                    <a:pt x="9909" y="23438"/>
                    <a:pt x="10228" y="23359"/>
                  </a:cubicBezTo>
                  <a:cubicBezTo>
                    <a:pt x="10367" y="23538"/>
                    <a:pt x="10586" y="23498"/>
                    <a:pt x="10765" y="23399"/>
                  </a:cubicBezTo>
                  <a:cubicBezTo>
                    <a:pt x="10745" y="23160"/>
                    <a:pt x="10884" y="23041"/>
                    <a:pt x="10904" y="22682"/>
                  </a:cubicBezTo>
                  <a:cubicBezTo>
                    <a:pt x="10864" y="22424"/>
                    <a:pt x="10566" y="22424"/>
                    <a:pt x="10446" y="22205"/>
                  </a:cubicBezTo>
                  <a:cubicBezTo>
                    <a:pt x="10327" y="22304"/>
                    <a:pt x="10248" y="22145"/>
                    <a:pt x="10168" y="22145"/>
                  </a:cubicBezTo>
                  <a:cubicBezTo>
                    <a:pt x="10088" y="22145"/>
                    <a:pt x="10009" y="22185"/>
                    <a:pt x="9929" y="22185"/>
                  </a:cubicBezTo>
                  <a:cubicBezTo>
                    <a:pt x="9671" y="22205"/>
                    <a:pt x="9511" y="22066"/>
                    <a:pt x="9332" y="22006"/>
                  </a:cubicBezTo>
                  <a:cubicBezTo>
                    <a:pt x="9113" y="21966"/>
                    <a:pt x="8875" y="21946"/>
                    <a:pt x="8656" y="21887"/>
                  </a:cubicBezTo>
                  <a:cubicBezTo>
                    <a:pt x="8497" y="21867"/>
                    <a:pt x="8278" y="21747"/>
                    <a:pt x="8119" y="21747"/>
                  </a:cubicBezTo>
                  <a:cubicBezTo>
                    <a:pt x="8119" y="21747"/>
                    <a:pt x="8059" y="21827"/>
                    <a:pt x="8039" y="21827"/>
                  </a:cubicBezTo>
                  <a:cubicBezTo>
                    <a:pt x="7920" y="21867"/>
                    <a:pt x="7860" y="21688"/>
                    <a:pt x="7780" y="21648"/>
                  </a:cubicBezTo>
                  <a:cubicBezTo>
                    <a:pt x="7581" y="21548"/>
                    <a:pt x="7382" y="21509"/>
                    <a:pt x="7203" y="21429"/>
                  </a:cubicBezTo>
                  <a:cubicBezTo>
                    <a:pt x="6905" y="21310"/>
                    <a:pt x="6626" y="21210"/>
                    <a:pt x="6388" y="21031"/>
                  </a:cubicBezTo>
                  <a:cubicBezTo>
                    <a:pt x="6268" y="20932"/>
                    <a:pt x="6169" y="20772"/>
                    <a:pt x="6049" y="20693"/>
                  </a:cubicBezTo>
                  <a:cubicBezTo>
                    <a:pt x="5870" y="20554"/>
                    <a:pt x="5632" y="20474"/>
                    <a:pt x="5433" y="20355"/>
                  </a:cubicBezTo>
                  <a:cubicBezTo>
                    <a:pt x="4955" y="20096"/>
                    <a:pt x="4537" y="19778"/>
                    <a:pt x="4219" y="19320"/>
                  </a:cubicBezTo>
                  <a:cubicBezTo>
                    <a:pt x="4100" y="19280"/>
                    <a:pt x="3980" y="19201"/>
                    <a:pt x="3861" y="19141"/>
                  </a:cubicBezTo>
                  <a:cubicBezTo>
                    <a:pt x="3841" y="19022"/>
                    <a:pt x="3761" y="19002"/>
                    <a:pt x="3682" y="18922"/>
                  </a:cubicBezTo>
                  <a:cubicBezTo>
                    <a:pt x="3582" y="18823"/>
                    <a:pt x="3483" y="18683"/>
                    <a:pt x="3363" y="18544"/>
                  </a:cubicBezTo>
                  <a:cubicBezTo>
                    <a:pt x="3264" y="18405"/>
                    <a:pt x="3145" y="18265"/>
                    <a:pt x="3005" y="18146"/>
                  </a:cubicBezTo>
                  <a:cubicBezTo>
                    <a:pt x="3025" y="17828"/>
                    <a:pt x="2846" y="17629"/>
                    <a:pt x="2667" y="17410"/>
                  </a:cubicBezTo>
                  <a:cubicBezTo>
                    <a:pt x="2428" y="17171"/>
                    <a:pt x="2150" y="16714"/>
                    <a:pt x="2010" y="16455"/>
                  </a:cubicBezTo>
                  <a:cubicBezTo>
                    <a:pt x="1971" y="16395"/>
                    <a:pt x="2030" y="16355"/>
                    <a:pt x="2010" y="16336"/>
                  </a:cubicBezTo>
                  <a:cubicBezTo>
                    <a:pt x="1951" y="16196"/>
                    <a:pt x="1871" y="16057"/>
                    <a:pt x="1812" y="15918"/>
                  </a:cubicBezTo>
                  <a:cubicBezTo>
                    <a:pt x="1672" y="15540"/>
                    <a:pt x="1573" y="15142"/>
                    <a:pt x="1414" y="14784"/>
                  </a:cubicBezTo>
                  <a:cubicBezTo>
                    <a:pt x="1553" y="14644"/>
                    <a:pt x="1354" y="14505"/>
                    <a:pt x="1334" y="14386"/>
                  </a:cubicBezTo>
                  <a:cubicBezTo>
                    <a:pt x="1274" y="14107"/>
                    <a:pt x="1274" y="13848"/>
                    <a:pt x="1215" y="13570"/>
                  </a:cubicBezTo>
                  <a:cubicBezTo>
                    <a:pt x="1155" y="13331"/>
                    <a:pt x="1155" y="13132"/>
                    <a:pt x="1155" y="12933"/>
                  </a:cubicBezTo>
                  <a:cubicBezTo>
                    <a:pt x="1115" y="12555"/>
                    <a:pt x="1036" y="12277"/>
                    <a:pt x="996" y="11978"/>
                  </a:cubicBezTo>
                  <a:cubicBezTo>
                    <a:pt x="976" y="11859"/>
                    <a:pt x="1016" y="11759"/>
                    <a:pt x="996" y="11660"/>
                  </a:cubicBezTo>
                  <a:cubicBezTo>
                    <a:pt x="976" y="11560"/>
                    <a:pt x="896" y="11461"/>
                    <a:pt x="896" y="11361"/>
                  </a:cubicBezTo>
                  <a:cubicBezTo>
                    <a:pt x="896" y="11282"/>
                    <a:pt x="936" y="11182"/>
                    <a:pt x="956" y="11083"/>
                  </a:cubicBezTo>
                  <a:cubicBezTo>
                    <a:pt x="956" y="10884"/>
                    <a:pt x="956" y="10685"/>
                    <a:pt x="916" y="10566"/>
                  </a:cubicBezTo>
                  <a:cubicBezTo>
                    <a:pt x="916" y="10506"/>
                    <a:pt x="936" y="10387"/>
                    <a:pt x="936" y="10387"/>
                  </a:cubicBezTo>
                  <a:cubicBezTo>
                    <a:pt x="916" y="10227"/>
                    <a:pt x="856" y="10088"/>
                    <a:pt x="856" y="9949"/>
                  </a:cubicBezTo>
                  <a:cubicBezTo>
                    <a:pt x="876" y="9849"/>
                    <a:pt x="956" y="9750"/>
                    <a:pt x="956" y="9630"/>
                  </a:cubicBezTo>
                  <a:cubicBezTo>
                    <a:pt x="956" y="9451"/>
                    <a:pt x="856" y="9233"/>
                    <a:pt x="856" y="9054"/>
                  </a:cubicBezTo>
                  <a:cubicBezTo>
                    <a:pt x="856" y="8755"/>
                    <a:pt x="996" y="8496"/>
                    <a:pt x="956" y="8238"/>
                  </a:cubicBezTo>
                  <a:cubicBezTo>
                    <a:pt x="717" y="8158"/>
                    <a:pt x="996" y="8178"/>
                    <a:pt x="1016" y="8138"/>
                  </a:cubicBezTo>
                  <a:cubicBezTo>
                    <a:pt x="1036" y="8098"/>
                    <a:pt x="996" y="7979"/>
                    <a:pt x="1016" y="7919"/>
                  </a:cubicBezTo>
                  <a:cubicBezTo>
                    <a:pt x="1055" y="7621"/>
                    <a:pt x="1055" y="7263"/>
                    <a:pt x="976" y="7084"/>
                  </a:cubicBezTo>
                  <a:cubicBezTo>
                    <a:pt x="1155" y="6447"/>
                    <a:pt x="1394" y="5552"/>
                    <a:pt x="1235" y="4915"/>
                  </a:cubicBezTo>
                  <a:cubicBezTo>
                    <a:pt x="1354" y="4915"/>
                    <a:pt x="1294" y="4796"/>
                    <a:pt x="1294" y="4756"/>
                  </a:cubicBezTo>
                  <a:cubicBezTo>
                    <a:pt x="1374" y="4477"/>
                    <a:pt x="1573" y="4239"/>
                    <a:pt x="1652" y="4060"/>
                  </a:cubicBezTo>
                  <a:cubicBezTo>
                    <a:pt x="1672" y="4000"/>
                    <a:pt x="1652" y="3920"/>
                    <a:pt x="1692" y="3861"/>
                  </a:cubicBezTo>
                  <a:cubicBezTo>
                    <a:pt x="1871" y="3542"/>
                    <a:pt x="2090" y="3224"/>
                    <a:pt x="2269" y="2886"/>
                  </a:cubicBezTo>
                  <a:cubicBezTo>
                    <a:pt x="2349" y="2727"/>
                    <a:pt x="2408" y="2528"/>
                    <a:pt x="2508" y="2289"/>
                  </a:cubicBezTo>
                  <a:cubicBezTo>
                    <a:pt x="2548" y="2189"/>
                    <a:pt x="2607" y="2110"/>
                    <a:pt x="2627" y="2090"/>
                  </a:cubicBezTo>
                  <a:cubicBezTo>
                    <a:pt x="2667" y="2030"/>
                    <a:pt x="2687" y="1951"/>
                    <a:pt x="2727" y="1871"/>
                  </a:cubicBezTo>
                  <a:cubicBezTo>
                    <a:pt x="2806" y="1592"/>
                    <a:pt x="3025" y="1354"/>
                    <a:pt x="3125" y="1115"/>
                  </a:cubicBezTo>
                  <a:cubicBezTo>
                    <a:pt x="3145" y="1075"/>
                    <a:pt x="3125" y="996"/>
                    <a:pt x="3145" y="936"/>
                  </a:cubicBezTo>
                  <a:cubicBezTo>
                    <a:pt x="3184" y="797"/>
                    <a:pt x="3264" y="677"/>
                    <a:pt x="3284" y="618"/>
                  </a:cubicBezTo>
                  <a:cubicBezTo>
                    <a:pt x="3284" y="478"/>
                    <a:pt x="3423" y="399"/>
                    <a:pt x="3383" y="259"/>
                  </a:cubicBezTo>
                  <a:cubicBezTo>
                    <a:pt x="3483" y="299"/>
                    <a:pt x="3622" y="80"/>
                    <a:pt x="3463" y="1"/>
                  </a:cubicBezTo>
                  <a:cubicBezTo>
                    <a:pt x="3204" y="120"/>
                    <a:pt x="2985" y="498"/>
                    <a:pt x="2727" y="538"/>
                  </a:cubicBezTo>
                  <a:cubicBezTo>
                    <a:pt x="2806" y="836"/>
                    <a:pt x="2508" y="916"/>
                    <a:pt x="2309" y="1175"/>
                  </a:cubicBezTo>
                  <a:cubicBezTo>
                    <a:pt x="2249" y="1254"/>
                    <a:pt x="2229" y="1393"/>
                    <a:pt x="2150" y="1473"/>
                  </a:cubicBezTo>
                  <a:cubicBezTo>
                    <a:pt x="2070" y="1592"/>
                    <a:pt x="1931" y="1692"/>
                    <a:pt x="1871" y="1811"/>
                  </a:cubicBezTo>
                  <a:cubicBezTo>
                    <a:pt x="1812" y="1911"/>
                    <a:pt x="1812" y="2070"/>
                    <a:pt x="1772" y="2169"/>
                  </a:cubicBezTo>
                  <a:cubicBezTo>
                    <a:pt x="1613" y="2547"/>
                    <a:pt x="1354" y="2786"/>
                    <a:pt x="1374" y="3085"/>
                  </a:cubicBezTo>
                  <a:cubicBezTo>
                    <a:pt x="1215" y="3184"/>
                    <a:pt x="1274" y="3363"/>
                    <a:pt x="1274" y="3522"/>
                  </a:cubicBezTo>
                  <a:cubicBezTo>
                    <a:pt x="1155" y="3761"/>
                    <a:pt x="1175" y="3801"/>
                    <a:pt x="1115" y="3980"/>
                  </a:cubicBezTo>
                  <a:cubicBezTo>
                    <a:pt x="1215" y="4398"/>
                    <a:pt x="956" y="4696"/>
                    <a:pt x="797" y="5054"/>
                  </a:cubicBezTo>
                  <a:cubicBezTo>
                    <a:pt x="558" y="5572"/>
                    <a:pt x="518" y="6089"/>
                    <a:pt x="379" y="6467"/>
                  </a:cubicBezTo>
                  <a:cubicBezTo>
                    <a:pt x="478" y="6905"/>
                    <a:pt x="220" y="7323"/>
                    <a:pt x="339" y="7740"/>
                  </a:cubicBezTo>
                  <a:cubicBezTo>
                    <a:pt x="120" y="7860"/>
                    <a:pt x="100" y="8357"/>
                    <a:pt x="200" y="8556"/>
                  </a:cubicBezTo>
                  <a:cubicBezTo>
                    <a:pt x="1" y="8735"/>
                    <a:pt x="120" y="8994"/>
                    <a:pt x="100" y="9252"/>
                  </a:cubicBezTo>
                  <a:cubicBezTo>
                    <a:pt x="81" y="9312"/>
                    <a:pt x="81" y="9392"/>
                    <a:pt x="61" y="9471"/>
                  </a:cubicBezTo>
                  <a:cubicBezTo>
                    <a:pt x="21" y="9750"/>
                    <a:pt x="81" y="10367"/>
                    <a:pt x="81" y="10546"/>
                  </a:cubicBezTo>
                  <a:cubicBezTo>
                    <a:pt x="61" y="10924"/>
                    <a:pt x="81" y="11242"/>
                    <a:pt x="200" y="11541"/>
                  </a:cubicBezTo>
                  <a:cubicBezTo>
                    <a:pt x="61" y="11600"/>
                    <a:pt x="160" y="11720"/>
                    <a:pt x="160" y="11799"/>
                  </a:cubicBezTo>
                  <a:cubicBezTo>
                    <a:pt x="120" y="12098"/>
                    <a:pt x="160" y="12356"/>
                    <a:pt x="180" y="12615"/>
                  </a:cubicBezTo>
                  <a:cubicBezTo>
                    <a:pt x="180" y="12814"/>
                    <a:pt x="100" y="13033"/>
                    <a:pt x="120" y="13232"/>
                  </a:cubicBezTo>
                  <a:cubicBezTo>
                    <a:pt x="120" y="13272"/>
                    <a:pt x="160" y="13291"/>
                    <a:pt x="180" y="13351"/>
                  </a:cubicBezTo>
                  <a:cubicBezTo>
                    <a:pt x="200" y="13411"/>
                    <a:pt x="140" y="13490"/>
                    <a:pt x="140" y="13510"/>
                  </a:cubicBezTo>
                  <a:cubicBezTo>
                    <a:pt x="200" y="13848"/>
                    <a:pt x="319" y="14187"/>
                    <a:pt x="399" y="14525"/>
                  </a:cubicBezTo>
                  <a:cubicBezTo>
                    <a:pt x="439" y="14724"/>
                    <a:pt x="399" y="14943"/>
                    <a:pt x="459" y="15142"/>
                  </a:cubicBezTo>
                  <a:cubicBezTo>
                    <a:pt x="518" y="15341"/>
                    <a:pt x="658" y="15520"/>
                    <a:pt x="717" y="15699"/>
                  </a:cubicBezTo>
                  <a:cubicBezTo>
                    <a:pt x="737" y="15798"/>
                    <a:pt x="737" y="15938"/>
                    <a:pt x="757" y="16057"/>
                  </a:cubicBezTo>
                  <a:cubicBezTo>
                    <a:pt x="797" y="16196"/>
                    <a:pt x="837" y="16336"/>
                    <a:pt x="896" y="16475"/>
                  </a:cubicBezTo>
                  <a:cubicBezTo>
                    <a:pt x="1016" y="16793"/>
                    <a:pt x="1135" y="17111"/>
                    <a:pt x="1314" y="17410"/>
                  </a:cubicBezTo>
                  <a:cubicBezTo>
                    <a:pt x="1394" y="17569"/>
                    <a:pt x="1553" y="17768"/>
                    <a:pt x="1593" y="17868"/>
                  </a:cubicBezTo>
                  <a:cubicBezTo>
                    <a:pt x="1593" y="17907"/>
                    <a:pt x="1672" y="17907"/>
                    <a:pt x="1672" y="17927"/>
                  </a:cubicBezTo>
                  <a:cubicBezTo>
                    <a:pt x="1712" y="18007"/>
                    <a:pt x="1752" y="18106"/>
                    <a:pt x="1812" y="18166"/>
                  </a:cubicBezTo>
                  <a:cubicBezTo>
                    <a:pt x="1851" y="18246"/>
                    <a:pt x="1951" y="18265"/>
                    <a:pt x="1991" y="18305"/>
                  </a:cubicBezTo>
                  <a:cubicBezTo>
                    <a:pt x="2190" y="18524"/>
                    <a:pt x="2607" y="19022"/>
                    <a:pt x="2568" y="19101"/>
                  </a:cubicBezTo>
                  <a:cubicBezTo>
                    <a:pt x="2548" y="19141"/>
                    <a:pt x="2647" y="19121"/>
                    <a:pt x="2647" y="19121"/>
                  </a:cubicBezTo>
                  <a:cubicBezTo>
                    <a:pt x="2667" y="19141"/>
                    <a:pt x="2707" y="19201"/>
                    <a:pt x="2747" y="19240"/>
                  </a:cubicBezTo>
                  <a:cubicBezTo>
                    <a:pt x="2826" y="19380"/>
                    <a:pt x="2886" y="19539"/>
                    <a:pt x="3005" y="19678"/>
                  </a:cubicBezTo>
                  <a:cubicBezTo>
                    <a:pt x="3105" y="19778"/>
                    <a:pt x="3264" y="19837"/>
                    <a:pt x="3363" y="19937"/>
                  </a:cubicBezTo>
                  <a:cubicBezTo>
                    <a:pt x="3443" y="20016"/>
                    <a:pt x="3463" y="20136"/>
                    <a:pt x="3542" y="20215"/>
                  </a:cubicBezTo>
                  <a:cubicBezTo>
                    <a:pt x="3622" y="20295"/>
                    <a:pt x="3761" y="20295"/>
                    <a:pt x="3841" y="20374"/>
                  </a:cubicBezTo>
                  <a:cubicBezTo>
                    <a:pt x="3841" y="20374"/>
                    <a:pt x="3861" y="20454"/>
                    <a:pt x="3901" y="2049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17" name="Google Shape;2517;p28"/>
          <p:cNvGrpSpPr/>
          <p:nvPr/>
        </p:nvGrpSpPr>
        <p:grpSpPr>
          <a:xfrm>
            <a:off x="600600" y="519300"/>
            <a:ext cx="7942800" cy="494700"/>
            <a:chOff x="600600" y="519300"/>
            <a:chExt cx="7942800" cy="494700"/>
          </a:xfrm>
        </p:grpSpPr>
        <p:sp>
          <p:nvSpPr>
            <p:cNvPr id="2518" name="Google Shape;2518;p28"/>
            <p:cNvSpPr/>
            <p:nvPr/>
          </p:nvSpPr>
          <p:spPr>
            <a:xfrm>
              <a:off x="600600" y="519300"/>
              <a:ext cx="7942800" cy="494700"/>
            </a:xfrm>
            <a:prstGeom prst="rect">
              <a:avLst/>
            </a:prstGeom>
            <a:solidFill>
              <a:schemeClr val="accent4"/>
            </a:solidFill>
            <a:ln w="381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19" name="Google Shape;2519;p28"/>
            <p:cNvGrpSpPr/>
            <p:nvPr/>
          </p:nvGrpSpPr>
          <p:grpSpPr>
            <a:xfrm>
              <a:off x="7542569" y="681111"/>
              <a:ext cx="789243" cy="171052"/>
              <a:chOff x="733775" y="310686"/>
              <a:chExt cx="789243" cy="171052"/>
            </a:xfrm>
          </p:grpSpPr>
          <p:sp>
            <p:nvSpPr>
              <p:cNvPr id="2520" name="Google Shape;2520;p28"/>
              <p:cNvSpPr/>
              <p:nvPr/>
            </p:nvSpPr>
            <p:spPr>
              <a:xfrm>
                <a:off x="1364945" y="310686"/>
                <a:ext cx="158072" cy="171052"/>
              </a:xfrm>
              <a:prstGeom prst="rect">
                <a:avLst/>
              </a:prstGeom>
            </p:spPr>
            <p:txBody>
              <a:bodyPr>
                <a:prstTxWarp prst="textPlain">
                  <a:avLst/>
                </a:prstTxWarp>
              </a:bodyPr>
              <a:lstStyle/>
              <a:p>
                <a:pPr lvl="0" algn="ctr"/>
                <a:r>
                  <a:rPr b="0" i="0">
                    <a:ln>
                      <a:noFill/>
                    </a:ln>
                    <a:solidFill>
                      <a:schemeClr val="lt2"/>
                    </a:solidFill>
                    <a:latin typeface="Gaegu;300"/>
                  </a:rPr>
                  <a:t>x</a:t>
                </a:r>
              </a:p>
            </p:txBody>
          </p:sp>
          <p:sp>
            <p:nvSpPr>
              <p:cNvPr id="2521" name="Google Shape;2521;p28"/>
              <p:cNvSpPr/>
              <p:nvPr/>
            </p:nvSpPr>
            <p:spPr>
              <a:xfrm>
                <a:off x="733775" y="385383"/>
                <a:ext cx="155474" cy="21652"/>
              </a:xfrm>
              <a:prstGeom prst="rect">
                <a:avLst/>
              </a:prstGeom>
            </p:spPr>
            <p:txBody>
              <a:bodyPr>
                <a:prstTxWarp prst="textPlain">
                  <a:avLst/>
                </a:prstTxWarp>
              </a:bodyPr>
              <a:lstStyle/>
              <a:p>
                <a:pPr lvl="0" algn="ctr"/>
                <a:r>
                  <a:rPr b="0" i="0">
                    <a:ln>
                      <a:noFill/>
                    </a:ln>
                    <a:solidFill>
                      <a:schemeClr val="lt2"/>
                    </a:solidFill>
                    <a:latin typeface="Gaegu;300"/>
                  </a:rPr>
                  <a:t>-</a:t>
                </a:r>
              </a:p>
            </p:txBody>
          </p:sp>
          <p:grpSp>
            <p:nvGrpSpPr>
              <p:cNvPr id="2522" name="Google Shape;2522;p28"/>
              <p:cNvGrpSpPr/>
              <p:nvPr/>
            </p:nvGrpSpPr>
            <p:grpSpPr>
              <a:xfrm>
                <a:off x="1015525" y="313175"/>
                <a:ext cx="184510" cy="164017"/>
                <a:chOff x="7228702" y="774508"/>
                <a:chExt cx="285046" cy="253347"/>
              </a:xfrm>
            </p:grpSpPr>
            <p:grpSp>
              <p:nvGrpSpPr>
                <p:cNvPr id="2523" name="Google Shape;2523;p28"/>
                <p:cNvGrpSpPr/>
                <p:nvPr/>
              </p:nvGrpSpPr>
              <p:grpSpPr>
                <a:xfrm>
                  <a:off x="7313001" y="774508"/>
                  <a:ext cx="200747" cy="228523"/>
                  <a:chOff x="7313001" y="774508"/>
                  <a:chExt cx="200747" cy="228523"/>
                </a:xfrm>
              </p:grpSpPr>
              <p:sp>
                <p:nvSpPr>
                  <p:cNvPr id="2524" name="Google Shape;2524;p28"/>
                  <p:cNvSpPr/>
                  <p:nvPr/>
                </p:nvSpPr>
                <p:spPr>
                  <a:xfrm>
                    <a:off x="7315737" y="774508"/>
                    <a:ext cx="198011" cy="2285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360" h="9811" extrusionOk="0">
                        <a:moveTo>
                          <a:pt x="0" y="0"/>
                        </a:moveTo>
                        <a:lnTo>
                          <a:pt x="9360" y="0"/>
                        </a:lnTo>
                        <a:lnTo>
                          <a:pt x="9135" y="9811"/>
                        </a:lnTo>
                        <a:lnTo>
                          <a:pt x="57" y="9699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</p:sp>
              <p:sp>
                <p:nvSpPr>
                  <p:cNvPr id="2525" name="Google Shape;2525;p28"/>
                  <p:cNvSpPr/>
                  <p:nvPr/>
                </p:nvSpPr>
                <p:spPr>
                  <a:xfrm>
                    <a:off x="7313001" y="778289"/>
                    <a:ext cx="200743" cy="2172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930" h="32566" extrusionOk="0">
                        <a:moveTo>
                          <a:pt x="30399" y="659"/>
                        </a:moveTo>
                        <a:cubicBezTo>
                          <a:pt x="35696" y="659"/>
                          <a:pt x="40992" y="748"/>
                          <a:pt x="46287" y="1032"/>
                        </a:cubicBezTo>
                        <a:cubicBezTo>
                          <a:pt x="46271" y="11283"/>
                          <a:pt x="46004" y="21534"/>
                          <a:pt x="46114" y="31801"/>
                        </a:cubicBezTo>
                        <a:cubicBezTo>
                          <a:pt x="40818" y="31890"/>
                          <a:pt x="35523" y="31916"/>
                          <a:pt x="30230" y="31916"/>
                        </a:cubicBezTo>
                        <a:cubicBezTo>
                          <a:pt x="22733" y="31916"/>
                          <a:pt x="15238" y="31864"/>
                          <a:pt x="7744" y="31864"/>
                        </a:cubicBezTo>
                        <a:cubicBezTo>
                          <a:pt x="5560" y="31864"/>
                          <a:pt x="3376" y="31868"/>
                          <a:pt x="1192" y="31879"/>
                        </a:cubicBezTo>
                        <a:cubicBezTo>
                          <a:pt x="925" y="21566"/>
                          <a:pt x="706" y="11252"/>
                          <a:pt x="659" y="923"/>
                        </a:cubicBezTo>
                        <a:lnTo>
                          <a:pt x="659" y="923"/>
                        </a:lnTo>
                        <a:cubicBezTo>
                          <a:pt x="1402" y="926"/>
                          <a:pt x="2145" y="928"/>
                          <a:pt x="2887" y="928"/>
                        </a:cubicBezTo>
                        <a:cubicBezTo>
                          <a:pt x="12055" y="928"/>
                          <a:pt x="21228" y="659"/>
                          <a:pt x="30399" y="659"/>
                        </a:cubicBezTo>
                        <a:close/>
                        <a:moveTo>
                          <a:pt x="30451" y="1"/>
                        </a:moveTo>
                        <a:cubicBezTo>
                          <a:pt x="21100" y="1"/>
                          <a:pt x="11743" y="284"/>
                          <a:pt x="2391" y="284"/>
                        </a:cubicBezTo>
                        <a:cubicBezTo>
                          <a:pt x="1792" y="284"/>
                          <a:pt x="1194" y="282"/>
                          <a:pt x="596" y="280"/>
                        </a:cubicBezTo>
                        <a:cubicBezTo>
                          <a:pt x="535" y="195"/>
                          <a:pt x="431" y="152"/>
                          <a:pt x="327" y="152"/>
                        </a:cubicBezTo>
                        <a:cubicBezTo>
                          <a:pt x="164" y="152"/>
                          <a:pt x="0" y="257"/>
                          <a:pt x="0" y="468"/>
                        </a:cubicBezTo>
                        <a:cubicBezTo>
                          <a:pt x="47" y="10986"/>
                          <a:pt x="267" y="21487"/>
                          <a:pt x="533" y="31989"/>
                        </a:cubicBezTo>
                        <a:cubicBezTo>
                          <a:pt x="533" y="32005"/>
                          <a:pt x="533" y="32020"/>
                          <a:pt x="549" y="32020"/>
                        </a:cubicBezTo>
                        <a:cubicBezTo>
                          <a:pt x="424" y="32224"/>
                          <a:pt x="518" y="32538"/>
                          <a:pt x="800" y="32538"/>
                        </a:cubicBezTo>
                        <a:cubicBezTo>
                          <a:pt x="3274" y="32522"/>
                          <a:pt x="5749" y="32517"/>
                          <a:pt x="8223" y="32517"/>
                        </a:cubicBezTo>
                        <a:cubicBezTo>
                          <a:pt x="15481" y="32517"/>
                          <a:pt x="22739" y="32566"/>
                          <a:pt x="29996" y="32566"/>
                        </a:cubicBezTo>
                        <a:cubicBezTo>
                          <a:pt x="35390" y="32566"/>
                          <a:pt x="40783" y="32539"/>
                          <a:pt x="46177" y="32444"/>
                        </a:cubicBezTo>
                        <a:cubicBezTo>
                          <a:pt x="46365" y="32444"/>
                          <a:pt x="46459" y="32318"/>
                          <a:pt x="46490" y="32162"/>
                        </a:cubicBezTo>
                        <a:cubicBezTo>
                          <a:pt x="46631" y="32146"/>
                          <a:pt x="46773" y="32052"/>
                          <a:pt x="46757" y="31848"/>
                        </a:cubicBezTo>
                        <a:cubicBezTo>
                          <a:pt x="46663" y="21409"/>
                          <a:pt x="46929" y="10954"/>
                          <a:pt x="46929" y="515"/>
                        </a:cubicBezTo>
                        <a:cubicBezTo>
                          <a:pt x="46929" y="300"/>
                          <a:pt x="46765" y="193"/>
                          <a:pt x="46602" y="193"/>
                        </a:cubicBezTo>
                        <a:cubicBezTo>
                          <a:pt x="46479" y="193"/>
                          <a:pt x="46356" y="253"/>
                          <a:pt x="46302" y="374"/>
                        </a:cubicBezTo>
                        <a:cubicBezTo>
                          <a:pt x="41022" y="91"/>
                          <a:pt x="35737" y="1"/>
                          <a:pt x="30451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 w="9525" cap="flat" cmpd="sng">
                    <a:solidFill>
                      <a:schemeClr val="lt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2526" name="Google Shape;2526;p28"/>
                <p:cNvGrpSpPr/>
                <p:nvPr/>
              </p:nvGrpSpPr>
              <p:grpSpPr>
                <a:xfrm>
                  <a:off x="7228702" y="809455"/>
                  <a:ext cx="200757" cy="218400"/>
                  <a:chOff x="7269477" y="781280"/>
                  <a:chExt cx="200757" cy="218400"/>
                </a:xfrm>
              </p:grpSpPr>
              <p:sp>
                <p:nvSpPr>
                  <p:cNvPr id="2527" name="Google Shape;2527;p28"/>
                  <p:cNvSpPr/>
                  <p:nvPr/>
                </p:nvSpPr>
                <p:spPr>
                  <a:xfrm>
                    <a:off x="7269477" y="781280"/>
                    <a:ext cx="200749" cy="2172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360" h="9811" extrusionOk="0">
                        <a:moveTo>
                          <a:pt x="0" y="0"/>
                        </a:moveTo>
                        <a:lnTo>
                          <a:pt x="9360" y="0"/>
                        </a:lnTo>
                        <a:lnTo>
                          <a:pt x="9135" y="9811"/>
                        </a:lnTo>
                        <a:lnTo>
                          <a:pt x="57" y="9699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</p:sp>
              <p:sp>
                <p:nvSpPr>
                  <p:cNvPr id="2528" name="Google Shape;2528;p28"/>
                  <p:cNvSpPr/>
                  <p:nvPr/>
                </p:nvSpPr>
                <p:spPr>
                  <a:xfrm>
                    <a:off x="7269491" y="782465"/>
                    <a:ext cx="200743" cy="2172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930" h="32566" extrusionOk="0">
                        <a:moveTo>
                          <a:pt x="30399" y="659"/>
                        </a:moveTo>
                        <a:cubicBezTo>
                          <a:pt x="35696" y="659"/>
                          <a:pt x="40992" y="748"/>
                          <a:pt x="46287" y="1032"/>
                        </a:cubicBezTo>
                        <a:cubicBezTo>
                          <a:pt x="46271" y="11283"/>
                          <a:pt x="46004" y="21534"/>
                          <a:pt x="46114" y="31801"/>
                        </a:cubicBezTo>
                        <a:cubicBezTo>
                          <a:pt x="40818" y="31890"/>
                          <a:pt x="35523" y="31916"/>
                          <a:pt x="30230" y="31916"/>
                        </a:cubicBezTo>
                        <a:cubicBezTo>
                          <a:pt x="22733" y="31916"/>
                          <a:pt x="15238" y="31864"/>
                          <a:pt x="7744" y="31864"/>
                        </a:cubicBezTo>
                        <a:cubicBezTo>
                          <a:pt x="5560" y="31864"/>
                          <a:pt x="3376" y="31868"/>
                          <a:pt x="1192" y="31879"/>
                        </a:cubicBezTo>
                        <a:cubicBezTo>
                          <a:pt x="925" y="21566"/>
                          <a:pt x="706" y="11252"/>
                          <a:pt x="659" y="923"/>
                        </a:cubicBezTo>
                        <a:lnTo>
                          <a:pt x="659" y="923"/>
                        </a:lnTo>
                        <a:cubicBezTo>
                          <a:pt x="1402" y="926"/>
                          <a:pt x="2145" y="928"/>
                          <a:pt x="2887" y="928"/>
                        </a:cubicBezTo>
                        <a:cubicBezTo>
                          <a:pt x="12055" y="928"/>
                          <a:pt x="21228" y="659"/>
                          <a:pt x="30399" y="659"/>
                        </a:cubicBezTo>
                        <a:close/>
                        <a:moveTo>
                          <a:pt x="30451" y="1"/>
                        </a:moveTo>
                        <a:cubicBezTo>
                          <a:pt x="21100" y="1"/>
                          <a:pt x="11743" y="284"/>
                          <a:pt x="2391" y="284"/>
                        </a:cubicBezTo>
                        <a:cubicBezTo>
                          <a:pt x="1792" y="284"/>
                          <a:pt x="1194" y="282"/>
                          <a:pt x="596" y="280"/>
                        </a:cubicBezTo>
                        <a:cubicBezTo>
                          <a:pt x="535" y="195"/>
                          <a:pt x="431" y="152"/>
                          <a:pt x="327" y="152"/>
                        </a:cubicBezTo>
                        <a:cubicBezTo>
                          <a:pt x="164" y="152"/>
                          <a:pt x="0" y="257"/>
                          <a:pt x="0" y="468"/>
                        </a:cubicBezTo>
                        <a:cubicBezTo>
                          <a:pt x="47" y="10986"/>
                          <a:pt x="267" y="21487"/>
                          <a:pt x="533" y="31989"/>
                        </a:cubicBezTo>
                        <a:cubicBezTo>
                          <a:pt x="533" y="32005"/>
                          <a:pt x="533" y="32020"/>
                          <a:pt x="549" y="32020"/>
                        </a:cubicBezTo>
                        <a:cubicBezTo>
                          <a:pt x="424" y="32224"/>
                          <a:pt x="518" y="32538"/>
                          <a:pt x="800" y="32538"/>
                        </a:cubicBezTo>
                        <a:cubicBezTo>
                          <a:pt x="3274" y="32522"/>
                          <a:pt x="5749" y="32517"/>
                          <a:pt x="8223" y="32517"/>
                        </a:cubicBezTo>
                        <a:cubicBezTo>
                          <a:pt x="15481" y="32517"/>
                          <a:pt x="22739" y="32566"/>
                          <a:pt x="29996" y="32566"/>
                        </a:cubicBezTo>
                        <a:cubicBezTo>
                          <a:pt x="35390" y="32566"/>
                          <a:pt x="40783" y="32539"/>
                          <a:pt x="46177" y="32444"/>
                        </a:cubicBezTo>
                        <a:cubicBezTo>
                          <a:pt x="46365" y="32444"/>
                          <a:pt x="46459" y="32318"/>
                          <a:pt x="46490" y="32162"/>
                        </a:cubicBezTo>
                        <a:cubicBezTo>
                          <a:pt x="46631" y="32146"/>
                          <a:pt x="46773" y="32052"/>
                          <a:pt x="46757" y="31848"/>
                        </a:cubicBezTo>
                        <a:cubicBezTo>
                          <a:pt x="46663" y="21409"/>
                          <a:pt x="46929" y="10954"/>
                          <a:pt x="46929" y="515"/>
                        </a:cubicBezTo>
                        <a:cubicBezTo>
                          <a:pt x="46929" y="300"/>
                          <a:pt x="46765" y="193"/>
                          <a:pt x="46602" y="193"/>
                        </a:cubicBezTo>
                        <a:cubicBezTo>
                          <a:pt x="46479" y="193"/>
                          <a:pt x="46356" y="253"/>
                          <a:pt x="46302" y="374"/>
                        </a:cubicBezTo>
                        <a:cubicBezTo>
                          <a:pt x="41022" y="91"/>
                          <a:pt x="35737" y="1"/>
                          <a:pt x="30451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 w="9525" cap="flat" cmpd="sng">
                    <a:solidFill>
                      <a:schemeClr val="lt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grpSp>
          <p:nvGrpSpPr>
            <p:cNvPr id="2529" name="Google Shape;2529;p28"/>
            <p:cNvGrpSpPr/>
            <p:nvPr/>
          </p:nvGrpSpPr>
          <p:grpSpPr>
            <a:xfrm>
              <a:off x="812189" y="664537"/>
              <a:ext cx="800559" cy="204209"/>
              <a:chOff x="747420" y="664537"/>
              <a:chExt cx="800559" cy="204209"/>
            </a:xfrm>
          </p:grpSpPr>
          <p:grpSp>
            <p:nvGrpSpPr>
              <p:cNvPr id="2530" name="Google Shape;2530;p28"/>
              <p:cNvGrpSpPr/>
              <p:nvPr/>
            </p:nvGrpSpPr>
            <p:grpSpPr>
              <a:xfrm>
                <a:off x="1339984" y="664537"/>
                <a:ext cx="207995" cy="204209"/>
                <a:chOff x="1541700" y="658850"/>
                <a:chExt cx="253838" cy="249218"/>
              </a:xfrm>
            </p:grpSpPr>
            <p:sp>
              <p:nvSpPr>
                <p:cNvPr id="2531" name="Google Shape;2531;p28"/>
                <p:cNvSpPr/>
                <p:nvPr/>
              </p:nvSpPr>
              <p:spPr>
                <a:xfrm>
                  <a:off x="1541700" y="658850"/>
                  <a:ext cx="253838" cy="2492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27" h="16128" extrusionOk="0">
                      <a:moveTo>
                        <a:pt x="6489" y="697"/>
                      </a:moveTo>
                      <a:cubicBezTo>
                        <a:pt x="6850" y="1277"/>
                        <a:pt x="7179" y="1857"/>
                        <a:pt x="7524" y="2437"/>
                      </a:cubicBezTo>
                      <a:cubicBezTo>
                        <a:pt x="7595" y="2553"/>
                        <a:pt x="7692" y="2598"/>
                        <a:pt x="7788" y="2598"/>
                      </a:cubicBezTo>
                      <a:cubicBezTo>
                        <a:pt x="7861" y="2598"/>
                        <a:pt x="7933" y="2572"/>
                        <a:pt x="7994" y="2531"/>
                      </a:cubicBezTo>
                      <a:lnTo>
                        <a:pt x="8088" y="2531"/>
                      </a:lnTo>
                      <a:cubicBezTo>
                        <a:pt x="8274" y="2499"/>
                        <a:pt x="8456" y="2485"/>
                        <a:pt x="8637" y="2485"/>
                      </a:cubicBezTo>
                      <a:cubicBezTo>
                        <a:pt x="9083" y="2485"/>
                        <a:pt x="9518" y="2574"/>
                        <a:pt x="9953" y="2719"/>
                      </a:cubicBezTo>
                      <a:cubicBezTo>
                        <a:pt x="9987" y="2730"/>
                        <a:pt x="10020" y="2741"/>
                        <a:pt x="10053" y="2741"/>
                      </a:cubicBezTo>
                      <a:cubicBezTo>
                        <a:pt x="10067" y="2741"/>
                        <a:pt x="10081" y="2739"/>
                        <a:pt x="10094" y="2735"/>
                      </a:cubicBezTo>
                      <a:cubicBezTo>
                        <a:pt x="10116" y="2738"/>
                        <a:pt x="10137" y="2740"/>
                        <a:pt x="10158" y="2740"/>
                      </a:cubicBezTo>
                      <a:cubicBezTo>
                        <a:pt x="10230" y="2740"/>
                        <a:pt x="10300" y="2717"/>
                        <a:pt x="10361" y="2656"/>
                      </a:cubicBezTo>
                      <a:cubicBezTo>
                        <a:pt x="10847" y="2186"/>
                        <a:pt x="11348" y="1747"/>
                        <a:pt x="11881" y="1340"/>
                      </a:cubicBezTo>
                      <a:cubicBezTo>
                        <a:pt x="12054" y="1434"/>
                        <a:pt x="12242" y="1528"/>
                        <a:pt x="12414" y="1638"/>
                      </a:cubicBezTo>
                      <a:cubicBezTo>
                        <a:pt x="12242" y="2249"/>
                        <a:pt x="12069" y="2845"/>
                        <a:pt x="11897" y="3456"/>
                      </a:cubicBezTo>
                      <a:cubicBezTo>
                        <a:pt x="11756" y="3581"/>
                        <a:pt x="11725" y="3848"/>
                        <a:pt x="11928" y="3973"/>
                      </a:cubicBezTo>
                      <a:cubicBezTo>
                        <a:pt x="12477" y="4334"/>
                        <a:pt x="12869" y="4820"/>
                        <a:pt x="13167" y="5399"/>
                      </a:cubicBezTo>
                      <a:cubicBezTo>
                        <a:pt x="13198" y="5431"/>
                        <a:pt x="13214" y="5462"/>
                        <a:pt x="13245" y="5494"/>
                      </a:cubicBezTo>
                      <a:cubicBezTo>
                        <a:pt x="13292" y="5572"/>
                        <a:pt x="13386" y="5635"/>
                        <a:pt x="13511" y="5635"/>
                      </a:cubicBezTo>
                      <a:cubicBezTo>
                        <a:pt x="14185" y="5635"/>
                        <a:pt x="14859" y="5650"/>
                        <a:pt x="15518" y="5697"/>
                      </a:cubicBezTo>
                      <a:cubicBezTo>
                        <a:pt x="15596" y="5901"/>
                        <a:pt x="15659" y="6089"/>
                        <a:pt x="15706" y="6293"/>
                      </a:cubicBezTo>
                      <a:cubicBezTo>
                        <a:pt x="15126" y="6653"/>
                        <a:pt x="14546" y="6983"/>
                        <a:pt x="13966" y="7343"/>
                      </a:cubicBezTo>
                      <a:cubicBezTo>
                        <a:pt x="13935" y="7359"/>
                        <a:pt x="13903" y="7374"/>
                        <a:pt x="13888" y="7406"/>
                      </a:cubicBezTo>
                      <a:cubicBezTo>
                        <a:pt x="13778" y="7469"/>
                        <a:pt x="13700" y="7594"/>
                        <a:pt x="13731" y="7766"/>
                      </a:cubicBezTo>
                      <a:cubicBezTo>
                        <a:pt x="13888" y="8393"/>
                        <a:pt x="13856" y="9005"/>
                        <a:pt x="13684" y="9632"/>
                      </a:cubicBezTo>
                      <a:cubicBezTo>
                        <a:pt x="13684" y="9663"/>
                        <a:pt x="13684" y="9694"/>
                        <a:pt x="13684" y="9726"/>
                      </a:cubicBezTo>
                      <a:cubicBezTo>
                        <a:pt x="13653" y="9835"/>
                        <a:pt x="13668" y="9945"/>
                        <a:pt x="13762" y="10039"/>
                      </a:cubicBezTo>
                      <a:cubicBezTo>
                        <a:pt x="14264" y="10494"/>
                        <a:pt x="14750" y="10980"/>
                        <a:pt x="15220" y="11465"/>
                      </a:cubicBezTo>
                      <a:cubicBezTo>
                        <a:pt x="15126" y="11669"/>
                        <a:pt x="15048" y="11842"/>
                        <a:pt x="14938" y="12030"/>
                      </a:cubicBezTo>
                      <a:cubicBezTo>
                        <a:pt x="14280" y="11904"/>
                        <a:pt x="13637" y="11748"/>
                        <a:pt x="12979" y="11622"/>
                      </a:cubicBezTo>
                      <a:cubicBezTo>
                        <a:pt x="12947" y="11614"/>
                        <a:pt x="12916" y="11610"/>
                        <a:pt x="12886" y="11610"/>
                      </a:cubicBezTo>
                      <a:cubicBezTo>
                        <a:pt x="12857" y="11610"/>
                        <a:pt x="12830" y="11614"/>
                        <a:pt x="12806" y="11622"/>
                      </a:cubicBezTo>
                      <a:cubicBezTo>
                        <a:pt x="12777" y="11615"/>
                        <a:pt x="12748" y="11611"/>
                        <a:pt x="12718" y="11611"/>
                      </a:cubicBezTo>
                      <a:cubicBezTo>
                        <a:pt x="12618" y="11611"/>
                        <a:pt x="12518" y="11655"/>
                        <a:pt x="12446" y="11763"/>
                      </a:cubicBezTo>
                      <a:cubicBezTo>
                        <a:pt x="12069" y="12281"/>
                        <a:pt x="11552" y="12672"/>
                        <a:pt x="10972" y="12939"/>
                      </a:cubicBezTo>
                      <a:cubicBezTo>
                        <a:pt x="10925" y="12970"/>
                        <a:pt x="10878" y="13002"/>
                        <a:pt x="10863" y="13033"/>
                      </a:cubicBezTo>
                      <a:cubicBezTo>
                        <a:pt x="10784" y="13080"/>
                        <a:pt x="10737" y="13158"/>
                        <a:pt x="10737" y="13268"/>
                      </a:cubicBezTo>
                      <a:cubicBezTo>
                        <a:pt x="10706" y="13942"/>
                        <a:pt x="10674" y="14616"/>
                        <a:pt x="10596" y="15274"/>
                      </a:cubicBezTo>
                      <a:cubicBezTo>
                        <a:pt x="10392" y="15337"/>
                        <a:pt x="10189" y="15384"/>
                        <a:pt x="9985" y="15431"/>
                      </a:cubicBezTo>
                      <a:cubicBezTo>
                        <a:pt x="9687" y="14882"/>
                        <a:pt x="9389" y="14334"/>
                        <a:pt x="9091" y="13785"/>
                      </a:cubicBezTo>
                      <a:cubicBezTo>
                        <a:pt x="9091" y="13616"/>
                        <a:pt x="8951" y="13434"/>
                        <a:pt x="8752" y="13434"/>
                      </a:cubicBezTo>
                      <a:cubicBezTo>
                        <a:pt x="8730" y="13434"/>
                        <a:pt x="8707" y="13436"/>
                        <a:pt x="8684" y="13440"/>
                      </a:cubicBezTo>
                      <a:cubicBezTo>
                        <a:pt x="8460" y="13484"/>
                        <a:pt x="8240" y="13505"/>
                        <a:pt x="8021" y="13505"/>
                      </a:cubicBezTo>
                      <a:cubicBezTo>
                        <a:pt x="7613" y="13505"/>
                        <a:pt x="7211" y="13432"/>
                        <a:pt x="6803" y="13299"/>
                      </a:cubicBezTo>
                      <a:cubicBezTo>
                        <a:pt x="6772" y="13284"/>
                        <a:pt x="6724" y="13284"/>
                        <a:pt x="6693" y="13284"/>
                      </a:cubicBezTo>
                      <a:cubicBezTo>
                        <a:pt x="6673" y="13280"/>
                        <a:pt x="6652" y="13278"/>
                        <a:pt x="6631" y="13278"/>
                      </a:cubicBezTo>
                      <a:cubicBezTo>
                        <a:pt x="6553" y="13278"/>
                        <a:pt x="6472" y="13304"/>
                        <a:pt x="6411" y="13378"/>
                      </a:cubicBezTo>
                      <a:cubicBezTo>
                        <a:pt x="5925" y="13848"/>
                        <a:pt x="5439" y="14303"/>
                        <a:pt x="4922" y="14741"/>
                      </a:cubicBezTo>
                      <a:cubicBezTo>
                        <a:pt x="4734" y="14663"/>
                        <a:pt x="4546" y="14553"/>
                        <a:pt x="4373" y="14444"/>
                      </a:cubicBezTo>
                      <a:cubicBezTo>
                        <a:pt x="4530" y="13801"/>
                        <a:pt x="4718" y="13143"/>
                        <a:pt x="4875" y="12500"/>
                      </a:cubicBezTo>
                      <a:cubicBezTo>
                        <a:pt x="4922" y="12312"/>
                        <a:pt x="4828" y="12186"/>
                        <a:pt x="4702" y="12124"/>
                      </a:cubicBezTo>
                      <a:cubicBezTo>
                        <a:pt x="4687" y="12092"/>
                        <a:pt x="4655" y="12077"/>
                        <a:pt x="4624" y="12061"/>
                      </a:cubicBezTo>
                      <a:cubicBezTo>
                        <a:pt x="4060" y="11716"/>
                        <a:pt x="3637" y="11262"/>
                        <a:pt x="3323" y="10697"/>
                      </a:cubicBezTo>
                      <a:cubicBezTo>
                        <a:pt x="3307" y="10666"/>
                        <a:pt x="3276" y="10635"/>
                        <a:pt x="3260" y="10619"/>
                      </a:cubicBezTo>
                      <a:cubicBezTo>
                        <a:pt x="3213" y="10525"/>
                        <a:pt x="3119" y="10462"/>
                        <a:pt x="2978" y="10462"/>
                      </a:cubicBezTo>
                      <a:cubicBezTo>
                        <a:pt x="2562" y="10482"/>
                        <a:pt x="2145" y="10495"/>
                        <a:pt x="1725" y="10495"/>
                      </a:cubicBezTo>
                      <a:cubicBezTo>
                        <a:pt x="1465" y="10495"/>
                        <a:pt x="1204" y="10490"/>
                        <a:pt x="941" y="10478"/>
                      </a:cubicBezTo>
                      <a:cubicBezTo>
                        <a:pt x="862" y="10290"/>
                        <a:pt x="800" y="10086"/>
                        <a:pt x="737" y="9898"/>
                      </a:cubicBezTo>
                      <a:cubicBezTo>
                        <a:pt x="1301" y="9522"/>
                        <a:pt x="1865" y="9161"/>
                        <a:pt x="2430" y="8785"/>
                      </a:cubicBezTo>
                      <a:cubicBezTo>
                        <a:pt x="2477" y="8754"/>
                        <a:pt x="2524" y="8707"/>
                        <a:pt x="2539" y="8660"/>
                      </a:cubicBezTo>
                      <a:cubicBezTo>
                        <a:pt x="2649" y="8581"/>
                        <a:pt x="2728" y="8456"/>
                        <a:pt x="2696" y="8299"/>
                      </a:cubicBezTo>
                      <a:cubicBezTo>
                        <a:pt x="2602" y="7672"/>
                        <a:pt x="2681" y="7045"/>
                        <a:pt x="2900" y="6450"/>
                      </a:cubicBezTo>
                      <a:cubicBezTo>
                        <a:pt x="2916" y="6387"/>
                        <a:pt x="2931" y="6340"/>
                        <a:pt x="2916" y="6293"/>
                      </a:cubicBezTo>
                      <a:cubicBezTo>
                        <a:pt x="2931" y="6215"/>
                        <a:pt x="2916" y="6121"/>
                        <a:pt x="2837" y="6042"/>
                      </a:cubicBezTo>
                      <a:cubicBezTo>
                        <a:pt x="2383" y="5541"/>
                        <a:pt x="1944" y="5039"/>
                        <a:pt x="1521" y="4522"/>
                      </a:cubicBezTo>
                      <a:cubicBezTo>
                        <a:pt x="1615" y="4334"/>
                        <a:pt x="1724" y="4161"/>
                        <a:pt x="1834" y="3973"/>
                      </a:cubicBezTo>
                      <a:cubicBezTo>
                        <a:pt x="2430" y="4146"/>
                        <a:pt x="3025" y="4334"/>
                        <a:pt x="3637" y="4506"/>
                      </a:cubicBezTo>
                      <a:cubicBezTo>
                        <a:pt x="3698" y="4575"/>
                        <a:pt x="3793" y="4618"/>
                        <a:pt x="3891" y="4618"/>
                      </a:cubicBezTo>
                      <a:cubicBezTo>
                        <a:pt x="3993" y="4618"/>
                        <a:pt x="4097" y="4571"/>
                        <a:pt x="4170" y="4459"/>
                      </a:cubicBezTo>
                      <a:cubicBezTo>
                        <a:pt x="4514" y="3926"/>
                        <a:pt x="5016" y="3534"/>
                        <a:pt x="5580" y="3236"/>
                      </a:cubicBezTo>
                      <a:cubicBezTo>
                        <a:pt x="5627" y="3205"/>
                        <a:pt x="5659" y="3189"/>
                        <a:pt x="5690" y="3158"/>
                      </a:cubicBezTo>
                      <a:cubicBezTo>
                        <a:pt x="5768" y="3111"/>
                        <a:pt x="5815" y="3017"/>
                        <a:pt x="5815" y="2892"/>
                      </a:cubicBezTo>
                      <a:cubicBezTo>
                        <a:pt x="5815" y="2218"/>
                        <a:pt x="5847" y="1559"/>
                        <a:pt x="5894" y="885"/>
                      </a:cubicBezTo>
                      <a:cubicBezTo>
                        <a:pt x="6098" y="807"/>
                        <a:pt x="6286" y="744"/>
                        <a:pt x="6489" y="697"/>
                      </a:cubicBezTo>
                      <a:close/>
                      <a:moveTo>
                        <a:pt x="6651" y="1"/>
                      </a:moveTo>
                      <a:cubicBezTo>
                        <a:pt x="6629" y="1"/>
                        <a:pt x="6607" y="3"/>
                        <a:pt x="6583" y="8"/>
                      </a:cubicBezTo>
                      <a:cubicBezTo>
                        <a:pt x="6223" y="86"/>
                        <a:pt x="5862" y="180"/>
                        <a:pt x="5518" y="321"/>
                      </a:cubicBezTo>
                      <a:cubicBezTo>
                        <a:pt x="5424" y="368"/>
                        <a:pt x="5345" y="431"/>
                        <a:pt x="5298" y="525"/>
                      </a:cubicBezTo>
                      <a:cubicBezTo>
                        <a:pt x="5298" y="525"/>
                        <a:pt x="5298" y="540"/>
                        <a:pt x="5298" y="540"/>
                      </a:cubicBezTo>
                      <a:cubicBezTo>
                        <a:pt x="5282" y="572"/>
                        <a:pt x="5267" y="619"/>
                        <a:pt x="5267" y="666"/>
                      </a:cubicBezTo>
                      <a:cubicBezTo>
                        <a:pt x="5204" y="1356"/>
                        <a:pt x="5173" y="2030"/>
                        <a:pt x="5173" y="2719"/>
                      </a:cubicBezTo>
                      <a:cubicBezTo>
                        <a:pt x="4640" y="3017"/>
                        <a:pt x="4170" y="3393"/>
                        <a:pt x="3809" y="3879"/>
                      </a:cubicBezTo>
                      <a:cubicBezTo>
                        <a:pt x="3166" y="3691"/>
                        <a:pt x="2524" y="3487"/>
                        <a:pt x="1881" y="3315"/>
                      </a:cubicBezTo>
                      <a:cubicBezTo>
                        <a:pt x="1881" y="3315"/>
                        <a:pt x="1865" y="3299"/>
                        <a:pt x="1865" y="3299"/>
                      </a:cubicBezTo>
                      <a:cubicBezTo>
                        <a:pt x="1813" y="3271"/>
                        <a:pt x="1761" y="3258"/>
                        <a:pt x="1711" y="3258"/>
                      </a:cubicBezTo>
                      <a:cubicBezTo>
                        <a:pt x="1595" y="3258"/>
                        <a:pt x="1488" y="3326"/>
                        <a:pt x="1411" y="3425"/>
                      </a:cubicBezTo>
                      <a:cubicBezTo>
                        <a:pt x="1207" y="3722"/>
                        <a:pt x="1019" y="4036"/>
                        <a:pt x="862" y="4381"/>
                      </a:cubicBezTo>
                      <a:cubicBezTo>
                        <a:pt x="815" y="4475"/>
                        <a:pt x="815" y="4569"/>
                        <a:pt x="847" y="4663"/>
                      </a:cubicBezTo>
                      <a:cubicBezTo>
                        <a:pt x="862" y="4710"/>
                        <a:pt x="878" y="4757"/>
                        <a:pt x="909" y="4804"/>
                      </a:cubicBezTo>
                      <a:cubicBezTo>
                        <a:pt x="1333" y="5337"/>
                        <a:pt x="1787" y="5854"/>
                        <a:pt x="2242" y="6356"/>
                      </a:cubicBezTo>
                      <a:cubicBezTo>
                        <a:pt x="2038" y="6983"/>
                        <a:pt x="1959" y="7610"/>
                        <a:pt x="2038" y="8252"/>
                      </a:cubicBezTo>
                      <a:cubicBezTo>
                        <a:pt x="1442" y="8660"/>
                        <a:pt x="831" y="9052"/>
                        <a:pt x="235" y="9443"/>
                      </a:cubicBezTo>
                      <a:cubicBezTo>
                        <a:pt x="94" y="9506"/>
                        <a:pt x="0" y="9647"/>
                        <a:pt x="47" y="9820"/>
                      </a:cubicBezTo>
                      <a:cubicBezTo>
                        <a:pt x="141" y="10212"/>
                        <a:pt x="267" y="10588"/>
                        <a:pt x="439" y="10948"/>
                      </a:cubicBezTo>
                      <a:cubicBezTo>
                        <a:pt x="470" y="11011"/>
                        <a:pt x="517" y="11058"/>
                        <a:pt x="596" y="11089"/>
                      </a:cubicBezTo>
                      <a:cubicBezTo>
                        <a:pt x="643" y="11105"/>
                        <a:pt x="690" y="11121"/>
                        <a:pt x="753" y="11121"/>
                      </a:cubicBezTo>
                      <a:cubicBezTo>
                        <a:pt x="1097" y="11136"/>
                        <a:pt x="1442" y="11144"/>
                        <a:pt x="1787" y="11144"/>
                      </a:cubicBezTo>
                      <a:cubicBezTo>
                        <a:pt x="2132" y="11144"/>
                        <a:pt x="2477" y="11136"/>
                        <a:pt x="2822" y="11121"/>
                      </a:cubicBezTo>
                      <a:cubicBezTo>
                        <a:pt x="3166" y="11701"/>
                        <a:pt x="3621" y="12186"/>
                        <a:pt x="4185" y="12547"/>
                      </a:cubicBezTo>
                      <a:cubicBezTo>
                        <a:pt x="4028" y="13190"/>
                        <a:pt x="3840" y="13832"/>
                        <a:pt x="3684" y="14491"/>
                      </a:cubicBezTo>
                      <a:cubicBezTo>
                        <a:pt x="3684" y="14491"/>
                        <a:pt x="3684" y="14491"/>
                        <a:pt x="3684" y="14506"/>
                      </a:cubicBezTo>
                      <a:cubicBezTo>
                        <a:pt x="3652" y="14632"/>
                        <a:pt x="3684" y="14773"/>
                        <a:pt x="3825" y="14882"/>
                      </a:cubicBezTo>
                      <a:cubicBezTo>
                        <a:pt x="4123" y="15086"/>
                        <a:pt x="4452" y="15259"/>
                        <a:pt x="4797" y="15400"/>
                      </a:cubicBezTo>
                      <a:cubicBezTo>
                        <a:pt x="4840" y="15426"/>
                        <a:pt x="4892" y="15437"/>
                        <a:pt x="4944" y="15437"/>
                      </a:cubicBezTo>
                      <a:cubicBezTo>
                        <a:pt x="4986" y="15437"/>
                        <a:pt x="5028" y="15429"/>
                        <a:pt x="5063" y="15415"/>
                      </a:cubicBezTo>
                      <a:cubicBezTo>
                        <a:pt x="5126" y="15415"/>
                        <a:pt x="5173" y="15384"/>
                        <a:pt x="5220" y="15353"/>
                      </a:cubicBezTo>
                      <a:cubicBezTo>
                        <a:pt x="5753" y="14914"/>
                        <a:pt x="6254" y="14444"/>
                        <a:pt x="6740" y="13958"/>
                      </a:cubicBezTo>
                      <a:cubicBezTo>
                        <a:pt x="7154" y="14081"/>
                        <a:pt x="7575" y="14148"/>
                        <a:pt x="8005" y="14148"/>
                      </a:cubicBezTo>
                      <a:cubicBezTo>
                        <a:pt x="8178" y="14148"/>
                        <a:pt x="8352" y="14137"/>
                        <a:pt x="8527" y="14114"/>
                      </a:cubicBezTo>
                      <a:cubicBezTo>
                        <a:pt x="8841" y="14710"/>
                        <a:pt x="9154" y="15290"/>
                        <a:pt x="9483" y="15870"/>
                      </a:cubicBezTo>
                      <a:cubicBezTo>
                        <a:pt x="9483" y="15886"/>
                        <a:pt x="9483" y="15886"/>
                        <a:pt x="9483" y="15886"/>
                      </a:cubicBezTo>
                      <a:cubicBezTo>
                        <a:pt x="9537" y="16047"/>
                        <a:pt x="9671" y="16127"/>
                        <a:pt x="9817" y="16127"/>
                      </a:cubicBezTo>
                      <a:cubicBezTo>
                        <a:pt x="9841" y="16127"/>
                        <a:pt x="9866" y="16125"/>
                        <a:pt x="9891" y="16121"/>
                      </a:cubicBezTo>
                      <a:cubicBezTo>
                        <a:pt x="10251" y="16058"/>
                        <a:pt x="10612" y="15964"/>
                        <a:pt x="10957" y="15839"/>
                      </a:cubicBezTo>
                      <a:cubicBezTo>
                        <a:pt x="11051" y="15807"/>
                        <a:pt x="11113" y="15745"/>
                        <a:pt x="11145" y="15666"/>
                      </a:cubicBezTo>
                      <a:cubicBezTo>
                        <a:pt x="11192" y="15619"/>
                        <a:pt x="11207" y="15572"/>
                        <a:pt x="11223" y="15509"/>
                      </a:cubicBezTo>
                      <a:cubicBezTo>
                        <a:pt x="11301" y="14820"/>
                        <a:pt x="11348" y="14146"/>
                        <a:pt x="11380" y="13456"/>
                      </a:cubicBezTo>
                      <a:cubicBezTo>
                        <a:pt x="11960" y="13174"/>
                        <a:pt x="12461" y="12766"/>
                        <a:pt x="12869" y="12265"/>
                      </a:cubicBezTo>
                      <a:cubicBezTo>
                        <a:pt x="13574" y="12406"/>
                        <a:pt x="14280" y="12563"/>
                        <a:pt x="14985" y="12704"/>
                      </a:cubicBezTo>
                      <a:cubicBezTo>
                        <a:pt x="15029" y="12718"/>
                        <a:pt x="15075" y="12727"/>
                        <a:pt x="15120" y="12727"/>
                      </a:cubicBezTo>
                      <a:cubicBezTo>
                        <a:pt x="15220" y="12727"/>
                        <a:pt x="15317" y="12686"/>
                        <a:pt x="15392" y="12578"/>
                      </a:cubicBezTo>
                      <a:cubicBezTo>
                        <a:pt x="15596" y="12233"/>
                        <a:pt x="15769" y="11873"/>
                        <a:pt x="15910" y="11512"/>
                      </a:cubicBezTo>
                      <a:cubicBezTo>
                        <a:pt x="15925" y="11434"/>
                        <a:pt x="15925" y="11356"/>
                        <a:pt x="15894" y="11293"/>
                      </a:cubicBezTo>
                      <a:cubicBezTo>
                        <a:pt x="15878" y="11246"/>
                        <a:pt x="15847" y="11199"/>
                        <a:pt x="15816" y="11152"/>
                      </a:cubicBezTo>
                      <a:cubicBezTo>
                        <a:pt x="15345" y="10650"/>
                        <a:pt x="14859" y="10164"/>
                        <a:pt x="14342" y="9694"/>
                      </a:cubicBezTo>
                      <a:cubicBezTo>
                        <a:pt x="14499" y="9067"/>
                        <a:pt x="14530" y="8456"/>
                        <a:pt x="14421" y="7829"/>
                      </a:cubicBezTo>
                      <a:cubicBezTo>
                        <a:pt x="15016" y="7469"/>
                        <a:pt x="15627" y="7124"/>
                        <a:pt x="16223" y="6747"/>
                      </a:cubicBezTo>
                      <a:lnTo>
                        <a:pt x="16239" y="6747"/>
                      </a:lnTo>
                      <a:cubicBezTo>
                        <a:pt x="16349" y="6669"/>
                        <a:pt x="16427" y="6544"/>
                        <a:pt x="16396" y="6387"/>
                      </a:cubicBezTo>
                      <a:cubicBezTo>
                        <a:pt x="16333" y="6026"/>
                        <a:pt x="16223" y="5666"/>
                        <a:pt x="16082" y="5321"/>
                      </a:cubicBezTo>
                      <a:cubicBezTo>
                        <a:pt x="16035" y="5227"/>
                        <a:pt x="15972" y="5149"/>
                        <a:pt x="15878" y="5102"/>
                      </a:cubicBezTo>
                      <a:cubicBezTo>
                        <a:pt x="15847" y="5086"/>
                        <a:pt x="15800" y="5070"/>
                        <a:pt x="15737" y="5070"/>
                      </a:cubicBezTo>
                      <a:cubicBezTo>
                        <a:pt x="15048" y="5008"/>
                        <a:pt x="14374" y="4976"/>
                        <a:pt x="13684" y="4976"/>
                      </a:cubicBezTo>
                      <a:cubicBezTo>
                        <a:pt x="13386" y="4443"/>
                        <a:pt x="13010" y="3989"/>
                        <a:pt x="12524" y="3613"/>
                      </a:cubicBezTo>
                      <a:cubicBezTo>
                        <a:pt x="12712" y="2970"/>
                        <a:pt x="12900" y="2327"/>
                        <a:pt x="13073" y="1685"/>
                      </a:cubicBezTo>
                      <a:lnTo>
                        <a:pt x="13088" y="1685"/>
                      </a:lnTo>
                      <a:cubicBezTo>
                        <a:pt x="13182" y="1512"/>
                        <a:pt x="13120" y="1340"/>
                        <a:pt x="12979" y="1230"/>
                      </a:cubicBezTo>
                      <a:cubicBezTo>
                        <a:pt x="12681" y="1011"/>
                        <a:pt x="12352" y="823"/>
                        <a:pt x="12022" y="666"/>
                      </a:cubicBezTo>
                      <a:cubicBezTo>
                        <a:pt x="11971" y="649"/>
                        <a:pt x="11914" y="636"/>
                        <a:pt x="11859" y="636"/>
                      </a:cubicBezTo>
                      <a:cubicBezTo>
                        <a:pt x="11813" y="636"/>
                        <a:pt x="11767" y="645"/>
                        <a:pt x="11725" y="666"/>
                      </a:cubicBezTo>
                      <a:cubicBezTo>
                        <a:pt x="11678" y="666"/>
                        <a:pt x="11631" y="697"/>
                        <a:pt x="11584" y="729"/>
                      </a:cubicBezTo>
                      <a:cubicBezTo>
                        <a:pt x="11051" y="1152"/>
                        <a:pt x="10533" y="1591"/>
                        <a:pt x="10032" y="2061"/>
                      </a:cubicBezTo>
                      <a:cubicBezTo>
                        <a:pt x="9575" y="1912"/>
                        <a:pt x="9112" y="1836"/>
                        <a:pt x="8641" y="1836"/>
                      </a:cubicBezTo>
                      <a:cubicBezTo>
                        <a:pt x="8417" y="1836"/>
                        <a:pt x="8191" y="1853"/>
                        <a:pt x="7963" y="1888"/>
                      </a:cubicBezTo>
                      <a:cubicBezTo>
                        <a:pt x="7618" y="1324"/>
                        <a:pt x="7289" y="760"/>
                        <a:pt x="6944" y="196"/>
                      </a:cubicBezTo>
                      <a:cubicBezTo>
                        <a:pt x="6944" y="180"/>
                        <a:pt x="6944" y="180"/>
                        <a:pt x="6944" y="180"/>
                      </a:cubicBezTo>
                      <a:cubicBezTo>
                        <a:pt x="6877" y="73"/>
                        <a:pt x="6777" y="1"/>
                        <a:pt x="6651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32" name="Google Shape;2532;p28"/>
                <p:cNvSpPr/>
                <p:nvPr/>
              </p:nvSpPr>
              <p:spPr>
                <a:xfrm>
                  <a:off x="1610522" y="731473"/>
                  <a:ext cx="118892" cy="1009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94" h="6536" extrusionOk="0">
                      <a:moveTo>
                        <a:pt x="3911" y="632"/>
                      </a:moveTo>
                      <a:cubicBezTo>
                        <a:pt x="4113" y="632"/>
                        <a:pt x="4324" y="653"/>
                        <a:pt x="4543" y="699"/>
                      </a:cubicBezTo>
                      <a:cubicBezTo>
                        <a:pt x="4575" y="715"/>
                        <a:pt x="4590" y="715"/>
                        <a:pt x="4622" y="715"/>
                      </a:cubicBezTo>
                      <a:cubicBezTo>
                        <a:pt x="5923" y="1044"/>
                        <a:pt x="6910" y="2345"/>
                        <a:pt x="6659" y="3709"/>
                      </a:cubicBezTo>
                      <a:cubicBezTo>
                        <a:pt x="6424" y="5030"/>
                        <a:pt x="5141" y="5882"/>
                        <a:pt x="3857" y="5882"/>
                      </a:cubicBezTo>
                      <a:cubicBezTo>
                        <a:pt x="3603" y="5882"/>
                        <a:pt x="3348" y="5848"/>
                        <a:pt x="3101" y="5778"/>
                      </a:cubicBezTo>
                      <a:cubicBezTo>
                        <a:pt x="0" y="4856"/>
                        <a:pt x="1090" y="632"/>
                        <a:pt x="3911" y="632"/>
                      </a:cubicBezTo>
                      <a:close/>
                      <a:moveTo>
                        <a:pt x="3944" y="0"/>
                      </a:moveTo>
                      <a:cubicBezTo>
                        <a:pt x="2477" y="0"/>
                        <a:pt x="1085" y="880"/>
                        <a:pt x="640" y="2361"/>
                      </a:cubicBezTo>
                      <a:cubicBezTo>
                        <a:pt x="107" y="4132"/>
                        <a:pt x="1189" y="5888"/>
                        <a:pt x="2929" y="6405"/>
                      </a:cubicBezTo>
                      <a:cubicBezTo>
                        <a:pt x="3234" y="6493"/>
                        <a:pt x="3548" y="6535"/>
                        <a:pt x="3860" y="6535"/>
                      </a:cubicBezTo>
                      <a:cubicBezTo>
                        <a:pt x="5380" y="6535"/>
                        <a:pt x="6878" y="5541"/>
                        <a:pt x="7255" y="4007"/>
                      </a:cubicBezTo>
                      <a:cubicBezTo>
                        <a:pt x="7694" y="2267"/>
                        <a:pt x="6471" y="496"/>
                        <a:pt x="4778" y="73"/>
                      </a:cubicBezTo>
                      <a:lnTo>
                        <a:pt x="4669" y="73"/>
                      </a:lnTo>
                      <a:cubicBezTo>
                        <a:pt x="4428" y="24"/>
                        <a:pt x="4185" y="0"/>
                        <a:pt x="3944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533" name="Google Shape;2533;p28"/>
              <p:cNvSpPr/>
              <p:nvPr/>
            </p:nvSpPr>
            <p:spPr>
              <a:xfrm rot="-5400000">
                <a:off x="715100" y="702546"/>
                <a:ext cx="192827" cy="128187"/>
              </a:xfrm>
              <a:prstGeom prst="rect">
                <a:avLst/>
              </a:prstGeom>
            </p:spPr>
            <p:txBody>
              <a:bodyPr>
                <a:prstTxWarp prst="textPlain">
                  <a:avLst/>
                </a:prstTxWarp>
              </a:bodyPr>
              <a:lstStyle/>
              <a:p>
                <a:pPr lvl="0" algn="ctr"/>
                <a:r>
                  <a:rPr b="0" i="0">
                    <a:ln>
                      <a:noFill/>
                    </a:ln>
                    <a:solidFill>
                      <a:schemeClr val="lt2"/>
                    </a:solidFill>
                    <a:latin typeface="Gaegu;300"/>
                  </a:rPr>
                  <a:t>^</a:t>
                </a:r>
              </a:p>
            </p:txBody>
          </p:sp>
          <p:sp>
            <p:nvSpPr>
              <p:cNvPr id="2534" name="Google Shape;2534;p28"/>
              <p:cNvSpPr/>
              <p:nvPr/>
            </p:nvSpPr>
            <p:spPr>
              <a:xfrm rot="5400000" flipH="1">
                <a:off x="1011380" y="702546"/>
                <a:ext cx="192827" cy="128187"/>
              </a:xfrm>
              <a:prstGeom prst="rect">
                <a:avLst/>
              </a:prstGeom>
            </p:spPr>
            <p:txBody>
              <a:bodyPr>
                <a:prstTxWarp prst="textPlain">
                  <a:avLst/>
                </a:prstTxWarp>
              </a:bodyPr>
              <a:lstStyle/>
              <a:p>
                <a:pPr lvl="0" algn="ctr"/>
                <a:r>
                  <a:rPr b="0" i="0">
                    <a:ln>
                      <a:noFill/>
                    </a:ln>
                    <a:solidFill>
                      <a:schemeClr val="lt2"/>
                    </a:solidFill>
                    <a:latin typeface="Gaegu;300"/>
                  </a:rPr>
                  <a:t>^</a:t>
                </a:r>
              </a:p>
            </p:txBody>
          </p:sp>
        </p:grpSp>
      </p:grpSp>
      <p:grpSp>
        <p:nvGrpSpPr>
          <p:cNvPr id="2535" name="Google Shape;2535;p28"/>
          <p:cNvGrpSpPr/>
          <p:nvPr/>
        </p:nvGrpSpPr>
        <p:grpSpPr>
          <a:xfrm>
            <a:off x="5622860" y="4267818"/>
            <a:ext cx="971096" cy="494681"/>
            <a:chOff x="2094425" y="748900"/>
            <a:chExt cx="887900" cy="452300"/>
          </a:xfrm>
        </p:grpSpPr>
        <p:sp>
          <p:nvSpPr>
            <p:cNvPr id="2536" name="Google Shape;2536;p28"/>
            <p:cNvSpPr/>
            <p:nvPr/>
          </p:nvSpPr>
          <p:spPr>
            <a:xfrm>
              <a:off x="2094425" y="748900"/>
              <a:ext cx="887900" cy="419450"/>
            </a:xfrm>
            <a:custGeom>
              <a:avLst/>
              <a:gdLst/>
              <a:ahLst/>
              <a:cxnLst/>
              <a:rect l="l" t="t" r="r" b="b"/>
              <a:pathLst>
                <a:path w="35516" h="16778" extrusionOk="0">
                  <a:moveTo>
                    <a:pt x="18732" y="0"/>
                  </a:moveTo>
                  <a:cubicBezTo>
                    <a:pt x="17804" y="0"/>
                    <a:pt x="16865" y="68"/>
                    <a:pt x="15918" y="202"/>
                  </a:cubicBezTo>
                  <a:cubicBezTo>
                    <a:pt x="14724" y="362"/>
                    <a:pt x="13570" y="640"/>
                    <a:pt x="12456" y="1038"/>
                  </a:cubicBezTo>
                  <a:cubicBezTo>
                    <a:pt x="8397" y="2451"/>
                    <a:pt x="5154" y="4918"/>
                    <a:pt x="2766" y="8499"/>
                  </a:cubicBezTo>
                  <a:cubicBezTo>
                    <a:pt x="1234" y="10787"/>
                    <a:pt x="319" y="13314"/>
                    <a:pt x="21" y="16060"/>
                  </a:cubicBezTo>
                  <a:cubicBezTo>
                    <a:pt x="1" y="16159"/>
                    <a:pt x="1" y="16279"/>
                    <a:pt x="1" y="16378"/>
                  </a:cubicBezTo>
                  <a:cubicBezTo>
                    <a:pt x="21" y="16617"/>
                    <a:pt x="200" y="16756"/>
                    <a:pt x="419" y="16776"/>
                  </a:cubicBezTo>
                  <a:cubicBezTo>
                    <a:pt x="431" y="16777"/>
                    <a:pt x="444" y="16778"/>
                    <a:pt x="456" y="16778"/>
                  </a:cubicBezTo>
                  <a:cubicBezTo>
                    <a:pt x="640" y="16778"/>
                    <a:pt x="800" y="16643"/>
                    <a:pt x="856" y="16438"/>
                  </a:cubicBezTo>
                  <a:cubicBezTo>
                    <a:pt x="896" y="16338"/>
                    <a:pt x="896" y="16239"/>
                    <a:pt x="916" y="16139"/>
                  </a:cubicBezTo>
                  <a:cubicBezTo>
                    <a:pt x="1294" y="12737"/>
                    <a:pt x="2627" y="9753"/>
                    <a:pt x="4875" y="7206"/>
                  </a:cubicBezTo>
                  <a:cubicBezTo>
                    <a:pt x="8377" y="3227"/>
                    <a:pt x="12814" y="1138"/>
                    <a:pt x="18106" y="919"/>
                  </a:cubicBezTo>
                  <a:cubicBezTo>
                    <a:pt x="18349" y="908"/>
                    <a:pt x="18591" y="903"/>
                    <a:pt x="18831" y="903"/>
                  </a:cubicBezTo>
                  <a:cubicBezTo>
                    <a:pt x="20902" y="903"/>
                    <a:pt x="22908" y="1286"/>
                    <a:pt x="24851" y="2053"/>
                  </a:cubicBezTo>
                  <a:cubicBezTo>
                    <a:pt x="28492" y="3485"/>
                    <a:pt x="31278" y="5893"/>
                    <a:pt x="33068" y="9394"/>
                  </a:cubicBezTo>
                  <a:cubicBezTo>
                    <a:pt x="33904" y="11006"/>
                    <a:pt x="34401" y="12697"/>
                    <a:pt x="34561" y="14488"/>
                  </a:cubicBezTo>
                  <a:cubicBezTo>
                    <a:pt x="34581" y="14667"/>
                    <a:pt x="34600" y="14846"/>
                    <a:pt x="34620" y="15025"/>
                  </a:cubicBezTo>
                  <a:cubicBezTo>
                    <a:pt x="34620" y="15105"/>
                    <a:pt x="34640" y="15204"/>
                    <a:pt x="34680" y="15284"/>
                  </a:cubicBezTo>
                  <a:cubicBezTo>
                    <a:pt x="34740" y="15463"/>
                    <a:pt x="34899" y="15562"/>
                    <a:pt x="35098" y="15562"/>
                  </a:cubicBezTo>
                  <a:cubicBezTo>
                    <a:pt x="35277" y="15542"/>
                    <a:pt x="35436" y="15443"/>
                    <a:pt x="35456" y="15224"/>
                  </a:cubicBezTo>
                  <a:cubicBezTo>
                    <a:pt x="35496" y="14926"/>
                    <a:pt x="35516" y="14627"/>
                    <a:pt x="35476" y="14309"/>
                  </a:cubicBezTo>
                  <a:cubicBezTo>
                    <a:pt x="35317" y="12836"/>
                    <a:pt x="34939" y="11404"/>
                    <a:pt x="34362" y="10031"/>
                  </a:cubicBezTo>
                  <a:cubicBezTo>
                    <a:pt x="32889" y="6549"/>
                    <a:pt x="30482" y="3923"/>
                    <a:pt x="27159" y="2132"/>
                  </a:cubicBezTo>
                  <a:cubicBezTo>
                    <a:pt x="24485" y="682"/>
                    <a:pt x="21661" y="0"/>
                    <a:pt x="187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7" name="Google Shape;2537;p28"/>
            <p:cNvSpPr/>
            <p:nvPr/>
          </p:nvSpPr>
          <p:spPr>
            <a:xfrm>
              <a:off x="2180475" y="835350"/>
              <a:ext cx="733700" cy="337425"/>
            </a:xfrm>
            <a:custGeom>
              <a:avLst/>
              <a:gdLst/>
              <a:ahLst/>
              <a:cxnLst/>
              <a:rect l="l" t="t" r="r" b="b"/>
              <a:pathLst>
                <a:path w="29348" h="13497" extrusionOk="0">
                  <a:moveTo>
                    <a:pt x="15085" y="1"/>
                  </a:moveTo>
                  <a:cubicBezTo>
                    <a:pt x="14631" y="1"/>
                    <a:pt x="14172" y="23"/>
                    <a:pt x="13709" y="67"/>
                  </a:cubicBezTo>
                  <a:cubicBezTo>
                    <a:pt x="11362" y="286"/>
                    <a:pt x="9173" y="1102"/>
                    <a:pt x="7223" y="2435"/>
                  </a:cubicBezTo>
                  <a:cubicBezTo>
                    <a:pt x="3483" y="4962"/>
                    <a:pt x="1195" y="8503"/>
                    <a:pt x="41" y="12821"/>
                  </a:cubicBezTo>
                  <a:cubicBezTo>
                    <a:pt x="1" y="12920"/>
                    <a:pt x="1" y="13020"/>
                    <a:pt x="1" y="13099"/>
                  </a:cubicBezTo>
                  <a:cubicBezTo>
                    <a:pt x="31" y="13336"/>
                    <a:pt x="226" y="13496"/>
                    <a:pt x="431" y="13496"/>
                  </a:cubicBezTo>
                  <a:cubicBezTo>
                    <a:pt x="501" y="13496"/>
                    <a:pt x="572" y="13478"/>
                    <a:pt x="638" y="13437"/>
                  </a:cubicBezTo>
                  <a:cubicBezTo>
                    <a:pt x="757" y="13358"/>
                    <a:pt x="837" y="13218"/>
                    <a:pt x="896" y="13079"/>
                  </a:cubicBezTo>
                  <a:cubicBezTo>
                    <a:pt x="976" y="12880"/>
                    <a:pt x="1016" y="12641"/>
                    <a:pt x="1075" y="12423"/>
                  </a:cubicBezTo>
                  <a:cubicBezTo>
                    <a:pt x="2010" y="9378"/>
                    <a:pt x="3562" y="6712"/>
                    <a:pt x="5930" y="4564"/>
                  </a:cubicBezTo>
                  <a:cubicBezTo>
                    <a:pt x="8019" y="2673"/>
                    <a:pt x="10446" y="1480"/>
                    <a:pt x="13292" y="1042"/>
                  </a:cubicBezTo>
                  <a:cubicBezTo>
                    <a:pt x="13899" y="955"/>
                    <a:pt x="14505" y="912"/>
                    <a:pt x="15108" y="912"/>
                  </a:cubicBezTo>
                  <a:cubicBezTo>
                    <a:pt x="16856" y="912"/>
                    <a:pt x="18579" y="1277"/>
                    <a:pt x="20235" y="2017"/>
                  </a:cubicBezTo>
                  <a:cubicBezTo>
                    <a:pt x="23180" y="3350"/>
                    <a:pt x="25349" y="5519"/>
                    <a:pt x="26921" y="8304"/>
                  </a:cubicBezTo>
                  <a:cubicBezTo>
                    <a:pt x="27557" y="9438"/>
                    <a:pt x="28035" y="10632"/>
                    <a:pt x="28413" y="11885"/>
                  </a:cubicBezTo>
                  <a:cubicBezTo>
                    <a:pt x="28433" y="12005"/>
                    <a:pt x="28492" y="12124"/>
                    <a:pt x="28572" y="12224"/>
                  </a:cubicBezTo>
                  <a:cubicBezTo>
                    <a:pt x="28656" y="12350"/>
                    <a:pt x="28771" y="12417"/>
                    <a:pt x="28901" y="12417"/>
                  </a:cubicBezTo>
                  <a:cubicBezTo>
                    <a:pt x="28955" y="12417"/>
                    <a:pt x="29011" y="12406"/>
                    <a:pt x="29069" y="12383"/>
                  </a:cubicBezTo>
                  <a:cubicBezTo>
                    <a:pt x="29228" y="12323"/>
                    <a:pt x="29348" y="12184"/>
                    <a:pt x="29308" y="11965"/>
                  </a:cubicBezTo>
                  <a:cubicBezTo>
                    <a:pt x="29288" y="11706"/>
                    <a:pt x="29268" y="11428"/>
                    <a:pt x="29169" y="11189"/>
                  </a:cubicBezTo>
                  <a:cubicBezTo>
                    <a:pt x="28811" y="10274"/>
                    <a:pt x="28472" y="9339"/>
                    <a:pt x="28035" y="8463"/>
                  </a:cubicBezTo>
                  <a:cubicBezTo>
                    <a:pt x="26622" y="5658"/>
                    <a:pt x="24613" y="3410"/>
                    <a:pt x="21867" y="1838"/>
                  </a:cubicBezTo>
                  <a:cubicBezTo>
                    <a:pt x="19743" y="617"/>
                    <a:pt x="17478" y="1"/>
                    <a:pt x="150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8" name="Google Shape;2538;p28"/>
            <p:cNvSpPr/>
            <p:nvPr/>
          </p:nvSpPr>
          <p:spPr>
            <a:xfrm>
              <a:off x="2263050" y="935600"/>
              <a:ext cx="563600" cy="236375"/>
            </a:xfrm>
            <a:custGeom>
              <a:avLst/>
              <a:gdLst/>
              <a:ahLst/>
              <a:cxnLst/>
              <a:rect l="l" t="t" r="r" b="b"/>
              <a:pathLst>
                <a:path w="22544" h="9455" extrusionOk="0">
                  <a:moveTo>
                    <a:pt x="11757" y="0"/>
                  </a:moveTo>
                  <a:cubicBezTo>
                    <a:pt x="11389" y="0"/>
                    <a:pt x="11018" y="19"/>
                    <a:pt x="10645" y="56"/>
                  </a:cubicBezTo>
                  <a:cubicBezTo>
                    <a:pt x="8397" y="394"/>
                    <a:pt x="6706" y="1031"/>
                    <a:pt x="5333" y="1946"/>
                  </a:cubicBezTo>
                  <a:cubicBezTo>
                    <a:pt x="2826" y="3598"/>
                    <a:pt x="1135" y="5866"/>
                    <a:pt x="120" y="8671"/>
                  </a:cubicBezTo>
                  <a:cubicBezTo>
                    <a:pt x="80" y="8751"/>
                    <a:pt x="60" y="8811"/>
                    <a:pt x="40" y="8890"/>
                  </a:cubicBezTo>
                  <a:cubicBezTo>
                    <a:pt x="1" y="9129"/>
                    <a:pt x="120" y="9348"/>
                    <a:pt x="319" y="9427"/>
                  </a:cubicBezTo>
                  <a:cubicBezTo>
                    <a:pt x="370" y="9446"/>
                    <a:pt x="421" y="9455"/>
                    <a:pt x="472" y="9455"/>
                  </a:cubicBezTo>
                  <a:cubicBezTo>
                    <a:pt x="641" y="9455"/>
                    <a:pt x="800" y="9357"/>
                    <a:pt x="876" y="9189"/>
                  </a:cubicBezTo>
                  <a:cubicBezTo>
                    <a:pt x="936" y="9069"/>
                    <a:pt x="976" y="8950"/>
                    <a:pt x="1015" y="8830"/>
                  </a:cubicBezTo>
                  <a:cubicBezTo>
                    <a:pt x="1851" y="6582"/>
                    <a:pt x="3184" y="4692"/>
                    <a:pt x="5094" y="3220"/>
                  </a:cubicBezTo>
                  <a:cubicBezTo>
                    <a:pt x="7000" y="1746"/>
                    <a:pt x="9159" y="951"/>
                    <a:pt x="11570" y="951"/>
                  </a:cubicBezTo>
                  <a:cubicBezTo>
                    <a:pt x="11600" y="951"/>
                    <a:pt x="11630" y="951"/>
                    <a:pt x="11660" y="952"/>
                  </a:cubicBezTo>
                  <a:cubicBezTo>
                    <a:pt x="14326" y="971"/>
                    <a:pt x="16634" y="1926"/>
                    <a:pt x="18584" y="3757"/>
                  </a:cubicBezTo>
                  <a:cubicBezTo>
                    <a:pt x="19957" y="5050"/>
                    <a:pt x="20932" y="6602"/>
                    <a:pt x="21509" y="8413"/>
                  </a:cubicBezTo>
                  <a:cubicBezTo>
                    <a:pt x="21568" y="8572"/>
                    <a:pt x="21648" y="8751"/>
                    <a:pt x="21747" y="8890"/>
                  </a:cubicBezTo>
                  <a:cubicBezTo>
                    <a:pt x="21824" y="9005"/>
                    <a:pt x="21967" y="9063"/>
                    <a:pt x="22106" y="9063"/>
                  </a:cubicBezTo>
                  <a:cubicBezTo>
                    <a:pt x="22184" y="9063"/>
                    <a:pt x="22260" y="9045"/>
                    <a:pt x="22324" y="9010"/>
                  </a:cubicBezTo>
                  <a:cubicBezTo>
                    <a:pt x="22464" y="8950"/>
                    <a:pt x="22543" y="8771"/>
                    <a:pt x="22503" y="8552"/>
                  </a:cubicBezTo>
                  <a:cubicBezTo>
                    <a:pt x="22464" y="8333"/>
                    <a:pt x="22404" y="8114"/>
                    <a:pt x="22324" y="7895"/>
                  </a:cubicBezTo>
                  <a:cubicBezTo>
                    <a:pt x="21906" y="6781"/>
                    <a:pt x="21369" y="5707"/>
                    <a:pt x="20653" y="4752"/>
                  </a:cubicBezTo>
                  <a:cubicBezTo>
                    <a:pt x="18232" y="1560"/>
                    <a:pt x="15116" y="0"/>
                    <a:pt x="1175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9" name="Google Shape;2539;p28"/>
            <p:cNvSpPr/>
            <p:nvPr/>
          </p:nvSpPr>
          <p:spPr>
            <a:xfrm>
              <a:off x="2343125" y="1024550"/>
              <a:ext cx="375575" cy="176650"/>
            </a:xfrm>
            <a:custGeom>
              <a:avLst/>
              <a:gdLst/>
              <a:ahLst/>
              <a:cxnLst/>
              <a:rect l="l" t="t" r="r" b="b"/>
              <a:pathLst>
                <a:path w="15023" h="7066" extrusionOk="0">
                  <a:moveTo>
                    <a:pt x="8034" y="1"/>
                  </a:moveTo>
                  <a:cubicBezTo>
                    <a:pt x="7582" y="1"/>
                    <a:pt x="7120" y="46"/>
                    <a:pt x="6646" y="139"/>
                  </a:cubicBezTo>
                  <a:cubicBezTo>
                    <a:pt x="5651" y="318"/>
                    <a:pt x="4756" y="736"/>
                    <a:pt x="3921" y="1293"/>
                  </a:cubicBezTo>
                  <a:cubicBezTo>
                    <a:pt x="2070" y="2567"/>
                    <a:pt x="856" y="4317"/>
                    <a:pt x="61" y="6387"/>
                  </a:cubicBezTo>
                  <a:cubicBezTo>
                    <a:pt x="41" y="6446"/>
                    <a:pt x="21" y="6506"/>
                    <a:pt x="21" y="6566"/>
                  </a:cubicBezTo>
                  <a:cubicBezTo>
                    <a:pt x="1" y="6785"/>
                    <a:pt x="140" y="6984"/>
                    <a:pt x="319" y="7043"/>
                  </a:cubicBezTo>
                  <a:cubicBezTo>
                    <a:pt x="369" y="7058"/>
                    <a:pt x="419" y="7066"/>
                    <a:pt x="467" y="7066"/>
                  </a:cubicBezTo>
                  <a:cubicBezTo>
                    <a:pt x="613" y="7066"/>
                    <a:pt x="747" y="6998"/>
                    <a:pt x="837" y="6864"/>
                  </a:cubicBezTo>
                  <a:cubicBezTo>
                    <a:pt x="896" y="6785"/>
                    <a:pt x="916" y="6685"/>
                    <a:pt x="976" y="6586"/>
                  </a:cubicBezTo>
                  <a:cubicBezTo>
                    <a:pt x="1215" y="6068"/>
                    <a:pt x="1414" y="5551"/>
                    <a:pt x="1692" y="5073"/>
                  </a:cubicBezTo>
                  <a:cubicBezTo>
                    <a:pt x="2528" y="3601"/>
                    <a:pt x="3622" y="2387"/>
                    <a:pt x="5154" y="1631"/>
                  </a:cubicBezTo>
                  <a:cubicBezTo>
                    <a:pt x="6141" y="1138"/>
                    <a:pt x="7102" y="891"/>
                    <a:pt x="8038" y="891"/>
                  </a:cubicBezTo>
                  <a:cubicBezTo>
                    <a:pt x="9330" y="891"/>
                    <a:pt x="10571" y="1362"/>
                    <a:pt x="11760" y="2308"/>
                  </a:cubicBezTo>
                  <a:cubicBezTo>
                    <a:pt x="12794" y="3124"/>
                    <a:pt x="13511" y="4198"/>
                    <a:pt x="14028" y="5392"/>
                  </a:cubicBezTo>
                  <a:cubicBezTo>
                    <a:pt x="14068" y="5511"/>
                    <a:pt x="14107" y="5611"/>
                    <a:pt x="14187" y="5710"/>
                  </a:cubicBezTo>
                  <a:cubicBezTo>
                    <a:pt x="14272" y="5851"/>
                    <a:pt x="14406" y="5932"/>
                    <a:pt x="14548" y="5932"/>
                  </a:cubicBezTo>
                  <a:cubicBezTo>
                    <a:pt x="14606" y="5932"/>
                    <a:pt x="14666" y="5918"/>
                    <a:pt x="14724" y="5889"/>
                  </a:cubicBezTo>
                  <a:cubicBezTo>
                    <a:pt x="14923" y="5810"/>
                    <a:pt x="15023" y="5611"/>
                    <a:pt x="14983" y="5372"/>
                  </a:cubicBezTo>
                  <a:cubicBezTo>
                    <a:pt x="14983" y="5332"/>
                    <a:pt x="14963" y="5272"/>
                    <a:pt x="14943" y="5213"/>
                  </a:cubicBezTo>
                  <a:cubicBezTo>
                    <a:pt x="14366" y="3800"/>
                    <a:pt x="13530" y="2586"/>
                    <a:pt x="12357" y="1612"/>
                  </a:cubicBezTo>
                  <a:cubicBezTo>
                    <a:pt x="11057" y="559"/>
                    <a:pt x="9613" y="1"/>
                    <a:pt x="80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40" name="Google Shape;2540;p28"/>
          <p:cNvSpPr/>
          <p:nvPr/>
        </p:nvSpPr>
        <p:spPr>
          <a:xfrm>
            <a:off x="720000" y="4202949"/>
            <a:ext cx="393256" cy="466950"/>
          </a:xfrm>
          <a:custGeom>
            <a:avLst/>
            <a:gdLst/>
            <a:ahLst/>
            <a:cxnLst/>
            <a:rect l="l" t="t" r="r" b="b"/>
            <a:pathLst>
              <a:path w="4776" h="5671" extrusionOk="0">
                <a:moveTo>
                  <a:pt x="1930" y="1294"/>
                </a:moveTo>
                <a:cubicBezTo>
                  <a:pt x="1930" y="995"/>
                  <a:pt x="1930" y="717"/>
                  <a:pt x="1930" y="438"/>
                </a:cubicBezTo>
                <a:cubicBezTo>
                  <a:pt x="1950" y="259"/>
                  <a:pt x="1930" y="0"/>
                  <a:pt x="2189" y="0"/>
                </a:cubicBezTo>
                <a:cubicBezTo>
                  <a:pt x="2268" y="20"/>
                  <a:pt x="2408" y="259"/>
                  <a:pt x="2428" y="418"/>
                </a:cubicBezTo>
                <a:cubicBezTo>
                  <a:pt x="2487" y="1015"/>
                  <a:pt x="2507" y="1612"/>
                  <a:pt x="2527" y="2209"/>
                </a:cubicBezTo>
                <a:cubicBezTo>
                  <a:pt x="2547" y="2308"/>
                  <a:pt x="2567" y="2388"/>
                  <a:pt x="2587" y="2487"/>
                </a:cubicBezTo>
                <a:cubicBezTo>
                  <a:pt x="2666" y="2428"/>
                  <a:pt x="2726" y="2368"/>
                  <a:pt x="2806" y="2308"/>
                </a:cubicBezTo>
                <a:cubicBezTo>
                  <a:pt x="3044" y="2070"/>
                  <a:pt x="3283" y="1811"/>
                  <a:pt x="3562" y="1572"/>
                </a:cubicBezTo>
                <a:cubicBezTo>
                  <a:pt x="3701" y="1433"/>
                  <a:pt x="3880" y="1234"/>
                  <a:pt x="4079" y="1433"/>
                </a:cubicBezTo>
                <a:cubicBezTo>
                  <a:pt x="4298" y="1652"/>
                  <a:pt x="4079" y="1811"/>
                  <a:pt x="3940" y="1950"/>
                </a:cubicBezTo>
                <a:cubicBezTo>
                  <a:pt x="3781" y="2109"/>
                  <a:pt x="3621" y="2249"/>
                  <a:pt x="3482" y="2408"/>
                </a:cubicBezTo>
                <a:cubicBezTo>
                  <a:pt x="3422" y="2468"/>
                  <a:pt x="3403" y="2527"/>
                  <a:pt x="3363" y="2567"/>
                </a:cubicBezTo>
                <a:cubicBezTo>
                  <a:pt x="3422" y="2587"/>
                  <a:pt x="3482" y="2607"/>
                  <a:pt x="3562" y="2607"/>
                </a:cubicBezTo>
                <a:cubicBezTo>
                  <a:pt x="3701" y="2627"/>
                  <a:pt x="3860" y="2587"/>
                  <a:pt x="3999" y="2627"/>
                </a:cubicBezTo>
                <a:cubicBezTo>
                  <a:pt x="4099" y="2666"/>
                  <a:pt x="4258" y="2746"/>
                  <a:pt x="4258" y="2865"/>
                </a:cubicBezTo>
                <a:cubicBezTo>
                  <a:pt x="4258" y="2985"/>
                  <a:pt x="4099" y="3084"/>
                  <a:pt x="3980" y="3104"/>
                </a:cubicBezTo>
                <a:cubicBezTo>
                  <a:pt x="3701" y="3164"/>
                  <a:pt x="3422" y="3164"/>
                  <a:pt x="3144" y="3204"/>
                </a:cubicBezTo>
                <a:cubicBezTo>
                  <a:pt x="3064" y="3204"/>
                  <a:pt x="3005" y="3243"/>
                  <a:pt x="2945" y="3263"/>
                </a:cubicBezTo>
                <a:cubicBezTo>
                  <a:pt x="2985" y="3303"/>
                  <a:pt x="3005" y="3383"/>
                  <a:pt x="3064" y="3423"/>
                </a:cubicBezTo>
                <a:cubicBezTo>
                  <a:pt x="3562" y="3900"/>
                  <a:pt x="4059" y="4358"/>
                  <a:pt x="4557" y="4835"/>
                </a:cubicBezTo>
                <a:cubicBezTo>
                  <a:pt x="4616" y="4875"/>
                  <a:pt x="4696" y="4935"/>
                  <a:pt x="4716" y="5014"/>
                </a:cubicBezTo>
                <a:cubicBezTo>
                  <a:pt x="4756" y="5074"/>
                  <a:pt x="4775" y="5193"/>
                  <a:pt x="4756" y="5233"/>
                </a:cubicBezTo>
                <a:cubicBezTo>
                  <a:pt x="4696" y="5293"/>
                  <a:pt x="4557" y="5352"/>
                  <a:pt x="4497" y="5333"/>
                </a:cubicBezTo>
                <a:cubicBezTo>
                  <a:pt x="4298" y="5233"/>
                  <a:pt x="4079" y="5134"/>
                  <a:pt x="3920" y="4994"/>
                </a:cubicBezTo>
                <a:cubicBezTo>
                  <a:pt x="3562" y="4676"/>
                  <a:pt x="3223" y="4318"/>
                  <a:pt x="2865" y="4000"/>
                </a:cubicBezTo>
                <a:cubicBezTo>
                  <a:pt x="2826" y="3940"/>
                  <a:pt x="2746" y="3920"/>
                  <a:pt x="2686" y="3880"/>
                </a:cubicBezTo>
                <a:cubicBezTo>
                  <a:pt x="2666" y="3960"/>
                  <a:pt x="2666" y="4019"/>
                  <a:pt x="2666" y="4099"/>
                </a:cubicBezTo>
                <a:cubicBezTo>
                  <a:pt x="2686" y="4517"/>
                  <a:pt x="2726" y="4955"/>
                  <a:pt x="2726" y="5372"/>
                </a:cubicBezTo>
                <a:cubicBezTo>
                  <a:pt x="2726" y="5472"/>
                  <a:pt x="2666" y="5651"/>
                  <a:pt x="2567" y="5671"/>
                </a:cubicBezTo>
                <a:cubicBezTo>
                  <a:pt x="2448" y="5671"/>
                  <a:pt x="2388" y="5512"/>
                  <a:pt x="2368" y="5432"/>
                </a:cubicBezTo>
                <a:cubicBezTo>
                  <a:pt x="2268" y="4994"/>
                  <a:pt x="2209" y="4577"/>
                  <a:pt x="2129" y="4139"/>
                </a:cubicBezTo>
                <a:cubicBezTo>
                  <a:pt x="2109" y="4079"/>
                  <a:pt x="2089" y="4000"/>
                  <a:pt x="2070" y="3940"/>
                </a:cubicBezTo>
                <a:cubicBezTo>
                  <a:pt x="2010" y="3980"/>
                  <a:pt x="1930" y="4019"/>
                  <a:pt x="1890" y="4079"/>
                </a:cubicBezTo>
                <a:cubicBezTo>
                  <a:pt x="1632" y="4338"/>
                  <a:pt x="1373" y="4616"/>
                  <a:pt x="1095" y="4875"/>
                </a:cubicBezTo>
                <a:cubicBezTo>
                  <a:pt x="1035" y="4955"/>
                  <a:pt x="876" y="5054"/>
                  <a:pt x="776" y="4974"/>
                </a:cubicBezTo>
                <a:cubicBezTo>
                  <a:pt x="697" y="4915"/>
                  <a:pt x="736" y="4736"/>
                  <a:pt x="796" y="4656"/>
                </a:cubicBezTo>
                <a:cubicBezTo>
                  <a:pt x="1035" y="4318"/>
                  <a:pt x="1294" y="3980"/>
                  <a:pt x="1552" y="3641"/>
                </a:cubicBezTo>
                <a:cubicBezTo>
                  <a:pt x="1572" y="3602"/>
                  <a:pt x="1592" y="3522"/>
                  <a:pt x="1632" y="3482"/>
                </a:cubicBezTo>
                <a:cubicBezTo>
                  <a:pt x="1572" y="3462"/>
                  <a:pt x="1512" y="3462"/>
                  <a:pt x="1453" y="3462"/>
                </a:cubicBezTo>
                <a:cubicBezTo>
                  <a:pt x="1095" y="3482"/>
                  <a:pt x="717" y="3502"/>
                  <a:pt x="358" y="3522"/>
                </a:cubicBezTo>
                <a:cubicBezTo>
                  <a:pt x="199" y="3522"/>
                  <a:pt x="0" y="3542"/>
                  <a:pt x="0" y="3323"/>
                </a:cubicBezTo>
                <a:cubicBezTo>
                  <a:pt x="20" y="3224"/>
                  <a:pt x="199" y="3064"/>
                  <a:pt x="319" y="3044"/>
                </a:cubicBezTo>
                <a:cubicBezTo>
                  <a:pt x="657" y="2985"/>
                  <a:pt x="995" y="2965"/>
                  <a:pt x="1313" y="2925"/>
                </a:cubicBezTo>
                <a:cubicBezTo>
                  <a:pt x="1433" y="2905"/>
                  <a:pt x="1532" y="2885"/>
                  <a:pt x="1632" y="2865"/>
                </a:cubicBezTo>
                <a:cubicBezTo>
                  <a:pt x="1572" y="2766"/>
                  <a:pt x="1512" y="2686"/>
                  <a:pt x="1433" y="2607"/>
                </a:cubicBezTo>
                <a:cubicBezTo>
                  <a:pt x="1174" y="2288"/>
                  <a:pt x="876" y="2010"/>
                  <a:pt x="617" y="1672"/>
                </a:cubicBezTo>
                <a:cubicBezTo>
                  <a:pt x="538" y="1572"/>
                  <a:pt x="398" y="1393"/>
                  <a:pt x="498" y="1294"/>
                </a:cubicBezTo>
                <a:cubicBezTo>
                  <a:pt x="597" y="1194"/>
                  <a:pt x="776" y="1353"/>
                  <a:pt x="876" y="1433"/>
                </a:cubicBezTo>
                <a:cubicBezTo>
                  <a:pt x="1194" y="1672"/>
                  <a:pt x="1473" y="1950"/>
                  <a:pt x="1771" y="2209"/>
                </a:cubicBezTo>
                <a:cubicBezTo>
                  <a:pt x="1831" y="2249"/>
                  <a:pt x="1890" y="2269"/>
                  <a:pt x="1950" y="2308"/>
                </a:cubicBezTo>
                <a:cubicBezTo>
                  <a:pt x="1970" y="2249"/>
                  <a:pt x="1970" y="2189"/>
                  <a:pt x="1970" y="2109"/>
                </a:cubicBezTo>
                <a:cubicBezTo>
                  <a:pt x="1970" y="1831"/>
                  <a:pt x="1950" y="1572"/>
                  <a:pt x="1930" y="1294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1" name="Google Shape;2541;p28"/>
          <p:cNvSpPr/>
          <p:nvPr/>
        </p:nvSpPr>
        <p:spPr>
          <a:xfrm>
            <a:off x="600600" y="1014000"/>
            <a:ext cx="7942800" cy="3748500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5_1">
    <p:spTree>
      <p:nvGrpSpPr>
        <p:cNvPr id="1" name="Shape 2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43" name="Google Shape;2543;p29"/>
          <p:cNvGrpSpPr/>
          <p:nvPr/>
        </p:nvGrpSpPr>
        <p:grpSpPr>
          <a:xfrm>
            <a:off x="-23004" y="-1"/>
            <a:ext cx="9177565" cy="5143390"/>
            <a:chOff x="-23004" y="-1"/>
            <a:chExt cx="9177565" cy="5143390"/>
          </a:xfrm>
        </p:grpSpPr>
        <p:sp>
          <p:nvSpPr>
            <p:cNvPr id="2544" name="Google Shape;2544;p29"/>
            <p:cNvSpPr/>
            <p:nvPr/>
          </p:nvSpPr>
          <p:spPr>
            <a:xfrm>
              <a:off x="-22991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5" name="Google Shape;2545;p29"/>
            <p:cNvSpPr/>
            <p:nvPr/>
          </p:nvSpPr>
          <p:spPr>
            <a:xfrm>
              <a:off x="324596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6" name="Google Shape;2546;p29"/>
            <p:cNvSpPr/>
            <p:nvPr/>
          </p:nvSpPr>
          <p:spPr>
            <a:xfrm>
              <a:off x="650686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7" name="Google Shape;2547;p29"/>
            <p:cNvSpPr/>
            <p:nvPr/>
          </p:nvSpPr>
          <p:spPr>
            <a:xfrm>
              <a:off x="998608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8" name="Google Shape;2548;p29"/>
            <p:cNvSpPr/>
            <p:nvPr/>
          </p:nvSpPr>
          <p:spPr>
            <a:xfrm>
              <a:off x="1346531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9" name="Google Shape;2549;p29"/>
            <p:cNvSpPr/>
            <p:nvPr/>
          </p:nvSpPr>
          <p:spPr>
            <a:xfrm>
              <a:off x="1672285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0" name="Google Shape;2550;p29"/>
            <p:cNvSpPr/>
            <p:nvPr/>
          </p:nvSpPr>
          <p:spPr>
            <a:xfrm>
              <a:off x="2020208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1" name="Google Shape;2551;p29"/>
            <p:cNvSpPr/>
            <p:nvPr/>
          </p:nvSpPr>
          <p:spPr>
            <a:xfrm>
              <a:off x="2368130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2" name="Google Shape;2552;p29"/>
            <p:cNvSpPr/>
            <p:nvPr/>
          </p:nvSpPr>
          <p:spPr>
            <a:xfrm>
              <a:off x="2694152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3" name="Google Shape;2553;p29"/>
            <p:cNvSpPr/>
            <p:nvPr/>
          </p:nvSpPr>
          <p:spPr>
            <a:xfrm>
              <a:off x="3041740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4" name="Google Shape;2554;p29"/>
            <p:cNvSpPr/>
            <p:nvPr/>
          </p:nvSpPr>
          <p:spPr>
            <a:xfrm>
              <a:off x="3389662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5" name="Google Shape;2555;p29"/>
            <p:cNvSpPr/>
            <p:nvPr/>
          </p:nvSpPr>
          <p:spPr>
            <a:xfrm>
              <a:off x="3715752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6" name="Google Shape;2556;p29"/>
            <p:cNvSpPr/>
            <p:nvPr/>
          </p:nvSpPr>
          <p:spPr>
            <a:xfrm>
              <a:off x="4063339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7" name="Google Shape;2557;p29"/>
            <p:cNvSpPr/>
            <p:nvPr/>
          </p:nvSpPr>
          <p:spPr>
            <a:xfrm>
              <a:off x="4411262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8" name="Google Shape;2558;p29"/>
            <p:cNvSpPr/>
            <p:nvPr/>
          </p:nvSpPr>
          <p:spPr>
            <a:xfrm>
              <a:off x="-23004" y="176275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9" name="Google Shape;2559;p29"/>
            <p:cNvSpPr/>
            <p:nvPr/>
          </p:nvSpPr>
          <p:spPr>
            <a:xfrm>
              <a:off x="-23004" y="523862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0" name="Google Shape;2560;p29"/>
            <p:cNvSpPr/>
            <p:nvPr/>
          </p:nvSpPr>
          <p:spPr>
            <a:xfrm>
              <a:off x="-23004" y="849884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1" name="Google Shape;2561;p29"/>
            <p:cNvSpPr/>
            <p:nvPr/>
          </p:nvSpPr>
          <p:spPr>
            <a:xfrm>
              <a:off x="-23004" y="1197806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2" name="Google Shape;2562;p29"/>
            <p:cNvSpPr/>
            <p:nvPr/>
          </p:nvSpPr>
          <p:spPr>
            <a:xfrm>
              <a:off x="-23004" y="1554501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3" name="Google Shape;2563;p29"/>
            <p:cNvSpPr/>
            <p:nvPr/>
          </p:nvSpPr>
          <p:spPr>
            <a:xfrm>
              <a:off x="-23004" y="1880590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4" name="Google Shape;2564;p29"/>
            <p:cNvSpPr/>
            <p:nvPr/>
          </p:nvSpPr>
          <p:spPr>
            <a:xfrm>
              <a:off x="-23004" y="2228511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5" name="Google Shape;2565;p29"/>
            <p:cNvSpPr/>
            <p:nvPr/>
          </p:nvSpPr>
          <p:spPr>
            <a:xfrm>
              <a:off x="-23004" y="2576366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6" name="Google Shape;2566;p29"/>
            <p:cNvSpPr/>
            <p:nvPr/>
          </p:nvSpPr>
          <p:spPr>
            <a:xfrm>
              <a:off x="-23004" y="2902455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7" name="Google Shape;2567;p29"/>
            <p:cNvSpPr/>
            <p:nvPr/>
          </p:nvSpPr>
          <p:spPr>
            <a:xfrm>
              <a:off x="-23004" y="3250042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8" name="Google Shape;2568;p29"/>
            <p:cNvSpPr/>
            <p:nvPr/>
          </p:nvSpPr>
          <p:spPr>
            <a:xfrm>
              <a:off x="-23004" y="3597964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9" name="Google Shape;2569;p29"/>
            <p:cNvSpPr/>
            <p:nvPr/>
          </p:nvSpPr>
          <p:spPr>
            <a:xfrm>
              <a:off x="-23004" y="3924052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0" name="Google Shape;2570;p29"/>
            <p:cNvSpPr/>
            <p:nvPr/>
          </p:nvSpPr>
          <p:spPr>
            <a:xfrm>
              <a:off x="-23004" y="4271639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1" name="Google Shape;2571;p29"/>
            <p:cNvSpPr/>
            <p:nvPr/>
          </p:nvSpPr>
          <p:spPr>
            <a:xfrm>
              <a:off x="-23004" y="4619561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Google Shape;2572;p29"/>
            <p:cNvSpPr/>
            <p:nvPr/>
          </p:nvSpPr>
          <p:spPr>
            <a:xfrm>
              <a:off x="-23004" y="4945583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2573;p29"/>
            <p:cNvSpPr/>
            <p:nvPr/>
          </p:nvSpPr>
          <p:spPr>
            <a:xfrm>
              <a:off x="4732596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4" name="Google Shape;2574;p29"/>
            <p:cNvSpPr/>
            <p:nvPr/>
          </p:nvSpPr>
          <p:spPr>
            <a:xfrm>
              <a:off x="5058686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5" name="Google Shape;2575;p29"/>
            <p:cNvSpPr/>
            <p:nvPr/>
          </p:nvSpPr>
          <p:spPr>
            <a:xfrm>
              <a:off x="5406608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6" name="Google Shape;2576;p29"/>
            <p:cNvSpPr/>
            <p:nvPr/>
          </p:nvSpPr>
          <p:spPr>
            <a:xfrm>
              <a:off x="5754196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7" name="Google Shape;2577;p29"/>
            <p:cNvSpPr/>
            <p:nvPr/>
          </p:nvSpPr>
          <p:spPr>
            <a:xfrm>
              <a:off x="6080285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8" name="Google Shape;2578;p29"/>
            <p:cNvSpPr/>
            <p:nvPr/>
          </p:nvSpPr>
          <p:spPr>
            <a:xfrm>
              <a:off x="6428207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9" name="Google Shape;2579;p29"/>
            <p:cNvSpPr/>
            <p:nvPr/>
          </p:nvSpPr>
          <p:spPr>
            <a:xfrm>
              <a:off x="6775795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0" name="Google Shape;2580;p29"/>
            <p:cNvSpPr/>
            <p:nvPr/>
          </p:nvSpPr>
          <p:spPr>
            <a:xfrm>
              <a:off x="7101884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1" name="Google Shape;2581;p29"/>
            <p:cNvSpPr/>
            <p:nvPr/>
          </p:nvSpPr>
          <p:spPr>
            <a:xfrm>
              <a:off x="7449807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2" name="Google Shape;2582;p29"/>
            <p:cNvSpPr/>
            <p:nvPr/>
          </p:nvSpPr>
          <p:spPr>
            <a:xfrm>
              <a:off x="7797394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3" name="Google Shape;2583;p29"/>
            <p:cNvSpPr/>
            <p:nvPr/>
          </p:nvSpPr>
          <p:spPr>
            <a:xfrm>
              <a:off x="8123417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4" name="Google Shape;2584;p29"/>
            <p:cNvSpPr/>
            <p:nvPr/>
          </p:nvSpPr>
          <p:spPr>
            <a:xfrm>
              <a:off x="8471339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5" name="Google Shape;2585;p29"/>
            <p:cNvSpPr/>
            <p:nvPr/>
          </p:nvSpPr>
          <p:spPr>
            <a:xfrm>
              <a:off x="8828370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6" name="Google Shape;2586;p29"/>
            <p:cNvSpPr/>
            <p:nvPr/>
          </p:nvSpPr>
          <p:spPr>
            <a:xfrm>
              <a:off x="9154459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7" name="Google Shape;2587;p29"/>
            <p:cNvSpPr/>
            <p:nvPr/>
          </p:nvSpPr>
          <p:spPr>
            <a:xfrm>
              <a:off x="4732600" y="176275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8" name="Google Shape;2588;p29"/>
            <p:cNvSpPr/>
            <p:nvPr/>
          </p:nvSpPr>
          <p:spPr>
            <a:xfrm>
              <a:off x="4732600" y="523862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9" name="Google Shape;2589;p29"/>
            <p:cNvSpPr/>
            <p:nvPr/>
          </p:nvSpPr>
          <p:spPr>
            <a:xfrm>
              <a:off x="4732600" y="849884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0" name="Google Shape;2590;p29"/>
            <p:cNvSpPr/>
            <p:nvPr/>
          </p:nvSpPr>
          <p:spPr>
            <a:xfrm>
              <a:off x="4732600" y="1197806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1" name="Google Shape;2591;p29"/>
            <p:cNvSpPr/>
            <p:nvPr/>
          </p:nvSpPr>
          <p:spPr>
            <a:xfrm>
              <a:off x="4732600" y="1554501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2" name="Google Shape;2592;p29"/>
            <p:cNvSpPr/>
            <p:nvPr/>
          </p:nvSpPr>
          <p:spPr>
            <a:xfrm>
              <a:off x="4732600" y="1880590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3" name="Google Shape;2593;p29"/>
            <p:cNvSpPr/>
            <p:nvPr/>
          </p:nvSpPr>
          <p:spPr>
            <a:xfrm>
              <a:off x="4732600" y="2228511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4" name="Google Shape;2594;p29"/>
            <p:cNvSpPr/>
            <p:nvPr/>
          </p:nvSpPr>
          <p:spPr>
            <a:xfrm>
              <a:off x="4732600" y="2576366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" name="Google Shape;2595;p29"/>
            <p:cNvSpPr/>
            <p:nvPr/>
          </p:nvSpPr>
          <p:spPr>
            <a:xfrm>
              <a:off x="4732600" y="2902455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6" name="Google Shape;2596;p29"/>
            <p:cNvSpPr/>
            <p:nvPr/>
          </p:nvSpPr>
          <p:spPr>
            <a:xfrm>
              <a:off x="4732600" y="3250042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7" name="Google Shape;2597;p29"/>
            <p:cNvSpPr/>
            <p:nvPr/>
          </p:nvSpPr>
          <p:spPr>
            <a:xfrm>
              <a:off x="4732600" y="3597964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8" name="Google Shape;2598;p29"/>
            <p:cNvSpPr/>
            <p:nvPr/>
          </p:nvSpPr>
          <p:spPr>
            <a:xfrm>
              <a:off x="4732600" y="3924052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9" name="Google Shape;2599;p29"/>
            <p:cNvSpPr/>
            <p:nvPr/>
          </p:nvSpPr>
          <p:spPr>
            <a:xfrm>
              <a:off x="4732600" y="4271639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0" name="Google Shape;2600;p29"/>
            <p:cNvSpPr/>
            <p:nvPr/>
          </p:nvSpPr>
          <p:spPr>
            <a:xfrm>
              <a:off x="4732600" y="4619561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1" name="Google Shape;2601;p29"/>
            <p:cNvSpPr/>
            <p:nvPr/>
          </p:nvSpPr>
          <p:spPr>
            <a:xfrm>
              <a:off x="4732600" y="4945583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02" name="Google Shape;2602;p29"/>
          <p:cNvGrpSpPr/>
          <p:nvPr/>
        </p:nvGrpSpPr>
        <p:grpSpPr>
          <a:xfrm>
            <a:off x="-23004" y="-1"/>
            <a:ext cx="9177565" cy="5143390"/>
            <a:chOff x="-23004" y="-1"/>
            <a:chExt cx="9177565" cy="5143390"/>
          </a:xfrm>
        </p:grpSpPr>
        <p:sp>
          <p:nvSpPr>
            <p:cNvPr id="2603" name="Google Shape;2603;p29"/>
            <p:cNvSpPr/>
            <p:nvPr/>
          </p:nvSpPr>
          <p:spPr>
            <a:xfrm>
              <a:off x="-22991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4" name="Google Shape;2604;p29"/>
            <p:cNvSpPr/>
            <p:nvPr/>
          </p:nvSpPr>
          <p:spPr>
            <a:xfrm>
              <a:off x="324596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5" name="Google Shape;2605;p29"/>
            <p:cNvSpPr/>
            <p:nvPr/>
          </p:nvSpPr>
          <p:spPr>
            <a:xfrm>
              <a:off x="650686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6" name="Google Shape;2606;p29"/>
            <p:cNvSpPr/>
            <p:nvPr/>
          </p:nvSpPr>
          <p:spPr>
            <a:xfrm>
              <a:off x="998608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7" name="Google Shape;2607;p29"/>
            <p:cNvSpPr/>
            <p:nvPr/>
          </p:nvSpPr>
          <p:spPr>
            <a:xfrm>
              <a:off x="1346531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8" name="Google Shape;2608;p29"/>
            <p:cNvSpPr/>
            <p:nvPr/>
          </p:nvSpPr>
          <p:spPr>
            <a:xfrm>
              <a:off x="1672285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9" name="Google Shape;2609;p29"/>
            <p:cNvSpPr/>
            <p:nvPr/>
          </p:nvSpPr>
          <p:spPr>
            <a:xfrm>
              <a:off x="2020208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0" name="Google Shape;2610;p29"/>
            <p:cNvSpPr/>
            <p:nvPr/>
          </p:nvSpPr>
          <p:spPr>
            <a:xfrm>
              <a:off x="2368130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1" name="Google Shape;2611;p29"/>
            <p:cNvSpPr/>
            <p:nvPr/>
          </p:nvSpPr>
          <p:spPr>
            <a:xfrm>
              <a:off x="2694152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2" name="Google Shape;2612;p29"/>
            <p:cNvSpPr/>
            <p:nvPr/>
          </p:nvSpPr>
          <p:spPr>
            <a:xfrm>
              <a:off x="3041740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3" name="Google Shape;2613;p29"/>
            <p:cNvSpPr/>
            <p:nvPr/>
          </p:nvSpPr>
          <p:spPr>
            <a:xfrm>
              <a:off x="3389662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4" name="Google Shape;2614;p29"/>
            <p:cNvSpPr/>
            <p:nvPr/>
          </p:nvSpPr>
          <p:spPr>
            <a:xfrm>
              <a:off x="3715752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5" name="Google Shape;2615;p29"/>
            <p:cNvSpPr/>
            <p:nvPr/>
          </p:nvSpPr>
          <p:spPr>
            <a:xfrm>
              <a:off x="4063339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6" name="Google Shape;2616;p29"/>
            <p:cNvSpPr/>
            <p:nvPr/>
          </p:nvSpPr>
          <p:spPr>
            <a:xfrm>
              <a:off x="4411262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7" name="Google Shape;2617;p29"/>
            <p:cNvSpPr/>
            <p:nvPr/>
          </p:nvSpPr>
          <p:spPr>
            <a:xfrm>
              <a:off x="-23004" y="176275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8" name="Google Shape;2618;p29"/>
            <p:cNvSpPr/>
            <p:nvPr/>
          </p:nvSpPr>
          <p:spPr>
            <a:xfrm>
              <a:off x="-23004" y="523862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9" name="Google Shape;2619;p29"/>
            <p:cNvSpPr/>
            <p:nvPr/>
          </p:nvSpPr>
          <p:spPr>
            <a:xfrm>
              <a:off x="-23004" y="849884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0" name="Google Shape;2620;p29"/>
            <p:cNvSpPr/>
            <p:nvPr/>
          </p:nvSpPr>
          <p:spPr>
            <a:xfrm>
              <a:off x="-23004" y="1197806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1" name="Google Shape;2621;p29"/>
            <p:cNvSpPr/>
            <p:nvPr/>
          </p:nvSpPr>
          <p:spPr>
            <a:xfrm>
              <a:off x="-23004" y="1554501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2" name="Google Shape;2622;p29"/>
            <p:cNvSpPr/>
            <p:nvPr/>
          </p:nvSpPr>
          <p:spPr>
            <a:xfrm>
              <a:off x="-23004" y="1880590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3" name="Google Shape;2623;p29"/>
            <p:cNvSpPr/>
            <p:nvPr/>
          </p:nvSpPr>
          <p:spPr>
            <a:xfrm>
              <a:off x="-23004" y="2228511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4" name="Google Shape;2624;p29"/>
            <p:cNvSpPr/>
            <p:nvPr/>
          </p:nvSpPr>
          <p:spPr>
            <a:xfrm>
              <a:off x="-23004" y="2576366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5" name="Google Shape;2625;p29"/>
            <p:cNvSpPr/>
            <p:nvPr/>
          </p:nvSpPr>
          <p:spPr>
            <a:xfrm>
              <a:off x="-23004" y="2902455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6" name="Google Shape;2626;p29"/>
            <p:cNvSpPr/>
            <p:nvPr/>
          </p:nvSpPr>
          <p:spPr>
            <a:xfrm>
              <a:off x="-23004" y="3250042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7" name="Google Shape;2627;p29"/>
            <p:cNvSpPr/>
            <p:nvPr/>
          </p:nvSpPr>
          <p:spPr>
            <a:xfrm>
              <a:off x="-23004" y="3597964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8" name="Google Shape;2628;p29"/>
            <p:cNvSpPr/>
            <p:nvPr/>
          </p:nvSpPr>
          <p:spPr>
            <a:xfrm>
              <a:off x="-23004" y="3924052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9" name="Google Shape;2629;p29"/>
            <p:cNvSpPr/>
            <p:nvPr/>
          </p:nvSpPr>
          <p:spPr>
            <a:xfrm>
              <a:off x="-23004" y="4271639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0" name="Google Shape;2630;p29"/>
            <p:cNvSpPr/>
            <p:nvPr/>
          </p:nvSpPr>
          <p:spPr>
            <a:xfrm>
              <a:off x="-23004" y="4619561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1" name="Google Shape;2631;p29"/>
            <p:cNvSpPr/>
            <p:nvPr/>
          </p:nvSpPr>
          <p:spPr>
            <a:xfrm>
              <a:off x="-23004" y="4945583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2" name="Google Shape;2632;p29"/>
            <p:cNvSpPr/>
            <p:nvPr/>
          </p:nvSpPr>
          <p:spPr>
            <a:xfrm>
              <a:off x="4732596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3" name="Google Shape;2633;p29"/>
            <p:cNvSpPr/>
            <p:nvPr/>
          </p:nvSpPr>
          <p:spPr>
            <a:xfrm>
              <a:off x="5058686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4" name="Google Shape;2634;p29"/>
            <p:cNvSpPr/>
            <p:nvPr/>
          </p:nvSpPr>
          <p:spPr>
            <a:xfrm>
              <a:off x="5406608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5" name="Google Shape;2635;p29"/>
            <p:cNvSpPr/>
            <p:nvPr/>
          </p:nvSpPr>
          <p:spPr>
            <a:xfrm>
              <a:off x="5754196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6" name="Google Shape;2636;p29"/>
            <p:cNvSpPr/>
            <p:nvPr/>
          </p:nvSpPr>
          <p:spPr>
            <a:xfrm>
              <a:off x="6080285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7" name="Google Shape;2637;p29"/>
            <p:cNvSpPr/>
            <p:nvPr/>
          </p:nvSpPr>
          <p:spPr>
            <a:xfrm>
              <a:off x="6428207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8" name="Google Shape;2638;p29"/>
            <p:cNvSpPr/>
            <p:nvPr/>
          </p:nvSpPr>
          <p:spPr>
            <a:xfrm>
              <a:off x="6775795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9" name="Google Shape;2639;p29"/>
            <p:cNvSpPr/>
            <p:nvPr/>
          </p:nvSpPr>
          <p:spPr>
            <a:xfrm>
              <a:off x="7101884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0" name="Google Shape;2640;p29"/>
            <p:cNvSpPr/>
            <p:nvPr/>
          </p:nvSpPr>
          <p:spPr>
            <a:xfrm>
              <a:off x="7449807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1" name="Google Shape;2641;p29"/>
            <p:cNvSpPr/>
            <p:nvPr/>
          </p:nvSpPr>
          <p:spPr>
            <a:xfrm>
              <a:off x="7797394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2" name="Google Shape;2642;p29"/>
            <p:cNvSpPr/>
            <p:nvPr/>
          </p:nvSpPr>
          <p:spPr>
            <a:xfrm>
              <a:off x="8123417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3" name="Google Shape;2643;p29"/>
            <p:cNvSpPr/>
            <p:nvPr/>
          </p:nvSpPr>
          <p:spPr>
            <a:xfrm>
              <a:off x="8471339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4" name="Google Shape;2644;p29"/>
            <p:cNvSpPr/>
            <p:nvPr/>
          </p:nvSpPr>
          <p:spPr>
            <a:xfrm>
              <a:off x="8828370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5" name="Google Shape;2645;p29"/>
            <p:cNvSpPr/>
            <p:nvPr/>
          </p:nvSpPr>
          <p:spPr>
            <a:xfrm>
              <a:off x="9154459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6" name="Google Shape;2646;p29"/>
            <p:cNvSpPr/>
            <p:nvPr/>
          </p:nvSpPr>
          <p:spPr>
            <a:xfrm>
              <a:off x="4732600" y="176275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7" name="Google Shape;2647;p29"/>
            <p:cNvSpPr/>
            <p:nvPr/>
          </p:nvSpPr>
          <p:spPr>
            <a:xfrm>
              <a:off x="4732600" y="523862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8" name="Google Shape;2648;p29"/>
            <p:cNvSpPr/>
            <p:nvPr/>
          </p:nvSpPr>
          <p:spPr>
            <a:xfrm>
              <a:off x="4732600" y="849884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9" name="Google Shape;2649;p29"/>
            <p:cNvSpPr/>
            <p:nvPr/>
          </p:nvSpPr>
          <p:spPr>
            <a:xfrm>
              <a:off x="4732600" y="1197806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0" name="Google Shape;2650;p29"/>
            <p:cNvSpPr/>
            <p:nvPr/>
          </p:nvSpPr>
          <p:spPr>
            <a:xfrm>
              <a:off x="4732600" y="1554501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1" name="Google Shape;2651;p29"/>
            <p:cNvSpPr/>
            <p:nvPr/>
          </p:nvSpPr>
          <p:spPr>
            <a:xfrm>
              <a:off x="4732600" y="1880590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2" name="Google Shape;2652;p29"/>
            <p:cNvSpPr/>
            <p:nvPr/>
          </p:nvSpPr>
          <p:spPr>
            <a:xfrm>
              <a:off x="4732600" y="2228511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3" name="Google Shape;2653;p29"/>
            <p:cNvSpPr/>
            <p:nvPr/>
          </p:nvSpPr>
          <p:spPr>
            <a:xfrm>
              <a:off x="4732600" y="2576366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4" name="Google Shape;2654;p29"/>
            <p:cNvSpPr/>
            <p:nvPr/>
          </p:nvSpPr>
          <p:spPr>
            <a:xfrm>
              <a:off x="4732600" y="2902455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5" name="Google Shape;2655;p29"/>
            <p:cNvSpPr/>
            <p:nvPr/>
          </p:nvSpPr>
          <p:spPr>
            <a:xfrm>
              <a:off x="4732600" y="3250042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6" name="Google Shape;2656;p29"/>
            <p:cNvSpPr/>
            <p:nvPr/>
          </p:nvSpPr>
          <p:spPr>
            <a:xfrm>
              <a:off x="4732600" y="3597964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7" name="Google Shape;2657;p29"/>
            <p:cNvSpPr/>
            <p:nvPr/>
          </p:nvSpPr>
          <p:spPr>
            <a:xfrm>
              <a:off x="4732600" y="3924052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8" name="Google Shape;2658;p29"/>
            <p:cNvSpPr/>
            <p:nvPr/>
          </p:nvSpPr>
          <p:spPr>
            <a:xfrm>
              <a:off x="4732600" y="4271639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9" name="Google Shape;2659;p29"/>
            <p:cNvSpPr/>
            <p:nvPr/>
          </p:nvSpPr>
          <p:spPr>
            <a:xfrm>
              <a:off x="4732600" y="4619561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0" name="Google Shape;2660;p29"/>
            <p:cNvSpPr/>
            <p:nvPr/>
          </p:nvSpPr>
          <p:spPr>
            <a:xfrm>
              <a:off x="4732600" y="4945583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61" name="Google Shape;2661;p29"/>
          <p:cNvSpPr/>
          <p:nvPr/>
        </p:nvSpPr>
        <p:spPr>
          <a:xfrm>
            <a:off x="600600" y="1014000"/>
            <a:ext cx="7942800" cy="3748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2" name="Google Shape;2662;p29"/>
          <p:cNvSpPr/>
          <p:nvPr/>
        </p:nvSpPr>
        <p:spPr>
          <a:xfrm>
            <a:off x="5975076" y="4136476"/>
            <a:ext cx="2588600" cy="644575"/>
          </a:xfrm>
          <a:custGeom>
            <a:avLst/>
            <a:gdLst/>
            <a:ahLst/>
            <a:cxnLst/>
            <a:rect l="l" t="t" r="r" b="b"/>
            <a:pathLst>
              <a:path w="103544" h="25783" extrusionOk="0">
                <a:moveTo>
                  <a:pt x="5928" y="25504"/>
                </a:moveTo>
                <a:cubicBezTo>
                  <a:pt x="19744" y="26038"/>
                  <a:pt x="75739" y="25735"/>
                  <a:pt x="91923" y="25183"/>
                </a:cubicBezTo>
                <a:cubicBezTo>
                  <a:pt x="108107" y="24631"/>
                  <a:pt x="101894" y="26323"/>
                  <a:pt x="103033" y="22192"/>
                </a:cubicBezTo>
                <a:cubicBezTo>
                  <a:pt x="104173" y="18061"/>
                  <a:pt x="103674" y="2660"/>
                  <a:pt x="98760" y="399"/>
                </a:cubicBezTo>
                <a:cubicBezTo>
                  <a:pt x="93846" y="-1862"/>
                  <a:pt x="79638" y="6115"/>
                  <a:pt x="73549" y="8625"/>
                </a:cubicBezTo>
                <a:cubicBezTo>
                  <a:pt x="67460" y="11136"/>
                  <a:pt x="68458" y="14981"/>
                  <a:pt x="62226" y="15462"/>
                </a:cubicBezTo>
                <a:cubicBezTo>
                  <a:pt x="55995" y="15943"/>
                  <a:pt x="42944" y="10833"/>
                  <a:pt x="36160" y="11509"/>
                </a:cubicBezTo>
                <a:cubicBezTo>
                  <a:pt x="29377" y="12186"/>
                  <a:pt x="26047" y="17776"/>
                  <a:pt x="21525" y="19521"/>
                </a:cubicBezTo>
                <a:cubicBezTo>
                  <a:pt x="17003" y="21266"/>
                  <a:pt x="11626" y="20981"/>
                  <a:pt x="9026" y="21978"/>
                </a:cubicBezTo>
                <a:cubicBezTo>
                  <a:pt x="6427" y="22975"/>
                  <a:pt x="-7888" y="24970"/>
                  <a:pt x="5928" y="25504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</p:sp>
      <p:grpSp>
        <p:nvGrpSpPr>
          <p:cNvPr id="2663" name="Google Shape;2663;p29"/>
          <p:cNvGrpSpPr/>
          <p:nvPr/>
        </p:nvGrpSpPr>
        <p:grpSpPr>
          <a:xfrm>
            <a:off x="584625" y="540000"/>
            <a:ext cx="1265537" cy="1405864"/>
            <a:chOff x="600600" y="540000"/>
            <a:chExt cx="1265537" cy="1405864"/>
          </a:xfrm>
        </p:grpSpPr>
        <p:sp>
          <p:nvSpPr>
            <p:cNvPr id="2664" name="Google Shape;2664;p29"/>
            <p:cNvSpPr/>
            <p:nvPr/>
          </p:nvSpPr>
          <p:spPr>
            <a:xfrm>
              <a:off x="702549" y="636668"/>
              <a:ext cx="1059313" cy="1309196"/>
            </a:xfrm>
            <a:custGeom>
              <a:avLst/>
              <a:gdLst/>
              <a:ahLst/>
              <a:cxnLst/>
              <a:rect l="l" t="t" r="r" b="b"/>
              <a:pathLst>
                <a:path w="26881" h="33222" extrusionOk="0">
                  <a:moveTo>
                    <a:pt x="9335" y="18405"/>
                  </a:moveTo>
                  <a:cubicBezTo>
                    <a:pt x="9327" y="18416"/>
                    <a:pt x="9319" y="18428"/>
                    <a:pt x="9312" y="18439"/>
                  </a:cubicBezTo>
                  <a:cubicBezTo>
                    <a:pt x="9319" y="18429"/>
                    <a:pt x="9327" y="18417"/>
                    <a:pt x="9335" y="18405"/>
                  </a:cubicBezTo>
                  <a:close/>
                  <a:moveTo>
                    <a:pt x="8914" y="18817"/>
                  </a:moveTo>
                  <a:lnTo>
                    <a:pt x="8914" y="18817"/>
                  </a:lnTo>
                  <a:cubicBezTo>
                    <a:pt x="8904" y="18836"/>
                    <a:pt x="8895" y="18854"/>
                    <a:pt x="8887" y="18871"/>
                  </a:cubicBezTo>
                  <a:lnTo>
                    <a:pt x="8887" y="18871"/>
                  </a:lnTo>
                  <a:lnTo>
                    <a:pt x="8914" y="18817"/>
                  </a:lnTo>
                  <a:close/>
                  <a:moveTo>
                    <a:pt x="7761" y="25656"/>
                  </a:moveTo>
                  <a:lnTo>
                    <a:pt x="7760" y="25661"/>
                  </a:lnTo>
                  <a:cubicBezTo>
                    <a:pt x="7760" y="25660"/>
                    <a:pt x="7761" y="25658"/>
                    <a:pt x="7761" y="25656"/>
                  </a:cubicBezTo>
                  <a:close/>
                  <a:moveTo>
                    <a:pt x="7641" y="25801"/>
                  </a:moveTo>
                  <a:lnTo>
                    <a:pt x="7641" y="25801"/>
                  </a:lnTo>
                  <a:cubicBezTo>
                    <a:pt x="7633" y="25805"/>
                    <a:pt x="7626" y="25810"/>
                    <a:pt x="7619" y="25814"/>
                  </a:cubicBezTo>
                  <a:lnTo>
                    <a:pt x="7619" y="25814"/>
                  </a:lnTo>
                  <a:cubicBezTo>
                    <a:pt x="7626" y="25811"/>
                    <a:pt x="7633" y="25807"/>
                    <a:pt x="7641" y="25801"/>
                  </a:cubicBezTo>
                  <a:close/>
                  <a:moveTo>
                    <a:pt x="2945" y="27653"/>
                  </a:moveTo>
                  <a:cubicBezTo>
                    <a:pt x="2938" y="27674"/>
                    <a:pt x="2932" y="27694"/>
                    <a:pt x="2925" y="27711"/>
                  </a:cubicBezTo>
                  <a:cubicBezTo>
                    <a:pt x="2934" y="27689"/>
                    <a:pt x="2941" y="27670"/>
                    <a:pt x="2945" y="27653"/>
                  </a:cubicBezTo>
                  <a:close/>
                  <a:moveTo>
                    <a:pt x="3400" y="31173"/>
                  </a:moveTo>
                  <a:cubicBezTo>
                    <a:pt x="3395" y="31179"/>
                    <a:pt x="3389" y="31186"/>
                    <a:pt x="3383" y="31192"/>
                  </a:cubicBezTo>
                  <a:cubicBezTo>
                    <a:pt x="3389" y="31186"/>
                    <a:pt x="3395" y="31180"/>
                    <a:pt x="3400" y="31173"/>
                  </a:cubicBezTo>
                  <a:close/>
                  <a:moveTo>
                    <a:pt x="2686" y="31829"/>
                  </a:moveTo>
                  <a:cubicBezTo>
                    <a:pt x="2666" y="31909"/>
                    <a:pt x="2587" y="31988"/>
                    <a:pt x="2468" y="32068"/>
                  </a:cubicBezTo>
                  <a:cubicBezTo>
                    <a:pt x="2507" y="31968"/>
                    <a:pt x="2587" y="31889"/>
                    <a:pt x="2686" y="31829"/>
                  </a:cubicBezTo>
                  <a:close/>
                  <a:moveTo>
                    <a:pt x="2249" y="31929"/>
                  </a:moveTo>
                  <a:cubicBezTo>
                    <a:pt x="2288" y="31968"/>
                    <a:pt x="2308" y="32048"/>
                    <a:pt x="2288" y="32147"/>
                  </a:cubicBezTo>
                  <a:cubicBezTo>
                    <a:pt x="2229" y="32187"/>
                    <a:pt x="2149" y="32227"/>
                    <a:pt x="2090" y="32247"/>
                  </a:cubicBezTo>
                  <a:cubicBezTo>
                    <a:pt x="2090" y="32207"/>
                    <a:pt x="2090" y="32187"/>
                    <a:pt x="2090" y="32147"/>
                  </a:cubicBezTo>
                  <a:cubicBezTo>
                    <a:pt x="2149" y="32088"/>
                    <a:pt x="2189" y="32008"/>
                    <a:pt x="2249" y="31929"/>
                  </a:cubicBezTo>
                  <a:close/>
                  <a:moveTo>
                    <a:pt x="25318" y="0"/>
                  </a:moveTo>
                  <a:cubicBezTo>
                    <a:pt x="25303" y="0"/>
                    <a:pt x="25289" y="5"/>
                    <a:pt x="25269" y="15"/>
                  </a:cubicBezTo>
                  <a:cubicBezTo>
                    <a:pt x="25265" y="11"/>
                    <a:pt x="25261" y="10"/>
                    <a:pt x="25257" y="10"/>
                  </a:cubicBezTo>
                  <a:cubicBezTo>
                    <a:pt x="25241" y="10"/>
                    <a:pt x="25225" y="39"/>
                    <a:pt x="25209" y="55"/>
                  </a:cubicBezTo>
                  <a:lnTo>
                    <a:pt x="25149" y="115"/>
                  </a:lnTo>
                  <a:cubicBezTo>
                    <a:pt x="25070" y="214"/>
                    <a:pt x="24990" y="333"/>
                    <a:pt x="24911" y="473"/>
                  </a:cubicBezTo>
                  <a:cubicBezTo>
                    <a:pt x="24897" y="478"/>
                    <a:pt x="24887" y="481"/>
                    <a:pt x="24880" y="481"/>
                  </a:cubicBezTo>
                  <a:cubicBezTo>
                    <a:pt x="24814" y="481"/>
                    <a:pt x="25002" y="254"/>
                    <a:pt x="24930" y="254"/>
                  </a:cubicBezTo>
                  <a:cubicBezTo>
                    <a:pt x="24791" y="532"/>
                    <a:pt x="24632" y="711"/>
                    <a:pt x="24274" y="1010"/>
                  </a:cubicBezTo>
                  <a:lnTo>
                    <a:pt x="24294" y="930"/>
                  </a:lnTo>
                  <a:lnTo>
                    <a:pt x="24294" y="930"/>
                  </a:lnTo>
                  <a:cubicBezTo>
                    <a:pt x="24035" y="1209"/>
                    <a:pt x="23936" y="1308"/>
                    <a:pt x="23796" y="1448"/>
                  </a:cubicBezTo>
                  <a:cubicBezTo>
                    <a:pt x="23657" y="1587"/>
                    <a:pt x="23518" y="1706"/>
                    <a:pt x="23379" y="1806"/>
                  </a:cubicBezTo>
                  <a:cubicBezTo>
                    <a:pt x="23100" y="2044"/>
                    <a:pt x="22821" y="2283"/>
                    <a:pt x="22423" y="2641"/>
                  </a:cubicBezTo>
                  <a:lnTo>
                    <a:pt x="22563" y="2681"/>
                  </a:lnTo>
                  <a:cubicBezTo>
                    <a:pt x="22404" y="2840"/>
                    <a:pt x="22344" y="2840"/>
                    <a:pt x="22244" y="2900"/>
                  </a:cubicBezTo>
                  <a:cubicBezTo>
                    <a:pt x="22237" y="2956"/>
                    <a:pt x="22247" y="2978"/>
                    <a:pt x="22268" y="2978"/>
                  </a:cubicBezTo>
                  <a:cubicBezTo>
                    <a:pt x="22344" y="2978"/>
                    <a:pt x="22566" y="2682"/>
                    <a:pt x="22650" y="2682"/>
                  </a:cubicBezTo>
                  <a:cubicBezTo>
                    <a:pt x="22673" y="2682"/>
                    <a:pt x="22686" y="2705"/>
                    <a:pt x="22682" y="2761"/>
                  </a:cubicBezTo>
                  <a:cubicBezTo>
                    <a:pt x="22291" y="2800"/>
                    <a:pt x="21593" y="3896"/>
                    <a:pt x="21248" y="3896"/>
                  </a:cubicBezTo>
                  <a:cubicBezTo>
                    <a:pt x="21241" y="3896"/>
                    <a:pt x="21236" y="3896"/>
                    <a:pt x="21230" y="3895"/>
                  </a:cubicBezTo>
                  <a:lnTo>
                    <a:pt x="21230" y="3895"/>
                  </a:lnTo>
                  <a:cubicBezTo>
                    <a:pt x="20991" y="4153"/>
                    <a:pt x="21389" y="3915"/>
                    <a:pt x="21150" y="4173"/>
                  </a:cubicBezTo>
                  <a:lnTo>
                    <a:pt x="21031" y="4193"/>
                  </a:lnTo>
                  <a:lnTo>
                    <a:pt x="21051" y="4333"/>
                  </a:lnTo>
                  <a:cubicBezTo>
                    <a:pt x="20922" y="4447"/>
                    <a:pt x="20814" y="4489"/>
                    <a:pt x="20741" y="4489"/>
                  </a:cubicBezTo>
                  <a:cubicBezTo>
                    <a:pt x="20712" y="4489"/>
                    <a:pt x="20689" y="4483"/>
                    <a:pt x="20673" y="4472"/>
                  </a:cubicBezTo>
                  <a:cubicBezTo>
                    <a:pt x="20712" y="4432"/>
                    <a:pt x="20772" y="4333"/>
                    <a:pt x="20812" y="4293"/>
                  </a:cubicBezTo>
                  <a:lnTo>
                    <a:pt x="20812" y="4293"/>
                  </a:lnTo>
                  <a:cubicBezTo>
                    <a:pt x="20553" y="4432"/>
                    <a:pt x="20295" y="4870"/>
                    <a:pt x="20195" y="4989"/>
                  </a:cubicBezTo>
                  <a:lnTo>
                    <a:pt x="20434" y="4790"/>
                  </a:lnTo>
                  <a:lnTo>
                    <a:pt x="20434" y="4790"/>
                  </a:lnTo>
                  <a:cubicBezTo>
                    <a:pt x="20135" y="5168"/>
                    <a:pt x="19777" y="5566"/>
                    <a:pt x="19419" y="5964"/>
                  </a:cubicBezTo>
                  <a:cubicBezTo>
                    <a:pt x="19081" y="6362"/>
                    <a:pt x="18743" y="6780"/>
                    <a:pt x="18504" y="7178"/>
                  </a:cubicBezTo>
                  <a:lnTo>
                    <a:pt x="18584" y="7178"/>
                  </a:lnTo>
                  <a:cubicBezTo>
                    <a:pt x="18205" y="7775"/>
                    <a:pt x="18166" y="7556"/>
                    <a:pt x="17708" y="8192"/>
                  </a:cubicBezTo>
                  <a:lnTo>
                    <a:pt x="17708" y="8153"/>
                  </a:lnTo>
                  <a:cubicBezTo>
                    <a:pt x="17648" y="8312"/>
                    <a:pt x="17549" y="8491"/>
                    <a:pt x="17410" y="8650"/>
                  </a:cubicBezTo>
                  <a:cubicBezTo>
                    <a:pt x="17422" y="8607"/>
                    <a:pt x="17414" y="8592"/>
                    <a:pt x="17394" y="8592"/>
                  </a:cubicBezTo>
                  <a:cubicBezTo>
                    <a:pt x="17345" y="8592"/>
                    <a:pt x="17221" y="8689"/>
                    <a:pt x="17174" y="8689"/>
                  </a:cubicBezTo>
                  <a:cubicBezTo>
                    <a:pt x="17152" y="8689"/>
                    <a:pt x="17146" y="8669"/>
                    <a:pt x="17171" y="8610"/>
                  </a:cubicBezTo>
                  <a:lnTo>
                    <a:pt x="17171" y="8610"/>
                  </a:lnTo>
                  <a:cubicBezTo>
                    <a:pt x="16773" y="9267"/>
                    <a:pt x="16992" y="8968"/>
                    <a:pt x="16833" y="9486"/>
                  </a:cubicBezTo>
                  <a:lnTo>
                    <a:pt x="16693" y="9525"/>
                  </a:lnTo>
                  <a:cubicBezTo>
                    <a:pt x="16634" y="9705"/>
                    <a:pt x="16673" y="9744"/>
                    <a:pt x="16435" y="10063"/>
                  </a:cubicBezTo>
                  <a:cubicBezTo>
                    <a:pt x="16479" y="9968"/>
                    <a:pt x="16467" y="9943"/>
                    <a:pt x="16435" y="9943"/>
                  </a:cubicBezTo>
                  <a:cubicBezTo>
                    <a:pt x="16401" y="9943"/>
                    <a:pt x="16346" y="9970"/>
                    <a:pt x="16311" y="9970"/>
                  </a:cubicBezTo>
                  <a:cubicBezTo>
                    <a:pt x="16274" y="9970"/>
                    <a:pt x="16260" y="9941"/>
                    <a:pt x="16315" y="9824"/>
                  </a:cubicBezTo>
                  <a:lnTo>
                    <a:pt x="16315" y="9824"/>
                  </a:lnTo>
                  <a:cubicBezTo>
                    <a:pt x="15619" y="10321"/>
                    <a:pt x="15718" y="10898"/>
                    <a:pt x="15221" y="10998"/>
                  </a:cubicBezTo>
                  <a:cubicBezTo>
                    <a:pt x="15217" y="11091"/>
                    <a:pt x="15239" y="11128"/>
                    <a:pt x="15275" y="11128"/>
                  </a:cubicBezTo>
                  <a:cubicBezTo>
                    <a:pt x="15398" y="11128"/>
                    <a:pt x="15690" y="10710"/>
                    <a:pt x="15709" y="10710"/>
                  </a:cubicBezTo>
                  <a:cubicBezTo>
                    <a:pt x="15712" y="10710"/>
                    <a:pt x="15709" y="10719"/>
                    <a:pt x="15699" y="10739"/>
                  </a:cubicBezTo>
                  <a:cubicBezTo>
                    <a:pt x="15713" y="10733"/>
                    <a:pt x="15725" y="10730"/>
                    <a:pt x="15735" y="10730"/>
                  </a:cubicBezTo>
                  <a:cubicBezTo>
                    <a:pt x="15842" y="10730"/>
                    <a:pt x="15644" y="11112"/>
                    <a:pt x="15480" y="11276"/>
                  </a:cubicBezTo>
                  <a:cubicBezTo>
                    <a:pt x="15321" y="11475"/>
                    <a:pt x="14942" y="11416"/>
                    <a:pt x="14525" y="11933"/>
                  </a:cubicBezTo>
                  <a:cubicBezTo>
                    <a:pt x="14564" y="11873"/>
                    <a:pt x="14564" y="11873"/>
                    <a:pt x="14604" y="11814"/>
                  </a:cubicBezTo>
                  <a:lnTo>
                    <a:pt x="14604" y="11814"/>
                  </a:lnTo>
                  <a:cubicBezTo>
                    <a:pt x="14385" y="11973"/>
                    <a:pt x="14365" y="12251"/>
                    <a:pt x="14087" y="12410"/>
                  </a:cubicBezTo>
                  <a:cubicBezTo>
                    <a:pt x="14107" y="12649"/>
                    <a:pt x="13848" y="12709"/>
                    <a:pt x="13968" y="12888"/>
                  </a:cubicBezTo>
                  <a:lnTo>
                    <a:pt x="14306" y="12391"/>
                  </a:lnTo>
                  <a:lnTo>
                    <a:pt x="14306" y="12391"/>
                  </a:lnTo>
                  <a:cubicBezTo>
                    <a:pt x="14147" y="12689"/>
                    <a:pt x="14127" y="13087"/>
                    <a:pt x="13689" y="13465"/>
                  </a:cubicBezTo>
                  <a:cubicBezTo>
                    <a:pt x="13689" y="13405"/>
                    <a:pt x="13749" y="13226"/>
                    <a:pt x="13789" y="13127"/>
                  </a:cubicBezTo>
                  <a:lnTo>
                    <a:pt x="13789" y="13127"/>
                  </a:lnTo>
                  <a:cubicBezTo>
                    <a:pt x="13649" y="13206"/>
                    <a:pt x="13629" y="13405"/>
                    <a:pt x="13470" y="13485"/>
                  </a:cubicBezTo>
                  <a:cubicBezTo>
                    <a:pt x="13351" y="13326"/>
                    <a:pt x="13888" y="12888"/>
                    <a:pt x="13987" y="12490"/>
                  </a:cubicBezTo>
                  <a:lnTo>
                    <a:pt x="13987" y="12490"/>
                  </a:lnTo>
                  <a:cubicBezTo>
                    <a:pt x="13846" y="12569"/>
                    <a:pt x="13741" y="12935"/>
                    <a:pt x="13674" y="12935"/>
                  </a:cubicBezTo>
                  <a:cubicBezTo>
                    <a:pt x="13657" y="12935"/>
                    <a:pt x="13642" y="12910"/>
                    <a:pt x="13629" y="12848"/>
                  </a:cubicBezTo>
                  <a:lnTo>
                    <a:pt x="13629" y="12848"/>
                  </a:lnTo>
                  <a:cubicBezTo>
                    <a:pt x="13689" y="13246"/>
                    <a:pt x="13192" y="13346"/>
                    <a:pt x="13092" y="13823"/>
                  </a:cubicBezTo>
                  <a:lnTo>
                    <a:pt x="13013" y="13724"/>
                  </a:lnTo>
                  <a:cubicBezTo>
                    <a:pt x="12993" y="13803"/>
                    <a:pt x="12933" y="13942"/>
                    <a:pt x="12853" y="14042"/>
                  </a:cubicBezTo>
                  <a:lnTo>
                    <a:pt x="12873" y="13763"/>
                  </a:lnTo>
                  <a:lnTo>
                    <a:pt x="12873" y="13763"/>
                  </a:lnTo>
                  <a:cubicBezTo>
                    <a:pt x="12754" y="14141"/>
                    <a:pt x="12356" y="14241"/>
                    <a:pt x="12197" y="14559"/>
                  </a:cubicBezTo>
                  <a:cubicBezTo>
                    <a:pt x="12360" y="14344"/>
                    <a:pt x="12432" y="14284"/>
                    <a:pt x="12472" y="14284"/>
                  </a:cubicBezTo>
                  <a:cubicBezTo>
                    <a:pt x="12521" y="14284"/>
                    <a:pt x="12519" y="14379"/>
                    <a:pt x="12584" y="14379"/>
                  </a:cubicBezTo>
                  <a:cubicBezTo>
                    <a:pt x="12605" y="14379"/>
                    <a:pt x="12634" y="14368"/>
                    <a:pt x="12674" y="14340"/>
                  </a:cubicBezTo>
                  <a:lnTo>
                    <a:pt x="12674" y="14340"/>
                  </a:lnTo>
                  <a:cubicBezTo>
                    <a:pt x="12256" y="15136"/>
                    <a:pt x="12097" y="14559"/>
                    <a:pt x="11560" y="15335"/>
                  </a:cubicBezTo>
                  <a:cubicBezTo>
                    <a:pt x="11629" y="15252"/>
                    <a:pt x="11766" y="15140"/>
                    <a:pt x="11816" y="15140"/>
                  </a:cubicBezTo>
                  <a:cubicBezTo>
                    <a:pt x="11838" y="15140"/>
                    <a:pt x="11843" y="15161"/>
                    <a:pt x="11819" y="15216"/>
                  </a:cubicBezTo>
                  <a:cubicBezTo>
                    <a:pt x="11699" y="15355"/>
                    <a:pt x="11500" y="15534"/>
                    <a:pt x="11381" y="15574"/>
                  </a:cubicBezTo>
                  <a:cubicBezTo>
                    <a:pt x="11241" y="15780"/>
                    <a:pt x="11227" y="15833"/>
                    <a:pt x="11259" y="15833"/>
                  </a:cubicBezTo>
                  <a:cubicBezTo>
                    <a:pt x="11293" y="15833"/>
                    <a:pt x="11384" y="15769"/>
                    <a:pt x="11428" y="15769"/>
                  </a:cubicBezTo>
                  <a:cubicBezTo>
                    <a:pt x="11453" y="15769"/>
                    <a:pt x="11463" y="15789"/>
                    <a:pt x="11441" y="15852"/>
                  </a:cubicBezTo>
                  <a:cubicBezTo>
                    <a:pt x="11182" y="15932"/>
                    <a:pt x="11282" y="16151"/>
                    <a:pt x="11142" y="16410"/>
                  </a:cubicBezTo>
                  <a:lnTo>
                    <a:pt x="11043" y="16330"/>
                  </a:lnTo>
                  <a:lnTo>
                    <a:pt x="11043" y="16330"/>
                  </a:lnTo>
                  <a:cubicBezTo>
                    <a:pt x="10526" y="16887"/>
                    <a:pt x="11142" y="16648"/>
                    <a:pt x="10645" y="17146"/>
                  </a:cubicBezTo>
                  <a:lnTo>
                    <a:pt x="10685" y="16807"/>
                  </a:lnTo>
                  <a:lnTo>
                    <a:pt x="10685" y="16807"/>
                  </a:lnTo>
                  <a:lnTo>
                    <a:pt x="10506" y="17106"/>
                  </a:lnTo>
                  <a:lnTo>
                    <a:pt x="10426" y="16967"/>
                  </a:lnTo>
                  <a:cubicBezTo>
                    <a:pt x="10287" y="17345"/>
                    <a:pt x="10187" y="17424"/>
                    <a:pt x="9929" y="17703"/>
                  </a:cubicBezTo>
                  <a:cubicBezTo>
                    <a:pt x="9934" y="17702"/>
                    <a:pt x="9939" y="17701"/>
                    <a:pt x="9945" y="17701"/>
                  </a:cubicBezTo>
                  <a:cubicBezTo>
                    <a:pt x="10051" y="17701"/>
                    <a:pt x="10079" y="17894"/>
                    <a:pt x="9889" y="18141"/>
                  </a:cubicBezTo>
                  <a:cubicBezTo>
                    <a:pt x="9848" y="18169"/>
                    <a:pt x="9823" y="18179"/>
                    <a:pt x="9807" y="18179"/>
                  </a:cubicBezTo>
                  <a:cubicBezTo>
                    <a:pt x="9778" y="18179"/>
                    <a:pt x="9778" y="18150"/>
                    <a:pt x="9766" y="18150"/>
                  </a:cubicBezTo>
                  <a:cubicBezTo>
                    <a:pt x="9751" y="18150"/>
                    <a:pt x="9721" y="18189"/>
                    <a:pt x="9610" y="18359"/>
                  </a:cubicBezTo>
                  <a:cubicBezTo>
                    <a:pt x="9610" y="18240"/>
                    <a:pt x="9590" y="18081"/>
                    <a:pt x="9809" y="17981"/>
                  </a:cubicBezTo>
                  <a:cubicBezTo>
                    <a:pt x="9789" y="17942"/>
                    <a:pt x="9809" y="17842"/>
                    <a:pt x="9789" y="17802"/>
                  </a:cubicBezTo>
                  <a:cubicBezTo>
                    <a:pt x="9587" y="17931"/>
                    <a:pt x="9435" y="18248"/>
                    <a:pt x="9335" y="18405"/>
                  </a:cubicBezTo>
                  <a:lnTo>
                    <a:pt x="9335" y="18405"/>
                  </a:lnTo>
                  <a:cubicBezTo>
                    <a:pt x="9367" y="18358"/>
                    <a:pt x="9399" y="18316"/>
                    <a:pt x="9431" y="18300"/>
                  </a:cubicBezTo>
                  <a:lnTo>
                    <a:pt x="9431" y="18300"/>
                  </a:lnTo>
                  <a:lnTo>
                    <a:pt x="9173" y="18956"/>
                  </a:lnTo>
                  <a:cubicBezTo>
                    <a:pt x="9151" y="18969"/>
                    <a:pt x="9136" y="18974"/>
                    <a:pt x="9124" y="18974"/>
                  </a:cubicBezTo>
                  <a:cubicBezTo>
                    <a:pt x="9082" y="18974"/>
                    <a:pt x="9097" y="18900"/>
                    <a:pt x="9113" y="18837"/>
                  </a:cubicBezTo>
                  <a:lnTo>
                    <a:pt x="9113" y="18837"/>
                  </a:lnTo>
                  <a:cubicBezTo>
                    <a:pt x="9033" y="18956"/>
                    <a:pt x="9033" y="19076"/>
                    <a:pt x="8914" y="19235"/>
                  </a:cubicBezTo>
                  <a:cubicBezTo>
                    <a:pt x="8877" y="19143"/>
                    <a:pt x="8789" y="19085"/>
                    <a:pt x="8887" y="18871"/>
                  </a:cubicBezTo>
                  <a:lnTo>
                    <a:pt x="8887" y="18871"/>
                  </a:lnTo>
                  <a:lnTo>
                    <a:pt x="8615" y="19414"/>
                  </a:lnTo>
                  <a:cubicBezTo>
                    <a:pt x="8567" y="19430"/>
                    <a:pt x="8397" y="19554"/>
                    <a:pt x="8349" y="19554"/>
                  </a:cubicBezTo>
                  <a:cubicBezTo>
                    <a:pt x="8338" y="19554"/>
                    <a:pt x="8333" y="19548"/>
                    <a:pt x="8337" y="19533"/>
                  </a:cubicBezTo>
                  <a:lnTo>
                    <a:pt x="8337" y="19533"/>
                  </a:lnTo>
                  <a:cubicBezTo>
                    <a:pt x="8078" y="19792"/>
                    <a:pt x="7979" y="20369"/>
                    <a:pt x="7621" y="20707"/>
                  </a:cubicBezTo>
                  <a:cubicBezTo>
                    <a:pt x="7621" y="20747"/>
                    <a:pt x="7601" y="20787"/>
                    <a:pt x="7561" y="20886"/>
                  </a:cubicBezTo>
                  <a:cubicBezTo>
                    <a:pt x="7282" y="21244"/>
                    <a:pt x="6944" y="21483"/>
                    <a:pt x="6745" y="22020"/>
                  </a:cubicBezTo>
                  <a:lnTo>
                    <a:pt x="6427" y="22160"/>
                  </a:lnTo>
                  <a:cubicBezTo>
                    <a:pt x="6363" y="22264"/>
                    <a:pt x="6372" y="22291"/>
                    <a:pt x="6408" y="22291"/>
                  </a:cubicBezTo>
                  <a:cubicBezTo>
                    <a:pt x="6446" y="22291"/>
                    <a:pt x="6512" y="22263"/>
                    <a:pt x="6558" y="22263"/>
                  </a:cubicBezTo>
                  <a:cubicBezTo>
                    <a:pt x="6620" y="22263"/>
                    <a:pt x="6644" y="22314"/>
                    <a:pt x="6506" y="22557"/>
                  </a:cubicBezTo>
                  <a:cubicBezTo>
                    <a:pt x="6413" y="22729"/>
                    <a:pt x="6356" y="22775"/>
                    <a:pt x="6313" y="22775"/>
                  </a:cubicBezTo>
                  <a:cubicBezTo>
                    <a:pt x="6263" y="22775"/>
                    <a:pt x="6231" y="22712"/>
                    <a:pt x="6183" y="22712"/>
                  </a:cubicBezTo>
                  <a:cubicBezTo>
                    <a:pt x="6167" y="22712"/>
                    <a:pt x="6149" y="22719"/>
                    <a:pt x="6128" y="22737"/>
                  </a:cubicBezTo>
                  <a:cubicBezTo>
                    <a:pt x="6069" y="22995"/>
                    <a:pt x="5969" y="23453"/>
                    <a:pt x="5591" y="23731"/>
                  </a:cubicBezTo>
                  <a:cubicBezTo>
                    <a:pt x="5651" y="23592"/>
                    <a:pt x="5731" y="23513"/>
                    <a:pt x="5810" y="23393"/>
                  </a:cubicBezTo>
                  <a:lnTo>
                    <a:pt x="5810" y="23393"/>
                  </a:lnTo>
                  <a:lnTo>
                    <a:pt x="5512" y="23612"/>
                  </a:lnTo>
                  <a:cubicBezTo>
                    <a:pt x="5587" y="23278"/>
                    <a:pt x="5744" y="23072"/>
                    <a:pt x="5673" y="23072"/>
                  </a:cubicBezTo>
                  <a:cubicBezTo>
                    <a:pt x="5651" y="23072"/>
                    <a:pt x="5607" y="23092"/>
                    <a:pt x="5532" y="23134"/>
                  </a:cubicBezTo>
                  <a:cubicBezTo>
                    <a:pt x="5810" y="23393"/>
                    <a:pt x="4795" y="24269"/>
                    <a:pt x="5054" y="24507"/>
                  </a:cubicBezTo>
                  <a:lnTo>
                    <a:pt x="4875" y="24666"/>
                  </a:lnTo>
                  <a:cubicBezTo>
                    <a:pt x="4915" y="24607"/>
                    <a:pt x="4895" y="24587"/>
                    <a:pt x="4935" y="24527"/>
                  </a:cubicBezTo>
                  <a:lnTo>
                    <a:pt x="4935" y="24527"/>
                  </a:lnTo>
                  <a:cubicBezTo>
                    <a:pt x="4537" y="24806"/>
                    <a:pt x="4955" y="24945"/>
                    <a:pt x="4596" y="25403"/>
                  </a:cubicBezTo>
                  <a:cubicBezTo>
                    <a:pt x="4504" y="25495"/>
                    <a:pt x="4421" y="25569"/>
                    <a:pt x="4387" y="25569"/>
                  </a:cubicBezTo>
                  <a:cubicBezTo>
                    <a:pt x="4369" y="25569"/>
                    <a:pt x="4364" y="25549"/>
                    <a:pt x="4378" y="25502"/>
                  </a:cubicBezTo>
                  <a:lnTo>
                    <a:pt x="4378" y="25502"/>
                  </a:lnTo>
                  <a:lnTo>
                    <a:pt x="4199" y="25920"/>
                  </a:lnTo>
                  <a:cubicBezTo>
                    <a:pt x="4172" y="25955"/>
                    <a:pt x="4150" y="25971"/>
                    <a:pt x="4137" y="25971"/>
                  </a:cubicBezTo>
                  <a:cubicBezTo>
                    <a:pt x="4119" y="25971"/>
                    <a:pt x="4116" y="25945"/>
                    <a:pt x="4139" y="25900"/>
                  </a:cubicBezTo>
                  <a:lnTo>
                    <a:pt x="4139" y="25900"/>
                  </a:lnTo>
                  <a:lnTo>
                    <a:pt x="3820" y="26437"/>
                  </a:lnTo>
                  <a:lnTo>
                    <a:pt x="3801" y="26417"/>
                  </a:lnTo>
                  <a:cubicBezTo>
                    <a:pt x="3801" y="26537"/>
                    <a:pt x="3741" y="26756"/>
                    <a:pt x="3721" y="26875"/>
                  </a:cubicBezTo>
                  <a:cubicBezTo>
                    <a:pt x="3693" y="26895"/>
                    <a:pt x="3677" y="26903"/>
                    <a:pt x="3669" y="26903"/>
                  </a:cubicBezTo>
                  <a:cubicBezTo>
                    <a:pt x="3639" y="26903"/>
                    <a:pt x="3718" y="26794"/>
                    <a:pt x="3688" y="26794"/>
                  </a:cubicBezTo>
                  <a:cubicBezTo>
                    <a:pt x="3686" y="26794"/>
                    <a:pt x="3684" y="26794"/>
                    <a:pt x="3681" y="26795"/>
                  </a:cubicBezTo>
                  <a:lnTo>
                    <a:pt x="3522" y="27154"/>
                  </a:lnTo>
                  <a:cubicBezTo>
                    <a:pt x="3508" y="27159"/>
                    <a:pt x="3496" y="27161"/>
                    <a:pt x="3486" y="27161"/>
                  </a:cubicBezTo>
                  <a:cubicBezTo>
                    <a:pt x="3381" y="27161"/>
                    <a:pt x="3476" y="26897"/>
                    <a:pt x="3622" y="26716"/>
                  </a:cubicBezTo>
                  <a:lnTo>
                    <a:pt x="3622" y="26716"/>
                  </a:lnTo>
                  <a:cubicBezTo>
                    <a:pt x="3124" y="26795"/>
                    <a:pt x="3522" y="27014"/>
                    <a:pt x="2925" y="27532"/>
                  </a:cubicBezTo>
                  <a:lnTo>
                    <a:pt x="3084" y="27213"/>
                  </a:lnTo>
                  <a:lnTo>
                    <a:pt x="3084" y="27213"/>
                  </a:lnTo>
                  <a:cubicBezTo>
                    <a:pt x="2786" y="27273"/>
                    <a:pt x="2706" y="27551"/>
                    <a:pt x="2368" y="27810"/>
                  </a:cubicBezTo>
                  <a:cubicBezTo>
                    <a:pt x="2438" y="27782"/>
                    <a:pt x="2763" y="27558"/>
                    <a:pt x="2895" y="27558"/>
                  </a:cubicBezTo>
                  <a:cubicBezTo>
                    <a:pt x="2940" y="27558"/>
                    <a:pt x="2963" y="27584"/>
                    <a:pt x="2945" y="27653"/>
                  </a:cubicBezTo>
                  <a:lnTo>
                    <a:pt x="2945" y="27653"/>
                  </a:lnTo>
                  <a:cubicBezTo>
                    <a:pt x="2980" y="27544"/>
                    <a:pt x="3024" y="27389"/>
                    <a:pt x="3124" y="27372"/>
                  </a:cubicBezTo>
                  <a:lnTo>
                    <a:pt x="3124" y="27372"/>
                  </a:lnTo>
                  <a:cubicBezTo>
                    <a:pt x="3164" y="27551"/>
                    <a:pt x="3064" y="27591"/>
                    <a:pt x="2925" y="27711"/>
                  </a:cubicBezTo>
                  <a:cubicBezTo>
                    <a:pt x="2846" y="27790"/>
                    <a:pt x="2746" y="27910"/>
                    <a:pt x="2686" y="28128"/>
                  </a:cubicBezTo>
                  <a:cubicBezTo>
                    <a:pt x="2672" y="28121"/>
                    <a:pt x="2658" y="28118"/>
                    <a:pt x="2644" y="28118"/>
                  </a:cubicBezTo>
                  <a:cubicBezTo>
                    <a:pt x="2547" y="28118"/>
                    <a:pt x="2470" y="28294"/>
                    <a:pt x="2348" y="28487"/>
                  </a:cubicBezTo>
                  <a:lnTo>
                    <a:pt x="2209" y="28387"/>
                  </a:lnTo>
                  <a:cubicBezTo>
                    <a:pt x="2090" y="28646"/>
                    <a:pt x="2169" y="28686"/>
                    <a:pt x="2149" y="28865"/>
                  </a:cubicBezTo>
                  <a:cubicBezTo>
                    <a:pt x="1977" y="29089"/>
                    <a:pt x="1849" y="29104"/>
                    <a:pt x="1728" y="29104"/>
                  </a:cubicBezTo>
                  <a:cubicBezTo>
                    <a:pt x="1709" y="29104"/>
                    <a:pt x="1690" y="29103"/>
                    <a:pt x="1672" y="29103"/>
                  </a:cubicBezTo>
                  <a:cubicBezTo>
                    <a:pt x="1581" y="29230"/>
                    <a:pt x="1580" y="29263"/>
                    <a:pt x="1614" y="29263"/>
                  </a:cubicBezTo>
                  <a:cubicBezTo>
                    <a:pt x="1652" y="29263"/>
                    <a:pt x="1733" y="29222"/>
                    <a:pt x="1781" y="29222"/>
                  </a:cubicBezTo>
                  <a:cubicBezTo>
                    <a:pt x="1832" y="29222"/>
                    <a:pt x="1846" y="29269"/>
                    <a:pt x="1731" y="29461"/>
                  </a:cubicBezTo>
                  <a:cubicBezTo>
                    <a:pt x="1433" y="29780"/>
                    <a:pt x="1333" y="30078"/>
                    <a:pt x="1134" y="30556"/>
                  </a:cubicBezTo>
                  <a:cubicBezTo>
                    <a:pt x="1077" y="30613"/>
                    <a:pt x="1046" y="30634"/>
                    <a:pt x="1029" y="30634"/>
                  </a:cubicBezTo>
                  <a:cubicBezTo>
                    <a:pt x="987" y="30634"/>
                    <a:pt x="1034" y="30508"/>
                    <a:pt x="996" y="30508"/>
                  </a:cubicBezTo>
                  <a:cubicBezTo>
                    <a:pt x="991" y="30508"/>
                    <a:pt x="984" y="30511"/>
                    <a:pt x="975" y="30516"/>
                  </a:cubicBezTo>
                  <a:lnTo>
                    <a:pt x="936" y="30814"/>
                  </a:lnTo>
                  <a:cubicBezTo>
                    <a:pt x="920" y="30838"/>
                    <a:pt x="907" y="30846"/>
                    <a:pt x="898" y="30846"/>
                  </a:cubicBezTo>
                  <a:cubicBezTo>
                    <a:pt x="883" y="30846"/>
                    <a:pt x="876" y="30827"/>
                    <a:pt x="876" y="30814"/>
                  </a:cubicBezTo>
                  <a:lnTo>
                    <a:pt x="876" y="30814"/>
                  </a:lnTo>
                  <a:cubicBezTo>
                    <a:pt x="796" y="31033"/>
                    <a:pt x="995" y="30914"/>
                    <a:pt x="836" y="31232"/>
                  </a:cubicBezTo>
                  <a:cubicBezTo>
                    <a:pt x="936" y="31411"/>
                    <a:pt x="219" y="31690"/>
                    <a:pt x="160" y="32187"/>
                  </a:cubicBezTo>
                  <a:lnTo>
                    <a:pt x="140" y="32187"/>
                  </a:lnTo>
                  <a:lnTo>
                    <a:pt x="359" y="32844"/>
                  </a:lnTo>
                  <a:cubicBezTo>
                    <a:pt x="398" y="32884"/>
                    <a:pt x="359" y="32904"/>
                    <a:pt x="339" y="32923"/>
                  </a:cubicBezTo>
                  <a:lnTo>
                    <a:pt x="319" y="32923"/>
                  </a:lnTo>
                  <a:lnTo>
                    <a:pt x="80" y="32147"/>
                  </a:lnTo>
                  <a:cubicBezTo>
                    <a:pt x="60" y="32108"/>
                    <a:pt x="60" y="32068"/>
                    <a:pt x="20" y="32068"/>
                  </a:cubicBezTo>
                  <a:cubicBezTo>
                    <a:pt x="20" y="32088"/>
                    <a:pt x="0" y="32108"/>
                    <a:pt x="20" y="32108"/>
                  </a:cubicBezTo>
                  <a:lnTo>
                    <a:pt x="319" y="32983"/>
                  </a:lnTo>
                  <a:cubicBezTo>
                    <a:pt x="836" y="33043"/>
                    <a:pt x="936" y="33102"/>
                    <a:pt x="1493" y="33102"/>
                  </a:cubicBezTo>
                  <a:lnTo>
                    <a:pt x="1711" y="33222"/>
                  </a:lnTo>
                  <a:lnTo>
                    <a:pt x="1950" y="33023"/>
                  </a:lnTo>
                  <a:lnTo>
                    <a:pt x="1950" y="33023"/>
                  </a:lnTo>
                  <a:cubicBezTo>
                    <a:pt x="1905" y="33057"/>
                    <a:pt x="1873" y="33071"/>
                    <a:pt x="1851" y="33071"/>
                  </a:cubicBezTo>
                  <a:cubicBezTo>
                    <a:pt x="1794" y="33071"/>
                    <a:pt x="1802" y="32978"/>
                    <a:pt x="1831" y="32864"/>
                  </a:cubicBezTo>
                  <a:cubicBezTo>
                    <a:pt x="1871" y="32685"/>
                    <a:pt x="1970" y="32466"/>
                    <a:pt x="2030" y="32287"/>
                  </a:cubicBezTo>
                  <a:cubicBezTo>
                    <a:pt x="2010" y="32287"/>
                    <a:pt x="1990" y="32287"/>
                    <a:pt x="1970" y="32307"/>
                  </a:cubicBezTo>
                  <a:cubicBezTo>
                    <a:pt x="1990" y="32267"/>
                    <a:pt x="2030" y="32227"/>
                    <a:pt x="2050" y="32207"/>
                  </a:cubicBezTo>
                  <a:lnTo>
                    <a:pt x="2050" y="32207"/>
                  </a:lnTo>
                  <a:cubicBezTo>
                    <a:pt x="2030" y="32227"/>
                    <a:pt x="2030" y="32247"/>
                    <a:pt x="2030" y="32287"/>
                  </a:cubicBezTo>
                  <a:cubicBezTo>
                    <a:pt x="2050" y="32267"/>
                    <a:pt x="2070" y="32267"/>
                    <a:pt x="2090" y="32247"/>
                  </a:cubicBezTo>
                  <a:lnTo>
                    <a:pt x="2090" y="32247"/>
                  </a:lnTo>
                  <a:cubicBezTo>
                    <a:pt x="2090" y="32426"/>
                    <a:pt x="2050" y="32645"/>
                    <a:pt x="2149" y="32685"/>
                  </a:cubicBezTo>
                  <a:cubicBezTo>
                    <a:pt x="2169" y="32645"/>
                    <a:pt x="2209" y="32545"/>
                    <a:pt x="2269" y="32466"/>
                  </a:cubicBezTo>
                  <a:lnTo>
                    <a:pt x="2269" y="32466"/>
                  </a:lnTo>
                  <a:cubicBezTo>
                    <a:pt x="2249" y="32525"/>
                    <a:pt x="2249" y="32565"/>
                    <a:pt x="2288" y="32565"/>
                  </a:cubicBezTo>
                  <a:cubicBezTo>
                    <a:pt x="2308" y="32545"/>
                    <a:pt x="2328" y="32446"/>
                    <a:pt x="2348" y="32366"/>
                  </a:cubicBezTo>
                  <a:lnTo>
                    <a:pt x="2567" y="32366"/>
                  </a:lnTo>
                  <a:lnTo>
                    <a:pt x="2527" y="32307"/>
                  </a:lnTo>
                  <a:lnTo>
                    <a:pt x="3064" y="31809"/>
                  </a:lnTo>
                  <a:cubicBezTo>
                    <a:pt x="3224" y="31272"/>
                    <a:pt x="3283" y="30755"/>
                    <a:pt x="3721" y="30058"/>
                  </a:cubicBezTo>
                  <a:lnTo>
                    <a:pt x="3721" y="30058"/>
                  </a:lnTo>
                  <a:cubicBezTo>
                    <a:pt x="3701" y="30297"/>
                    <a:pt x="3880" y="30237"/>
                    <a:pt x="4000" y="30337"/>
                  </a:cubicBezTo>
                  <a:cubicBezTo>
                    <a:pt x="3727" y="30415"/>
                    <a:pt x="3664" y="30874"/>
                    <a:pt x="3400" y="31173"/>
                  </a:cubicBezTo>
                  <a:lnTo>
                    <a:pt x="3400" y="31173"/>
                  </a:lnTo>
                  <a:cubicBezTo>
                    <a:pt x="3450" y="31120"/>
                    <a:pt x="3485" y="31101"/>
                    <a:pt x="3509" y="31101"/>
                  </a:cubicBezTo>
                  <a:cubicBezTo>
                    <a:pt x="3545" y="31101"/>
                    <a:pt x="3553" y="31147"/>
                    <a:pt x="3542" y="31192"/>
                  </a:cubicBezTo>
                  <a:lnTo>
                    <a:pt x="3880" y="30496"/>
                  </a:lnTo>
                  <a:cubicBezTo>
                    <a:pt x="3899" y="30511"/>
                    <a:pt x="3917" y="30518"/>
                    <a:pt x="3935" y="30518"/>
                  </a:cubicBezTo>
                  <a:cubicBezTo>
                    <a:pt x="4013" y="30518"/>
                    <a:pt x="4093" y="30394"/>
                    <a:pt x="4238" y="30297"/>
                  </a:cubicBezTo>
                  <a:cubicBezTo>
                    <a:pt x="3920" y="30257"/>
                    <a:pt x="4437" y="29740"/>
                    <a:pt x="4557" y="29461"/>
                  </a:cubicBezTo>
                  <a:lnTo>
                    <a:pt x="4557" y="29461"/>
                  </a:lnTo>
                  <a:cubicBezTo>
                    <a:pt x="4636" y="29501"/>
                    <a:pt x="4676" y="29601"/>
                    <a:pt x="4417" y="29899"/>
                  </a:cubicBezTo>
                  <a:cubicBezTo>
                    <a:pt x="4835" y="29680"/>
                    <a:pt x="4497" y="29282"/>
                    <a:pt x="4875" y="29064"/>
                  </a:cubicBezTo>
                  <a:lnTo>
                    <a:pt x="4875" y="29064"/>
                  </a:lnTo>
                  <a:cubicBezTo>
                    <a:pt x="4835" y="29123"/>
                    <a:pt x="4795" y="29163"/>
                    <a:pt x="4795" y="29223"/>
                  </a:cubicBezTo>
                  <a:cubicBezTo>
                    <a:pt x="4863" y="29037"/>
                    <a:pt x="5132" y="28735"/>
                    <a:pt x="5211" y="28735"/>
                  </a:cubicBezTo>
                  <a:cubicBezTo>
                    <a:pt x="5225" y="28735"/>
                    <a:pt x="5233" y="28744"/>
                    <a:pt x="5233" y="28765"/>
                  </a:cubicBezTo>
                  <a:lnTo>
                    <a:pt x="5173" y="28845"/>
                  </a:lnTo>
                  <a:cubicBezTo>
                    <a:pt x="5571" y="28387"/>
                    <a:pt x="6308" y="27372"/>
                    <a:pt x="6188" y="27173"/>
                  </a:cubicBezTo>
                  <a:lnTo>
                    <a:pt x="6188" y="27173"/>
                  </a:lnTo>
                  <a:cubicBezTo>
                    <a:pt x="6208" y="27193"/>
                    <a:pt x="6347" y="27392"/>
                    <a:pt x="6367" y="27452"/>
                  </a:cubicBezTo>
                  <a:lnTo>
                    <a:pt x="6407" y="26537"/>
                  </a:lnTo>
                  <a:cubicBezTo>
                    <a:pt x="6487" y="26457"/>
                    <a:pt x="6546" y="26358"/>
                    <a:pt x="6626" y="26278"/>
                  </a:cubicBezTo>
                  <a:cubicBezTo>
                    <a:pt x="6825" y="26378"/>
                    <a:pt x="7044" y="26457"/>
                    <a:pt x="6885" y="26795"/>
                  </a:cubicBezTo>
                  <a:cubicBezTo>
                    <a:pt x="7004" y="26696"/>
                    <a:pt x="7143" y="26577"/>
                    <a:pt x="7282" y="26278"/>
                  </a:cubicBezTo>
                  <a:lnTo>
                    <a:pt x="7282" y="26278"/>
                  </a:lnTo>
                  <a:cubicBezTo>
                    <a:pt x="7251" y="26297"/>
                    <a:pt x="7200" y="26306"/>
                    <a:pt x="7149" y="26306"/>
                  </a:cubicBezTo>
                  <a:cubicBezTo>
                    <a:pt x="7039" y="26306"/>
                    <a:pt x="6924" y="26266"/>
                    <a:pt x="6964" y="26198"/>
                  </a:cubicBezTo>
                  <a:cubicBezTo>
                    <a:pt x="7355" y="26042"/>
                    <a:pt x="7228" y="26059"/>
                    <a:pt x="7619" y="25814"/>
                  </a:cubicBezTo>
                  <a:lnTo>
                    <a:pt x="7619" y="25814"/>
                  </a:lnTo>
                  <a:cubicBezTo>
                    <a:pt x="7610" y="25818"/>
                    <a:pt x="7602" y="25819"/>
                    <a:pt x="7594" y="25819"/>
                  </a:cubicBezTo>
                  <a:cubicBezTo>
                    <a:pt x="7490" y="25819"/>
                    <a:pt x="7403" y="25558"/>
                    <a:pt x="7541" y="25403"/>
                  </a:cubicBezTo>
                  <a:lnTo>
                    <a:pt x="7541" y="25403"/>
                  </a:lnTo>
                  <a:cubicBezTo>
                    <a:pt x="7561" y="25461"/>
                    <a:pt x="7771" y="25577"/>
                    <a:pt x="7761" y="25656"/>
                  </a:cubicBezTo>
                  <a:lnTo>
                    <a:pt x="7761" y="25656"/>
                  </a:lnTo>
                  <a:lnTo>
                    <a:pt x="7875" y="25048"/>
                  </a:lnTo>
                  <a:lnTo>
                    <a:pt x="7875" y="25048"/>
                  </a:lnTo>
                  <a:cubicBezTo>
                    <a:pt x="7868" y="25130"/>
                    <a:pt x="7960" y="25171"/>
                    <a:pt x="8067" y="25171"/>
                  </a:cubicBezTo>
                  <a:cubicBezTo>
                    <a:pt x="8117" y="25171"/>
                    <a:pt x="8170" y="25162"/>
                    <a:pt x="8218" y="25144"/>
                  </a:cubicBezTo>
                  <a:lnTo>
                    <a:pt x="8218" y="25144"/>
                  </a:lnTo>
                  <a:cubicBezTo>
                    <a:pt x="8216" y="25144"/>
                    <a:pt x="8214" y="25145"/>
                    <a:pt x="8213" y="25145"/>
                  </a:cubicBezTo>
                  <a:cubicBezTo>
                    <a:pt x="8156" y="25145"/>
                    <a:pt x="8537" y="24743"/>
                    <a:pt x="8596" y="24607"/>
                  </a:cubicBezTo>
                  <a:lnTo>
                    <a:pt x="8596" y="24607"/>
                  </a:lnTo>
                  <a:lnTo>
                    <a:pt x="8397" y="24766"/>
                  </a:lnTo>
                  <a:cubicBezTo>
                    <a:pt x="8834" y="24269"/>
                    <a:pt x="8476" y="23990"/>
                    <a:pt x="8874" y="23493"/>
                  </a:cubicBezTo>
                  <a:cubicBezTo>
                    <a:pt x="8874" y="23564"/>
                    <a:pt x="8965" y="23726"/>
                    <a:pt x="9105" y="23726"/>
                  </a:cubicBezTo>
                  <a:cubicBezTo>
                    <a:pt x="9160" y="23726"/>
                    <a:pt x="9224" y="23700"/>
                    <a:pt x="9292" y="23632"/>
                  </a:cubicBezTo>
                  <a:cubicBezTo>
                    <a:pt x="9272" y="23532"/>
                    <a:pt x="9232" y="23254"/>
                    <a:pt x="9232" y="22936"/>
                  </a:cubicBezTo>
                  <a:cubicBezTo>
                    <a:pt x="9391" y="22756"/>
                    <a:pt x="9551" y="22557"/>
                    <a:pt x="9690" y="22359"/>
                  </a:cubicBezTo>
                  <a:lnTo>
                    <a:pt x="9690" y="22359"/>
                  </a:lnTo>
                  <a:cubicBezTo>
                    <a:pt x="9650" y="22737"/>
                    <a:pt x="9590" y="23134"/>
                    <a:pt x="9531" y="23393"/>
                  </a:cubicBezTo>
                  <a:cubicBezTo>
                    <a:pt x="9730" y="23254"/>
                    <a:pt x="9650" y="23413"/>
                    <a:pt x="9869" y="23115"/>
                  </a:cubicBezTo>
                  <a:cubicBezTo>
                    <a:pt x="9881" y="23109"/>
                    <a:pt x="9892" y="23107"/>
                    <a:pt x="9900" y="23107"/>
                  </a:cubicBezTo>
                  <a:cubicBezTo>
                    <a:pt x="9980" y="23107"/>
                    <a:pt x="9844" y="23360"/>
                    <a:pt x="9789" y="23433"/>
                  </a:cubicBezTo>
                  <a:lnTo>
                    <a:pt x="10346" y="22796"/>
                  </a:lnTo>
                  <a:cubicBezTo>
                    <a:pt x="10187" y="22717"/>
                    <a:pt x="10625" y="22160"/>
                    <a:pt x="10486" y="22100"/>
                  </a:cubicBezTo>
                  <a:lnTo>
                    <a:pt x="10486" y="22100"/>
                  </a:lnTo>
                  <a:lnTo>
                    <a:pt x="10048" y="22955"/>
                  </a:lnTo>
                  <a:cubicBezTo>
                    <a:pt x="9889" y="22876"/>
                    <a:pt x="9988" y="22219"/>
                    <a:pt x="10386" y="21762"/>
                  </a:cubicBezTo>
                  <a:cubicBezTo>
                    <a:pt x="10402" y="21754"/>
                    <a:pt x="10417" y="21750"/>
                    <a:pt x="10430" y="21750"/>
                  </a:cubicBezTo>
                  <a:cubicBezTo>
                    <a:pt x="10550" y="21750"/>
                    <a:pt x="10571" y="22042"/>
                    <a:pt x="10625" y="22060"/>
                  </a:cubicBezTo>
                  <a:cubicBezTo>
                    <a:pt x="10625" y="21961"/>
                    <a:pt x="10884" y="21543"/>
                    <a:pt x="10963" y="21523"/>
                  </a:cubicBezTo>
                  <a:lnTo>
                    <a:pt x="10963" y="21523"/>
                  </a:lnTo>
                  <a:lnTo>
                    <a:pt x="10864" y="21782"/>
                  </a:lnTo>
                  <a:cubicBezTo>
                    <a:pt x="11142" y="21563"/>
                    <a:pt x="11043" y="21205"/>
                    <a:pt x="11421" y="21006"/>
                  </a:cubicBezTo>
                  <a:cubicBezTo>
                    <a:pt x="11520" y="20886"/>
                    <a:pt x="11859" y="20807"/>
                    <a:pt x="11799" y="20727"/>
                  </a:cubicBezTo>
                  <a:lnTo>
                    <a:pt x="11799" y="20727"/>
                  </a:lnTo>
                  <a:cubicBezTo>
                    <a:pt x="11775" y="20732"/>
                    <a:pt x="11750" y="20735"/>
                    <a:pt x="11724" y="20735"/>
                  </a:cubicBezTo>
                  <a:cubicBezTo>
                    <a:pt x="11552" y="20735"/>
                    <a:pt x="11335" y="20629"/>
                    <a:pt x="11162" y="20508"/>
                  </a:cubicBezTo>
                  <a:cubicBezTo>
                    <a:pt x="11262" y="20369"/>
                    <a:pt x="11361" y="20250"/>
                    <a:pt x="11461" y="20130"/>
                  </a:cubicBezTo>
                  <a:lnTo>
                    <a:pt x="11520" y="20190"/>
                  </a:lnTo>
                  <a:lnTo>
                    <a:pt x="11560" y="20110"/>
                  </a:lnTo>
                  <a:lnTo>
                    <a:pt x="11520" y="20070"/>
                  </a:lnTo>
                  <a:cubicBezTo>
                    <a:pt x="11620" y="19951"/>
                    <a:pt x="11719" y="19812"/>
                    <a:pt x="11819" y="19692"/>
                  </a:cubicBezTo>
                  <a:cubicBezTo>
                    <a:pt x="11950" y="19730"/>
                    <a:pt x="11852" y="20136"/>
                    <a:pt x="12005" y="20136"/>
                  </a:cubicBezTo>
                  <a:cubicBezTo>
                    <a:pt x="12015" y="20136"/>
                    <a:pt x="12025" y="20134"/>
                    <a:pt x="12038" y="20130"/>
                  </a:cubicBezTo>
                  <a:cubicBezTo>
                    <a:pt x="12018" y="20090"/>
                    <a:pt x="12038" y="19951"/>
                    <a:pt x="12058" y="19891"/>
                  </a:cubicBezTo>
                  <a:cubicBezTo>
                    <a:pt x="12079" y="19879"/>
                    <a:pt x="12096" y="19874"/>
                    <a:pt x="12110" y="19874"/>
                  </a:cubicBezTo>
                  <a:cubicBezTo>
                    <a:pt x="12150" y="19874"/>
                    <a:pt x="12164" y="19911"/>
                    <a:pt x="12193" y="19911"/>
                  </a:cubicBezTo>
                  <a:cubicBezTo>
                    <a:pt x="12219" y="19911"/>
                    <a:pt x="12257" y="19882"/>
                    <a:pt x="12336" y="19772"/>
                  </a:cubicBezTo>
                  <a:cubicBezTo>
                    <a:pt x="12249" y="19657"/>
                    <a:pt x="12509" y="19447"/>
                    <a:pt x="12482" y="19447"/>
                  </a:cubicBezTo>
                  <a:cubicBezTo>
                    <a:pt x="12473" y="19447"/>
                    <a:pt x="12422" y="19477"/>
                    <a:pt x="12296" y="19553"/>
                  </a:cubicBezTo>
                  <a:cubicBezTo>
                    <a:pt x="12455" y="19295"/>
                    <a:pt x="12535" y="19334"/>
                    <a:pt x="12754" y="19036"/>
                  </a:cubicBezTo>
                  <a:lnTo>
                    <a:pt x="12754" y="19036"/>
                  </a:lnTo>
                  <a:cubicBezTo>
                    <a:pt x="12750" y="19037"/>
                    <a:pt x="12746" y="19037"/>
                    <a:pt x="12743" y="19037"/>
                  </a:cubicBezTo>
                  <a:cubicBezTo>
                    <a:pt x="12654" y="19037"/>
                    <a:pt x="12656" y="18808"/>
                    <a:pt x="12694" y="18578"/>
                  </a:cubicBezTo>
                  <a:cubicBezTo>
                    <a:pt x="12774" y="18479"/>
                    <a:pt x="12873" y="18379"/>
                    <a:pt x="12953" y="18280"/>
                  </a:cubicBezTo>
                  <a:cubicBezTo>
                    <a:pt x="12953" y="18280"/>
                    <a:pt x="12973" y="18260"/>
                    <a:pt x="12973" y="18260"/>
                  </a:cubicBezTo>
                  <a:cubicBezTo>
                    <a:pt x="13391" y="17782"/>
                    <a:pt x="13669" y="17564"/>
                    <a:pt x="14047" y="17086"/>
                  </a:cubicBezTo>
                  <a:cubicBezTo>
                    <a:pt x="14105" y="17072"/>
                    <a:pt x="14235" y="16974"/>
                    <a:pt x="14296" y="16974"/>
                  </a:cubicBezTo>
                  <a:cubicBezTo>
                    <a:pt x="14319" y="16974"/>
                    <a:pt x="14331" y="16988"/>
                    <a:pt x="14326" y="17026"/>
                  </a:cubicBezTo>
                  <a:cubicBezTo>
                    <a:pt x="14346" y="16947"/>
                    <a:pt x="14346" y="16847"/>
                    <a:pt x="14465" y="16688"/>
                  </a:cubicBezTo>
                  <a:cubicBezTo>
                    <a:pt x="14516" y="16661"/>
                    <a:pt x="14546" y="16650"/>
                    <a:pt x="14561" y="16650"/>
                  </a:cubicBezTo>
                  <a:cubicBezTo>
                    <a:pt x="14641" y="16650"/>
                    <a:pt x="14348" y="16940"/>
                    <a:pt x="14480" y="16940"/>
                  </a:cubicBezTo>
                  <a:cubicBezTo>
                    <a:pt x="14495" y="16940"/>
                    <a:pt x="14516" y="16936"/>
                    <a:pt x="14545" y="16927"/>
                  </a:cubicBezTo>
                  <a:cubicBezTo>
                    <a:pt x="14485" y="16847"/>
                    <a:pt x="14724" y="16469"/>
                    <a:pt x="14843" y="16230"/>
                  </a:cubicBezTo>
                  <a:cubicBezTo>
                    <a:pt x="14836" y="16229"/>
                    <a:pt x="14829" y="16228"/>
                    <a:pt x="14822" y="16228"/>
                  </a:cubicBezTo>
                  <a:cubicBezTo>
                    <a:pt x="14647" y="16228"/>
                    <a:pt x="14441" y="16697"/>
                    <a:pt x="14326" y="16927"/>
                  </a:cubicBezTo>
                  <a:cubicBezTo>
                    <a:pt x="14266" y="16887"/>
                    <a:pt x="14246" y="16788"/>
                    <a:pt x="14246" y="16668"/>
                  </a:cubicBezTo>
                  <a:cubicBezTo>
                    <a:pt x="14644" y="16171"/>
                    <a:pt x="15042" y="15673"/>
                    <a:pt x="15440" y="15176"/>
                  </a:cubicBezTo>
                  <a:cubicBezTo>
                    <a:pt x="15758" y="14897"/>
                    <a:pt x="16415" y="13982"/>
                    <a:pt x="16912" y="13564"/>
                  </a:cubicBezTo>
                  <a:cubicBezTo>
                    <a:pt x="16952" y="13465"/>
                    <a:pt x="17012" y="13346"/>
                    <a:pt x="16992" y="13286"/>
                  </a:cubicBezTo>
                  <a:cubicBezTo>
                    <a:pt x="17390" y="12808"/>
                    <a:pt x="17768" y="12351"/>
                    <a:pt x="18166" y="11873"/>
                  </a:cubicBezTo>
                  <a:cubicBezTo>
                    <a:pt x="18305" y="11714"/>
                    <a:pt x="18444" y="11555"/>
                    <a:pt x="18564" y="11396"/>
                  </a:cubicBezTo>
                  <a:cubicBezTo>
                    <a:pt x="18584" y="11416"/>
                    <a:pt x="18584" y="11436"/>
                    <a:pt x="18623" y="11436"/>
                  </a:cubicBezTo>
                  <a:lnTo>
                    <a:pt x="18782" y="11137"/>
                  </a:lnTo>
                  <a:cubicBezTo>
                    <a:pt x="18782" y="11137"/>
                    <a:pt x="18782" y="11137"/>
                    <a:pt x="18802" y="11117"/>
                  </a:cubicBezTo>
                  <a:lnTo>
                    <a:pt x="18802" y="11117"/>
                  </a:lnTo>
                  <a:cubicBezTo>
                    <a:pt x="18818" y="11148"/>
                    <a:pt x="18797" y="11215"/>
                    <a:pt x="18825" y="11215"/>
                  </a:cubicBezTo>
                  <a:cubicBezTo>
                    <a:pt x="18833" y="11215"/>
                    <a:pt x="18844" y="11210"/>
                    <a:pt x="18862" y="11197"/>
                  </a:cubicBezTo>
                  <a:cubicBezTo>
                    <a:pt x="18842" y="11177"/>
                    <a:pt x="18842" y="11117"/>
                    <a:pt x="18862" y="11038"/>
                  </a:cubicBezTo>
                  <a:cubicBezTo>
                    <a:pt x="18981" y="10918"/>
                    <a:pt x="19081" y="10779"/>
                    <a:pt x="19180" y="10660"/>
                  </a:cubicBezTo>
                  <a:cubicBezTo>
                    <a:pt x="19200" y="10640"/>
                    <a:pt x="19220" y="10640"/>
                    <a:pt x="19220" y="10640"/>
                  </a:cubicBezTo>
                  <a:cubicBezTo>
                    <a:pt x="19240" y="10620"/>
                    <a:pt x="19240" y="10600"/>
                    <a:pt x="19240" y="10600"/>
                  </a:cubicBezTo>
                  <a:cubicBezTo>
                    <a:pt x="19320" y="10500"/>
                    <a:pt x="19419" y="10381"/>
                    <a:pt x="19499" y="10282"/>
                  </a:cubicBezTo>
                  <a:cubicBezTo>
                    <a:pt x="19519" y="10282"/>
                    <a:pt x="19539" y="10262"/>
                    <a:pt x="19558" y="10242"/>
                  </a:cubicBezTo>
                  <a:cubicBezTo>
                    <a:pt x="19578" y="10202"/>
                    <a:pt x="19618" y="10182"/>
                    <a:pt x="19638" y="10142"/>
                  </a:cubicBezTo>
                  <a:cubicBezTo>
                    <a:pt x="22324" y="6959"/>
                    <a:pt x="24731" y="4293"/>
                    <a:pt x="26323" y="2840"/>
                  </a:cubicBezTo>
                  <a:cubicBezTo>
                    <a:pt x="26338" y="2846"/>
                    <a:pt x="26350" y="2849"/>
                    <a:pt x="26360" y="2849"/>
                  </a:cubicBezTo>
                  <a:cubicBezTo>
                    <a:pt x="26417" y="2849"/>
                    <a:pt x="26420" y="2778"/>
                    <a:pt x="26407" y="2778"/>
                  </a:cubicBezTo>
                  <a:cubicBezTo>
                    <a:pt x="26406" y="2778"/>
                    <a:pt x="26404" y="2779"/>
                    <a:pt x="26403" y="2781"/>
                  </a:cubicBezTo>
                  <a:cubicBezTo>
                    <a:pt x="26562" y="2621"/>
                    <a:pt x="26741" y="2482"/>
                    <a:pt x="26880" y="2363"/>
                  </a:cubicBezTo>
                  <a:lnTo>
                    <a:pt x="26761" y="2243"/>
                  </a:lnTo>
                  <a:cubicBezTo>
                    <a:pt x="26761" y="2243"/>
                    <a:pt x="26482" y="2064"/>
                    <a:pt x="26144" y="1786"/>
                  </a:cubicBezTo>
                  <a:cubicBezTo>
                    <a:pt x="26124" y="1607"/>
                    <a:pt x="26084" y="1428"/>
                    <a:pt x="26184" y="1368"/>
                  </a:cubicBezTo>
                  <a:cubicBezTo>
                    <a:pt x="26045" y="1328"/>
                    <a:pt x="25925" y="1209"/>
                    <a:pt x="25786" y="950"/>
                  </a:cubicBezTo>
                  <a:cubicBezTo>
                    <a:pt x="25667" y="711"/>
                    <a:pt x="25527" y="333"/>
                    <a:pt x="25368" y="15"/>
                  </a:cubicBezTo>
                  <a:cubicBezTo>
                    <a:pt x="25348" y="5"/>
                    <a:pt x="25333" y="0"/>
                    <a:pt x="253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5" name="Google Shape;2665;p29"/>
            <p:cNvSpPr/>
            <p:nvPr/>
          </p:nvSpPr>
          <p:spPr>
            <a:xfrm>
              <a:off x="600600" y="540000"/>
              <a:ext cx="1034250" cy="1287995"/>
            </a:xfrm>
            <a:custGeom>
              <a:avLst/>
              <a:gdLst/>
              <a:ahLst/>
              <a:cxnLst/>
              <a:rect l="l" t="t" r="r" b="b"/>
              <a:pathLst>
                <a:path w="26245" h="32684" extrusionOk="0">
                  <a:moveTo>
                    <a:pt x="25587" y="2110"/>
                  </a:moveTo>
                  <a:lnTo>
                    <a:pt x="25289" y="2627"/>
                  </a:lnTo>
                  <a:cubicBezTo>
                    <a:pt x="25275" y="2634"/>
                    <a:pt x="25263" y="2638"/>
                    <a:pt x="25254" y="2638"/>
                  </a:cubicBezTo>
                  <a:cubicBezTo>
                    <a:pt x="25209" y="2638"/>
                    <a:pt x="25209" y="2566"/>
                    <a:pt x="25209" y="2468"/>
                  </a:cubicBezTo>
                  <a:cubicBezTo>
                    <a:pt x="25209" y="2508"/>
                    <a:pt x="25190" y="2548"/>
                    <a:pt x="25170" y="2568"/>
                  </a:cubicBezTo>
                  <a:cubicBezTo>
                    <a:pt x="25132" y="2605"/>
                    <a:pt x="25102" y="2619"/>
                    <a:pt x="25080" y="2619"/>
                  </a:cubicBezTo>
                  <a:cubicBezTo>
                    <a:pt x="25068" y="2619"/>
                    <a:pt x="25058" y="2615"/>
                    <a:pt x="25050" y="2607"/>
                  </a:cubicBezTo>
                  <a:cubicBezTo>
                    <a:pt x="25110" y="2528"/>
                    <a:pt x="25150" y="2468"/>
                    <a:pt x="25209" y="2388"/>
                  </a:cubicBezTo>
                  <a:cubicBezTo>
                    <a:pt x="25209" y="2428"/>
                    <a:pt x="25209" y="2448"/>
                    <a:pt x="25209" y="2468"/>
                  </a:cubicBezTo>
                  <a:cubicBezTo>
                    <a:pt x="25229" y="2428"/>
                    <a:pt x="25229" y="2388"/>
                    <a:pt x="25249" y="2349"/>
                  </a:cubicBezTo>
                  <a:cubicBezTo>
                    <a:pt x="25269" y="2309"/>
                    <a:pt x="25309" y="2269"/>
                    <a:pt x="25329" y="2249"/>
                  </a:cubicBezTo>
                  <a:cubicBezTo>
                    <a:pt x="25428" y="2190"/>
                    <a:pt x="25528" y="2150"/>
                    <a:pt x="25587" y="2110"/>
                  </a:cubicBezTo>
                  <a:close/>
                  <a:moveTo>
                    <a:pt x="20872" y="7820"/>
                  </a:moveTo>
                  <a:lnTo>
                    <a:pt x="20832" y="8218"/>
                  </a:lnTo>
                  <a:cubicBezTo>
                    <a:pt x="20812" y="8158"/>
                    <a:pt x="20733" y="8119"/>
                    <a:pt x="20653" y="8079"/>
                  </a:cubicBezTo>
                  <a:cubicBezTo>
                    <a:pt x="20713" y="7979"/>
                    <a:pt x="20792" y="7900"/>
                    <a:pt x="20872" y="7820"/>
                  </a:cubicBezTo>
                  <a:close/>
                  <a:moveTo>
                    <a:pt x="14784" y="11143"/>
                  </a:moveTo>
                  <a:lnTo>
                    <a:pt x="14784" y="11143"/>
                  </a:lnTo>
                  <a:cubicBezTo>
                    <a:pt x="14776" y="11155"/>
                    <a:pt x="14770" y="11167"/>
                    <a:pt x="14766" y="11177"/>
                  </a:cubicBezTo>
                  <a:lnTo>
                    <a:pt x="14766" y="11177"/>
                  </a:lnTo>
                  <a:cubicBezTo>
                    <a:pt x="14772" y="11166"/>
                    <a:pt x="14778" y="11154"/>
                    <a:pt x="14784" y="11143"/>
                  </a:cubicBezTo>
                  <a:close/>
                  <a:moveTo>
                    <a:pt x="18047" y="11322"/>
                  </a:moveTo>
                  <a:cubicBezTo>
                    <a:pt x="18047" y="11600"/>
                    <a:pt x="18027" y="11879"/>
                    <a:pt x="17888" y="12138"/>
                  </a:cubicBezTo>
                  <a:lnTo>
                    <a:pt x="17768" y="12158"/>
                  </a:lnTo>
                  <a:lnTo>
                    <a:pt x="17569" y="12555"/>
                  </a:lnTo>
                  <a:cubicBezTo>
                    <a:pt x="17569" y="12416"/>
                    <a:pt x="17569" y="12158"/>
                    <a:pt x="17609" y="11899"/>
                  </a:cubicBezTo>
                  <a:cubicBezTo>
                    <a:pt x="17748" y="11700"/>
                    <a:pt x="17908" y="11521"/>
                    <a:pt x="18047" y="11322"/>
                  </a:cubicBezTo>
                  <a:close/>
                  <a:moveTo>
                    <a:pt x="16157" y="13729"/>
                  </a:moveTo>
                  <a:cubicBezTo>
                    <a:pt x="16276" y="13809"/>
                    <a:pt x="16376" y="13928"/>
                    <a:pt x="16376" y="14008"/>
                  </a:cubicBezTo>
                  <a:cubicBezTo>
                    <a:pt x="16336" y="14028"/>
                    <a:pt x="15779" y="14465"/>
                    <a:pt x="15600" y="14525"/>
                  </a:cubicBezTo>
                  <a:lnTo>
                    <a:pt x="15520" y="14525"/>
                  </a:lnTo>
                  <a:cubicBezTo>
                    <a:pt x="15619" y="14386"/>
                    <a:pt x="15719" y="14267"/>
                    <a:pt x="15818" y="14147"/>
                  </a:cubicBezTo>
                  <a:lnTo>
                    <a:pt x="15978" y="14267"/>
                  </a:lnTo>
                  <a:lnTo>
                    <a:pt x="15858" y="14087"/>
                  </a:lnTo>
                  <a:cubicBezTo>
                    <a:pt x="15958" y="13968"/>
                    <a:pt x="16057" y="13849"/>
                    <a:pt x="16157" y="13729"/>
                  </a:cubicBezTo>
                  <a:close/>
                  <a:moveTo>
                    <a:pt x="14664" y="15600"/>
                  </a:moveTo>
                  <a:lnTo>
                    <a:pt x="14664" y="15600"/>
                  </a:lnTo>
                  <a:cubicBezTo>
                    <a:pt x="14645" y="15719"/>
                    <a:pt x="14605" y="15838"/>
                    <a:pt x="14545" y="15938"/>
                  </a:cubicBezTo>
                  <a:cubicBezTo>
                    <a:pt x="14533" y="15915"/>
                    <a:pt x="14508" y="15905"/>
                    <a:pt x="14477" y="15905"/>
                  </a:cubicBezTo>
                  <a:cubicBezTo>
                    <a:pt x="14455" y="15905"/>
                    <a:pt x="14430" y="15910"/>
                    <a:pt x="14406" y="15918"/>
                  </a:cubicBezTo>
                  <a:cubicBezTo>
                    <a:pt x="14485" y="15818"/>
                    <a:pt x="14585" y="15699"/>
                    <a:pt x="14664" y="15600"/>
                  </a:cubicBezTo>
                  <a:close/>
                  <a:moveTo>
                    <a:pt x="9153" y="18723"/>
                  </a:moveTo>
                  <a:cubicBezTo>
                    <a:pt x="9115" y="18809"/>
                    <a:pt x="9095" y="18840"/>
                    <a:pt x="9085" y="18840"/>
                  </a:cubicBezTo>
                  <a:cubicBezTo>
                    <a:pt x="9074" y="18840"/>
                    <a:pt x="9074" y="18804"/>
                    <a:pt x="9074" y="18763"/>
                  </a:cubicBezTo>
                  <a:lnTo>
                    <a:pt x="9153" y="18723"/>
                  </a:lnTo>
                  <a:close/>
                  <a:moveTo>
                    <a:pt x="12098" y="18902"/>
                  </a:moveTo>
                  <a:lnTo>
                    <a:pt x="12098" y="18902"/>
                  </a:lnTo>
                  <a:cubicBezTo>
                    <a:pt x="12088" y="18909"/>
                    <a:pt x="12078" y="18917"/>
                    <a:pt x="12068" y="18925"/>
                  </a:cubicBezTo>
                  <a:lnTo>
                    <a:pt x="12068" y="18925"/>
                  </a:lnTo>
                  <a:cubicBezTo>
                    <a:pt x="12080" y="18917"/>
                    <a:pt x="12090" y="18910"/>
                    <a:pt x="12098" y="18902"/>
                  </a:cubicBezTo>
                  <a:close/>
                  <a:moveTo>
                    <a:pt x="13152" y="17510"/>
                  </a:moveTo>
                  <a:cubicBezTo>
                    <a:pt x="13152" y="17728"/>
                    <a:pt x="13053" y="18067"/>
                    <a:pt x="12854" y="18425"/>
                  </a:cubicBezTo>
                  <a:cubicBezTo>
                    <a:pt x="12750" y="18593"/>
                    <a:pt x="12688" y="18638"/>
                    <a:pt x="12649" y="18638"/>
                  </a:cubicBezTo>
                  <a:cubicBezTo>
                    <a:pt x="12603" y="18638"/>
                    <a:pt x="12591" y="18571"/>
                    <a:pt x="12582" y="18571"/>
                  </a:cubicBezTo>
                  <a:cubicBezTo>
                    <a:pt x="12580" y="18571"/>
                    <a:pt x="12578" y="18575"/>
                    <a:pt x="12575" y="18584"/>
                  </a:cubicBezTo>
                  <a:cubicBezTo>
                    <a:pt x="11978" y="19280"/>
                    <a:pt x="12396" y="19440"/>
                    <a:pt x="11799" y="19937"/>
                  </a:cubicBezTo>
                  <a:cubicBezTo>
                    <a:pt x="11740" y="19969"/>
                    <a:pt x="11694" y="19982"/>
                    <a:pt x="11659" y="19982"/>
                  </a:cubicBezTo>
                  <a:cubicBezTo>
                    <a:pt x="11518" y="19982"/>
                    <a:pt x="11537" y="19778"/>
                    <a:pt x="11441" y="19778"/>
                  </a:cubicBezTo>
                  <a:cubicBezTo>
                    <a:pt x="11640" y="19420"/>
                    <a:pt x="11899" y="19340"/>
                    <a:pt x="12058" y="19121"/>
                  </a:cubicBezTo>
                  <a:lnTo>
                    <a:pt x="12058" y="19121"/>
                  </a:lnTo>
                  <a:lnTo>
                    <a:pt x="11799" y="19360"/>
                  </a:lnTo>
                  <a:cubicBezTo>
                    <a:pt x="11836" y="19232"/>
                    <a:pt x="11956" y="19021"/>
                    <a:pt x="12068" y="18925"/>
                  </a:cubicBezTo>
                  <a:lnTo>
                    <a:pt x="12068" y="18925"/>
                  </a:lnTo>
                  <a:cubicBezTo>
                    <a:pt x="12046" y="18940"/>
                    <a:pt x="12016" y="18957"/>
                    <a:pt x="11978" y="18982"/>
                  </a:cubicBezTo>
                  <a:cubicBezTo>
                    <a:pt x="12376" y="18485"/>
                    <a:pt x="12774" y="18007"/>
                    <a:pt x="13152" y="17510"/>
                  </a:cubicBezTo>
                  <a:close/>
                  <a:moveTo>
                    <a:pt x="8835" y="23001"/>
                  </a:moveTo>
                  <a:lnTo>
                    <a:pt x="8815" y="23041"/>
                  </a:lnTo>
                  <a:cubicBezTo>
                    <a:pt x="8815" y="23021"/>
                    <a:pt x="8815" y="23021"/>
                    <a:pt x="8835" y="23001"/>
                  </a:cubicBezTo>
                  <a:close/>
                  <a:moveTo>
                    <a:pt x="5902" y="23051"/>
                  </a:moveTo>
                  <a:cubicBezTo>
                    <a:pt x="5893" y="23053"/>
                    <a:pt x="5883" y="23056"/>
                    <a:pt x="5870" y="23061"/>
                  </a:cubicBezTo>
                  <a:cubicBezTo>
                    <a:pt x="5881" y="23058"/>
                    <a:pt x="5891" y="23055"/>
                    <a:pt x="5902" y="23051"/>
                  </a:cubicBezTo>
                  <a:close/>
                  <a:moveTo>
                    <a:pt x="8735" y="23120"/>
                  </a:moveTo>
                  <a:lnTo>
                    <a:pt x="8735" y="23120"/>
                  </a:lnTo>
                  <a:cubicBezTo>
                    <a:pt x="8696" y="23260"/>
                    <a:pt x="8596" y="23419"/>
                    <a:pt x="8437" y="23518"/>
                  </a:cubicBezTo>
                  <a:cubicBezTo>
                    <a:pt x="8536" y="23399"/>
                    <a:pt x="8636" y="23260"/>
                    <a:pt x="8735" y="23120"/>
                  </a:cubicBezTo>
                  <a:close/>
                  <a:moveTo>
                    <a:pt x="24632" y="1"/>
                  </a:moveTo>
                  <a:lnTo>
                    <a:pt x="24613" y="21"/>
                  </a:lnTo>
                  <a:cubicBezTo>
                    <a:pt x="24593" y="41"/>
                    <a:pt x="24573" y="61"/>
                    <a:pt x="24553" y="81"/>
                  </a:cubicBezTo>
                  <a:cubicBezTo>
                    <a:pt x="24513" y="120"/>
                    <a:pt x="24473" y="180"/>
                    <a:pt x="24414" y="220"/>
                  </a:cubicBezTo>
                  <a:lnTo>
                    <a:pt x="24533" y="160"/>
                  </a:lnTo>
                  <a:lnTo>
                    <a:pt x="24533" y="160"/>
                  </a:lnTo>
                  <a:cubicBezTo>
                    <a:pt x="24453" y="359"/>
                    <a:pt x="24394" y="459"/>
                    <a:pt x="24294" y="538"/>
                  </a:cubicBezTo>
                  <a:cubicBezTo>
                    <a:pt x="24195" y="598"/>
                    <a:pt x="24055" y="677"/>
                    <a:pt x="23916" y="837"/>
                  </a:cubicBezTo>
                  <a:lnTo>
                    <a:pt x="23916" y="817"/>
                  </a:lnTo>
                  <a:cubicBezTo>
                    <a:pt x="23498" y="1115"/>
                    <a:pt x="23478" y="1155"/>
                    <a:pt x="23419" y="1235"/>
                  </a:cubicBezTo>
                  <a:cubicBezTo>
                    <a:pt x="23379" y="1294"/>
                    <a:pt x="23319" y="1354"/>
                    <a:pt x="22981" y="1573"/>
                  </a:cubicBezTo>
                  <a:lnTo>
                    <a:pt x="23100" y="1632"/>
                  </a:lnTo>
                  <a:cubicBezTo>
                    <a:pt x="23260" y="1871"/>
                    <a:pt x="22523" y="2010"/>
                    <a:pt x="22305" y="2408"/>
                  </a:cubicBezTo>
                  <a:lnTo>
                    <a:pt x="22464" y="2349"/>
                  </a:lnTo>
                  <a:lnTo>
                    <a:pt x="22464" y="2349"/>
                  </a:lnTo>
                  <a:cubicBezTo>
                    <a:pt x="22364" y="2587"/>
                    <a:pt x="21728" y="2607"/>
                    <a:pt x="21549" y="2767"/>
                  </a:cubicBezTo>
                  <a:cubicBezTo>
                    <a:pt x="21544" y="2768"/>
                    <a:pt x="21540" y="2769"/>
                    <a:pt x="21537" y="2769"/>
                  </a:cubicBezTo>
                  <a:cubicBezTo>
                    <a:pt x="21501" y="2769"/>
                    <a:pt x="21571" y="2663"/>
                    <a:pt x="21608" y="2607"/>
                  </a:cubicBezTo>
                  <a:lnTo>
                    <a:pt x="21608" y="2607"/>
                  </a:lnTo>
                  <a:cubicBezTo>
                    <a:pt x="21051" y="2965"/>
                    <a:pt x="21668" y="2767"/>
                    <a:pt x="21369" y="3145"/>
                  </a:cubicBezTo>
                  <a:cubicBezTo>
                    <a:pt x="21365" y="3145"/>
                    <a:pt x="21361" y="3146"/>
                    <a:pt x="21357" y="3146"/>
                  </a:cubicBezTo>
                  <a:cubicBezTo>
                    <a:pt x="21287" y="3146"/>
                    <a:pt x="21277" y="3043"/>
                    <a:pt x="21209" y="3043"/>
                  </a:cubicBezTo>
                  <a:cubicBezTo>
                    <a:pt x="21175" y="3043"/>
                    <a:pt x="21127" y="3068"/>
                    <a:pt x="21051" y="3145"/>
                  </a:cubicBezTo>
                  <a:cubicBezTo>
                    <a:pt x="20892" y="3224"/>
                    <a:pt x="20673" y="4040"/>
                    <a:pt x="20255" y="4259"/>
                  </a:cubicBezTo>
                  <a:cubicBezTo>
                    <a:pt x="20299" y="4251"/>
                    <a:pt x="20340" y="4242"/>
                    <a:pt x="20369" y="4242"/>
                  </a:cubicBezTo>
                  <a:cubicBezTo>
                    <a:pt x="20421" y="4242"/>
                    <a:pt x="20438" y="4272"/>
                    <a:pt x="20375" y="4398"/>
                  </a:cubicBezTo>
                  <a:cubicBezTo>
                    <a:pt x="20176" y="4677"/>
                    <a:pt x="19579" y="4935"/>
                    <a:pt x="19539" y="5313"/>
                  </a:cubicBezTo>
                  <a:cubicBezTo>
                    <a:pt x="19519" y="5323"/>
                    <a:pt x="19504" y="5328"/>
                    <a:pt x="19492" y="5328"/>
                  </a:cubicBezTo>
                  <a:cubicBezTo>
                    <a:pt x="19479" y="5328"/>
                    <a:pt x="19469" y="5323"/>
                    <a:pt x="19459" y="5313"/>
                  </a:cubicBezTo>
                  <a:cubicBezTo>
                    <a:pt x="19340" y="5552"/>
                    <a:pt x="19002" y="6029"/>
                    <a:pt x="19002" y="6228"/>
                  </a:cubicBezTo>
                  <a:cubicBezTo>
                    <a:pt x="18986" y="6225"/>
                    <a:pt x="18969" y="6224"/>
                    <a:pt x="18953" y="6224"/>
                  </a:cubicBezTo>
                  <a:cubicBezTo>
                    <a:pt x="18521" y="6224"/>
                    <a:pt x="18195" y="7373"/>
                    <a:pt x="17906" y="7373"/>
                  </a:cubicBezTo>
                  <a:cubicBezTo>
                    <a:pt x="17880" y="7373"/>
                    <a:pt x="17854" y="7364"/>
                    <a:pt x="17828" y="7343"/>
                  </a:cubicBezTo>
                  <a:cubicBezTo>
                    <a:pt x="17669" y="7542"/>
                    <a:pt x="17510" y="7760"/>
                    <a:pt x="17350" y="7979"/>
                  </a:cubicBezTo>
                  <a:lnTo>
                    <a:pt x="17331" y="7940"/>
                  </a:lnTo>
                  <a:cubicBezTo>
                    <a:pt x="16992" y="8318"/>
                    <a:pt x="16952" y="8517"/>
                    <a:pt x="16933" y="8715"/>
                  </a:cubicBezTo>
                  <a:cubicBezTo>
                    <a:pt x="16905" y="8738"/>
                    <a:pt x="16887" y="8746"/>
                    <a:pt x="16874" y="8746"/>
                  </a:cubicBezTo>
                  <a:cubicBezTo>
                    <a:pt x="16843" y="8746"/>
                    <a:pt x="16853" y="8690"/>
                    <a:pt x="16853" y="8676"/>
                  </a:cubicBezTo>
                  <a:lnTo>
                    <a:pt x="16853" y="8676"/>
                  </a:lnTo>
                  <a:cubicBezTo>
                    <a:pt x="16316" y="9213"/>
                    <a:pt x="16296" y="9273"/>
                    <a:pt x="16057" y="9889"/>
                  </a:cubicBezTo>
                  <a:lnTo>
                    <a:pt x="15918" y="9850"/>
                  </a:lnTo>
                  <a:cubicBezTo>
                    <a:pt x="15878" y="10029"/>
                    <a:pt x="15102" y="10586"/>
                    <a:pt x="14764" y="11242"/>
                  </a:cubicBezTo>
                  <a:cubicBezTo>
                    <a:pt x="14764" y="11242"/>
                    <a:pt x="14751" y="11217"/>
                    <a:pt x="14766" y="11177"/>
                  </a:cubicBezTo>
                  <a:lnTo>
                    <a:pt x="14766" y="11177"/>
                  </a:lnTo>
                  <a:cubicBezTo>
                    <a:pt x="14372" y="11916"/>
                    <a:pt x="13295" y="12484"/>
                    <a:pt x="13491" y="13013"/>
                  </a:cubicBezTo>
                  <a:lnTo>
                    <a:pt x="13252" y="13510"/>
                  </a:lnTo>
                  <a:cubicBezTo>
                    <a:pt x="13376" y="13364"/>
                    <a:pt x="13440" y="13314"/>
                    <a:pt x="13473" y="13314"/>
                  </a:cubicBezTo>
                  <a:cubicBezTo>
                    <a:pt x="13544" y="13314"/>
                    <a:pt x="13457" y="13565"/>
                    <a:pt x="13527" y="13565"/>
                  </a:cubicBezTo>
                  <a:cubicBezTo>
                    <a:pt x="13541" y="13565"/>
                    <a:pt x="13561" y="13555"/>
                    <a:pt x="13590" y="13530"/>
                  </a:cubicBezTo>
                  <a:lnTo>
                    <a:pt x="13590" y="13530"/>
                  </a:lnTo>
                  <a:cubicBezTo>
                    <a:pt x="13496" y="13692"/>
                    <a:pt x="13282" y="13864"/>
                    <a:pt x="13210" y="13864"/>
                  </a:cubicBezTo>
                  <a:cubicBezTo>
                    <a:pt x="13176" y="13864"/>
                    <a:pt x="13174" y="13825"/>
                    <a:pt x="13232" y="13729"/>
                  </a:cubicBezTo>
                  <a:lnTo>
                    <a:pt x="13292" y="13709"/>
                  </a:lnTo>
                  <a:cubicBezTo>
                    <a:pt x="13274" y="13677"/>
                    <a:pt x="13251" y="13662"/>
                    <a:pt x="13224" y="13662"/>
                  </a:cubicBezTo>
                  <a:cubicBezTo>
                    <a:pt x="13055" y="13662"/>
                    <a:pt x="12731" y="14238"/>
                    <a:pt x="12602" y="14238"/>
                  </a:cubicBezTo>
                  <a:cubicBezTo>
                    <a:pt x="12592" y="14238"/>
                    <a:pt x="12583" y="14234"/>
                    <a:pt x="12575" y="14227"/>
                  </a:cubicBezTo>
                  <a:cubicBezTo>
                    <a:pt x="11740" y="15321"/>
                    <a:pt x="10844" y="16316"/>
                    <a:pt x="10068" y="17350"/>
                  </a:cubicBezTo>
                  <a:lnTo>
                    <a:pt x="10307" y="17350"/>
                  </a:lnTo>
                  <a:lnTo>
                    <a:pt x="10029" y="17709"/>
                  </a:lnTo>
                  <a:cubicBezTo>
                    <a:pt x="10000" y="17726"/>
                    <a:pt x="9969" y="17737"/>
                    <a:pt x="9945" y="17737"/>
                  </a:cubicBezTo>
                  <a:cubicBezTo>
                    <a:pt x="9887" y="17737"/>
                    <a:pt x="9868" y="17673"/>
                    <a:pt x="10009" y="17490"/>
                  </a:cubicBezTo>
                  <a:lnTo>
                    <a:pt x="10009" y="17490"/>
                  </a:lnTo>
                  <a:cubicBezTo>
                    <a:pt x="9830" y="17549"/>
                    <a:pt x="9770" y="17967"/>
                    <a:pt x="9790" y="18007"/>
                  </a:cubicBezTo>
                  <a:cubicBezTo>
                    <a:pt x="9690" y="18112"/>
                    <a:pt x="9633" y="18151"/>
                    <a:pt x="9605" y="18151"/>
                  </a:cubicBezTo>
                  <a:cubicBezTo>
                    <a:pt x="9519" y="18151"/>
                    <a:pt x="9675" y="17807"/>
                    <a:pt x="9652" y="17807"/>
                  </a:cubicBezTo>
                  <a:cubicBezTo>
                    <a:pt x="9648" y="17807"/>
                    <a:pt x="9642" y="17813"/>
                    <a:pt x="9631" y="17828"/>
                  </a:cubicBezTo>
                  <a:lnTo>
                    <a:pt x="9491" y="18047"/>
                  </a:lnTo>
                  <a:lnTo>
                    <a:pt x="9551" y="18007"/>
                  </a:lnTo>
                  <a:lnTo>
                    <a:pt x="9551" y="18007"/>
                  </a:lnTo>
                  <a:cubicBezTo>
                    <a:pt x="9491" y="18226"/>
                    <a:pt x="9551" y="18286"/>
                    <a:pt x="9312" y="18604"/>
                  </a:cubicBezTo>
                  <a:cubicBezTo>
                    <a:pt x="9237" y="18670"/>
                    <a:pt x="9194" y="18685"/>
                    <a:pt x="9164" y="18685"/>
                  </a:cubicBezTo>
                  <a:cubicBezTo>
                    <a:pt x="9142" y="18685"/>
                    <a:pt x="9127" y="18677"/>
                    <a:pt x="9113" y="18677"/>
                  </a:cubicBezTo>
                  <a:cubicBezTo>
                    <a:pt x="9101" y="18677"/>
                    <a:pt x="9089" y="18682"/>
                    <a:pt x="9074" y="18703"/>
                  </a:cubicBezTo>
                  <a:cubicBezTo>
                    <a:pt x="9070" y="18700"/>
                    <a:pt x="9067" y="18698"/>
                    <a:pt x="9063" y="18698"/>
                  </a:cubicBezTo>
                  <a:cubicBezTo>
                    <a:pt x="9046" y="18698"/>
                    <a:pt x="9024" y="18740"/>
                    <a:pt x="8974" y="18823"/>
                  </a:cubicBezTo>
                  <a:lnTo>
                    <a:pt x="8636" y="19260"/>
                  </a:lnTo>
                  <a:lnTo>
                    <a:pt x="8895" y="19161"/>
                  </a:lnTo>
                  <a:lnTo>
                    <a:pt x="8895" y="19161"/>
                  </a:lnTo>
                  <a:cubicBezTo>
                    <a:pt x="8817" y="19363"/>
                    <a:pt x="8666" y="19517"/>
                    <a:pt x="8737" y="19517"/>
                  </a:cubicBezTo>
                  <a:cubicBezTo>
                    <a:pt x="8754" y="19517"/>
                    <a:pt x="8783" y="19509"/>
                    <a:pt x="8827" y="19491"/>
                  </a:cubicBezTo>
                  <a:lnTo>
                    <a:pt x="8827" y="19491"/>
                  </a:lnTo>
                  <a:cubicBezTo>
                    <a:pt x="8381" y="19699"/>
                    <a:pt x="7537" y="21134"/>
                    <a:pt x="7343" y="21270"/>
                  </a:cubicBezTo>
                  <a:cubicBezTo>
                    <a:pt x="7223" y="21628"/>
                    <a:pt x="7024" y="21907"/>
                    <a:pt x="6746" y="22245"/>
                  </a:cubicBezTo>
                  <a:cubicBezTo>
                    <a:pt x="6772" y="22224"/>
                    <a:pt x="6804" y="22212"/>
                    <a:pt x="6832" y="22212"/>
                  </a:cubicBezTo>
                  <a:cubicBezTo>
                    <a:pt x="6911" y="22212"/>
                    <a:pt x="6961" y="22299"/>
                    <a:pt x="6786" y="22504"/>
                  </a:cubicBezTo>
                  <a:cubicBezTo>
                    <a:pt x="6749" y="22450"/>
                    <a:pt x="6710" y="22427"/>
                    <a:pt x="6668" y="22427"/>
                  </a:cubicBezTo>
                  <a:cubicBezTo>
                    <a:pt x="6470" y="22427"/>
                    <a:pt x="6218" y="22943"/>
                    <a:pt x="5902" y="23051"/>
                  </a:cubicBezTo>
                  <a:lnTo>
                    <a:pt x="5902" y="23051"/>
                  </a:lnTo>
                  <a:cubicBezTo>
                    <a:pt x="5905" y="23051"/>
                    <a:pt x="5908" y="23051"/>
                    <a:pt x="5910" y="23051"/>
                  </a:cubicBezTo>
                  <a:cubicBezTo>
                    <a:pt x="6058" y="23051"/>
                    <a:pt x="5456" y="23764"/>
                    <a:pt x="5642" y="23764"/>
                  </a:cubicBezTo>
                  <a:cubicBezTo>
                    <a:pt x="5662" y="23764"/>
                    <a:pt x="5691" y="23755"/>
                    <a:pt x="5731" y="23737"/>
                  </a:cubicBezTo>
                  <a:lnTo>
                    <a:pt x="5731" y="23737"/>
                  </a:lnTo>
                  <a:cubicBezTo>
                    <a:pt x="5670" y="23811"/>
                    <a:pt x="5635" y="23833"/>
                    <a:pt x="5610" y="23833"/>
                  </a:cubicBezTo>
                  <a:cubicBezTo>
                    <a:pt x="5571" y="23833"/>
                    <a:pt x="5557" y="23778"/>
                    <a:pt x="5505" y="23778"/>
                  </a:cubicBezTo>
                  <a:cubicBezTo>
                    <a:pt x="5483" y="23778"/>
                    <a:pt x="5454" y="23788"/>
                    <a:pt x="5413" y="23817"/>
                  </a:cubicBezTo>
                  <a:cubicBezTo>
                    <a:pt x="5094" y="24493"/>
                    <a:pt x="4398" y="25090"/>
                    <a:pt x="3901" y="25846"/>
                  </a:cubicBezTo>
                  <a:cubicBezTo>
                    <a:pt x="3940" y="25886"/>
                    <a:pt x="4080" y="25806"/>
                    <a:pt x="4020" y="26005"/>
                  </a:cubicBezTo>
                  <a:lnTo>
                    <a:pt x="3562" y="26264"/>
                  </a:lnTo>
                  <a:cubicBezTo>
                    <a:pt x="3463" y="26423"/>
                    <a:pt x="3682" y="26562"/>
                    <a:pt x="3363" y="26722"/>
                  </a:cubicBezTo>
                  <a:cubicBezTo>
                    <a:pt x="3387" y="26722"/>
                    <a:pt x="3414" y="26715"/>
                    <a:pt x="3434" y="26715"/>
                  </a:cubicBezTo>
                  <a:cubicBezTo>
                    <a:pt x="3464" y="26715"/>
                    <a:pt x="3479" y="26730"/>
                    <a:pt x="3443" y="26801"/>
                  </a:cubicBezTo>
                  <a:cubicBezTo>
                    <a:pt x="2846" y="27438"/>
                    <a:pt x="2369" y="28194"/>
                    <a:pt x="1871" y="28930"/>
                  </a:cubicBezTo>
                  <a:cubicBezTo>
                    <a:pt x="1632" y="29308"/>
                    <a:pt x="1374" y="29686"/>
                    <a:pt x="1095" y="30024"/>
                  </a:cubicBezTo>
                  <a:lnTo>
                    <a:pt x="896" y="30283"/>
                  </a:lnTo>
                  <a:lnTo>
                    <a:pt x="657" y="30581"/>
                  </a:lnTo>
                  <a:cubicBezTo>
                    <a:pt x="459" y="30820"/>
                    <a:pt x="240" y="31059"/>
                    <a:pt x="1" y="31318"/>
                  </a:cubicBezTo>
                  <a:lnTo>
                    <a:pt x="1" y="31457"/>
                  </a:lnTo>
                  <a:cubicBezTo>
                    <a:pt x="21" y="31357"/>
                    <a:pt x="21" y="31318"/>
                    <a:pt x="41" y="31318"/>
                  </a:cubicBezTo>
                  <a:lnTo>
                    <a:pt x="61" y="31318"/>
                  </a:lnTo>
                  <a:cubicBezTo>
                    <a:pt x="80" y="31337"/>
                    <a:pt x="100" y="31457"/>
                    <a:pt x="120" y="31576"/>
                  </a:cubicBezTo>
                  <a:cubicBezTo>
                    <a:pt x="120" y="31527"/>
                    <a:pt x="133" y="31513"/>
                    <a:pt x="151" y="31513"/>
                  </a:cubicBezTo>
                  <a:cubicBezTo>
                    <a:pt x="178" y="31513"/>
                    <a:pt x="219" y="31544"/>
                    <a:pt x="254" y="31544"/>
                  </a:cubicBezTo>
                  <a:cubicBezTo>
                    <a:pt x="263" y="31544"/>
                    <a:pt x="271" y="31542"/>
                    <a:pt x="279" y="31536"/>
                  </a:cubicBezTo>
                  <a:lnTo>
                    <a:pt x="279" y="31536"/>
                  </a:lnTo>
                  <a:cubicBezTo>
                    <a:pt x="240" y="31636"/>
                    <a:pt x="200" y="31716"/>
                    <a:pt x="180" y="31815"/>
                  </a:cubicBezTo>
                  <a:lnTo>
                    <a:pt x="160" y="31875"/>
                  </a:lnTo>
                  <a:lnTo>
                    <a:pt x="160" y="31914"/>
                  </a:lnTo>
                  <a:lnTo>
                    <a:pt x="180" y="31914"/>
                  </a:lnTo>
                  <a:cubicBezTo>
                    <a:pt x="200" y="31914"/>
                    <a:pt x="220" y="31954"/>
                    <a:pt x="260" y="31974"/>
                  </a:cubicBezTo>
                  <a:cubicBezTo>
                    <a:pt x="279" y="32014"/>
                    <a:pt x="319" y="32054"/>
                    <a:pt x="359" y="32094"/>
                  </a:cubicBezTo>
                  <a:cubicBezTo>
                    <a:pt x="459" y="32113"/>
                    <a:pt x="638" y="32253"/>
                    <a:pt x="777" y="32472"/>
                  </a:cubicBezTo>
                  <a:cubicBezTo>
                    <a:pt x="896" y="32531"/>
                    <a:pt x="1016" y="32611"/>
                    <a:pt x="1115" y="32651"/>
                  </a:cubicBezTo>
                  <a:cubicBezTo>
                    <a:pt x="1150" y="32674"/>
                    <a:pt x="1185" y="32684"/>
                    <a:pt x="1216" y="32684"/>
                  </a:cubicBezTo>
                  <a:cubicBezTo>
                    <a:pt x="1238" y="32684"/>
                    <a:pt x="1258" y="32679"/>
                    <a:pt x="1274" y="32671"/>
                  </a:cubicBezTo>
                  <a:lnTo>
                    <a:pt x="1035" y="32551"/>
                  </a:lnTo>
                  <a:lnTo>
                    <a:pt x="1035" y="32551"/>
                  </a:lnTo>
                  <a:cubicBezTo>
                    <a:pt x="1058" y="32555"/>
                    <a:pt x="1078" y="32557"/>
                    <a:pt x="1096" y="32557"/>
                  </a:cubicBezTo>
                  <a:cubicBezTo>
                    <a:pt x="1259" y="32557"/>
                    <a:pt x="1189" y="32397"/>
                    <a:pt x="1135" y="32253"/>
                  </a:cubicBezTo>
                  <a:cubicBezTo>
                    <a:pt x="1135" y="32233"/>
                    <a:pt x="1135" y="32213"/>
                    <a:pt x="1135" y="32193"/>
                  </a:cubicBezTo>
                  <a:cubicBezTo>
                    <a:pt x="1453" y="32392"/>
                    <a:pt x="1752" y="32611"/>
                    <a:pt x="1752" y="32611"/>
                  </a:cubicBezTo>
                  <a:cubicBezTo>
                    <a:pt x="1911" y="32054"/>
                    <a:pt x="4557" y="28512"/>
                    <a:pt x="8039" y="24016"/>
                  </a:cubicBezTo>
                  <a:cubicBezTo>
                    <a:pt x="8039" y="24036"/>
                    <a:pt x="8039" y="24036"/>
                    <a:pt x="8039" y="24055"/>
                  </a:cubicBezTo>
                  <a:lnTo>
                    <a:pt x="8079" y="24075"/>
                  </a:lnTo>
                  <a:cubicBezTo>
                    <a:pt x="8160" y="23978"/>
                    <a:pt x="8201" y="23880"/>
                    <a:pt x="8171" y="23880"/>
                  </a:cubicBezTo>
                  <a:cubicBezTo>
                    <a:pt x="8164" y="23880"/>
                    <a:pt x="8153" y="23885"/>
                    <a:pt x="8138" y="23896"/>
                  </a:cubicBezTo>
                  <a:cubicBezTo>
                    <a:pt x="8218" y="23797"/>
                    <a:pt x="8318" y="23677"/>
                    <a:pt x="8397" y="23558"/>
                  </a:cubicBezTo>
                  <a:lnTo>
                    <a:pt x="8397" y="23558"/>
                  </a:lnTo>
                  <a:cubicBezTo>
                    <a:pt x="8339" y="23747"/>
                    <a:pt x="8525" y="23830"/>
                    <a:pt x="8745" y="23830"/>
                  </a:cubicBezTo>
                  <a:cubicBezTo>
                    <a:pt x="8827" y="23830"/>
                    <a:pt x="8913" y="23818"/>
                    <a:pt x="8994" y="23797"/>
                  </a:cubicBezTo>
                  <a:cubicBezTo>
                    <a:pt x="8954" y="23757"/>
                    <a:pt x="8914" y="23737"/>
                    <a:pt x="9054" y="23459"/>
                  </a:cubicBezTo>
                  <a:lnTo>
                    <a:pt x="9054" y="23459"/>
                  </a:lnTo>
                  <a:cubicBezTo>
                    <a:pt x="8978" y="23504"/>
                    <a:pt x="8716" y="23736"/>
                    <a:pt x="8632" y="23736"/>
                  </a:cubicBezTo>
                  <a:cubicBezTo>
                    <a:pt x="8606" y="23736"/>
                    <a:pt x="8597" y="23714"/>
                    <a:pt x="8616" y="23658"/>
                  </a:cubicBezTo>
                  <a:cubicBezTo>
                    <a:pt x="8835" y="23299"/>
                    <a:pt x="8855" y="23419"/>
                    <a:pt x="9014" y="23299"/>
                  </a:cubicBezTo>
                  <a:lnTo>
                    <a:pt x="9014" y="23299"/>
                  </a:lnTo>
                  <a:cubicBezTo>
                    <a:pt x="9006" y="23301"/>
                    <a:pt x="8999" y="23302"/>
                    <a:pt x="8993" y="23302"/>
                  </a:cubicBezTo>
                  <a:cubicBezTo>
                    <a:pt x="8857" y="23302"/>
                    <a:pt x="9090" y="22895"/>
                    <a:pt x="9014" y="22762"/>
                  </a:cubicBezTo>
                  <a:cubicBezTo>
                    <a:pt x="9511" y="22145"/>
                    <a:pt x="10009" y="21509"/>
                    <a:pt x="10506" y="20852"/>
                  </a:cubicBezTo>
                  <a:cubicBezTo>
                    <a:pt x="10520" y="20866"/>
                    <a:pt x="10524" y="20880"/>
                    <a:pt x="10540" y="20880"/>
                  </a:cubicBezTo>
                  <a:cubicBezTo>
                    <a:pt x="10546" y="20880"/>
                    <a:pt x="10554" y="20878"/>
                    <a:pt x="10566" y="20872"/>
                  </a:cubicBezTo>
                  <a:lnTo>
                    <a:pt x="10685" y="20693"/>
                  </a:lnTo>
                  <a:cubicBezTo>
                    <a:pt x="10705" y="20684"/>
                    <a:pt x="10720" y="20680"/>
                    <a:pt x="10731" y="20680"/>
                  </a:cubicBezTo>
                  <a:cubicBezTo>
                    <a:pt x="10826" y="20680"/>
                    <a:pt x="10647" y="20970"/>
                    <a:pt x="10701" y="20970"/>
                  </a:cubicBezTo>
                  <a:cubicBezTo>
                    <a:pt x="10712" y="20970"/>
                    <a:pt x="10732" y="20959"/>
                    <a:pt x="10765" y="20932"/>
                  </a:cubicBezTo>
                  <a:lnTo>
                    <a:pt x="10765" y="20932"/>
                  </a:lnTo>
                  <a:cubicBezTo>
                    <a:pt x="10645" y="21210"/>
                    <a:pt x="10526" y="21549"/>
                    <a:pt x="10228" y="21847"/>
                  </a:cubicBezTo>
                  <a:lnTo>
                    <a:pt x="10055" y="21809"/>
                  </a:lnTo>
                  <a:lnTo>
                    <a:pt x="10055" y="21809"/>
                  </a:lnTo>
                  <a:cubicBezTo>
                    <a:pt x="10056" y="21809"/>
                    <a:pt x="10056" y="21809"/>
                    <a:pt x="10056" y="21809"/>
                  </a:cubicBezTo>
                  <a:cubicBezTo>
                    <a:pt x="10108" y="21809"/>
                    <a:pt x="10289" y="21642"/>
                    <a:pt x="10327" y="21529"/>
                  </a:cubicBezTo>
                  <a:lnTo>
                    <a:pt x="10327" y="21529"/>
                  </a:lnTo>
                  <a:cubicBezTo>
                    <a:pt x="10267" y="21708"/>
                    <a:pt x="9750" y="21907"/>
                    <a:pt x="9810" y="22185"/>
                  </a:cubicBezTo>
                  <a:lnTo>
                    <a:pt x="10068" y="22026"/>
                  </a:lnTo>
                  <a:lnTo>
                    <a:pt x="10068" y="22026"/>
                  </a:lnTo>
                  <a:cubicBezTo>
                    <a:pt x="9949" y="22305"/>
                    <a:pt x="9850" y="22722"/>
                    <a:pt x="9591" y="22981"/>
                  </a:cubicBezTo>
                  <a:cubicBezTo>
                    <a:pt x="9810" y="22941"/>
                    <a:pt x="9631" y="22901"/>
                    <a:pt x="9929" y="22802"/>
                  </a:cubicBezTo>
                  <a:lnTo>
                    <a:pt x="9929" y="22802"/>
                  </a:lnTo>
                  <a:cubicBezTo>
                    <a:pt x="9921" y="22803"/>
                    <a:pt x="9914" y="22803"/>
                    <a:pt x="9908" y="22803"/>
                  </a:cubicBezTo>
                  <a:cubicBezTo>
                    <a:pt x="9676" y="22803"/>
                    <a:pt x="10381" y="22169"/>
                    <a:pt x="10185" y="22169"/>
                  </a:cubicBezTo>
                  <a:cubicBezTo>
                    <a:pt x="10177" y="22169"/>
                    <a:pt x="10169" y="22170"/>
                    <a:pt x="10160" y="22171"/>
                  </a:cubicBezTo>
                  <a:lnTo>
                    <a:pt x="10160" y="22171"/>
                  </a:lnTo>
                  <a:cubicBezTo>
                    <a:pt x="10452" y="22083"/>
                    <a:pt x="10505" y="21877"/>
                    <a:pt x="10844" y="21708"/>
                  </a:cubicBezTo>
                  <a:cubicBezTo>
                    <a:pt x="10785" y="21688"/>
                    <a:pt x="10685" y="21748"/>
                    <a:pt x="10904" y="21509"/>
                  </a:cubicBezTo>
                  <a:cubicBezTo>
                    <a:pt x="10904" y="21489"/>
                    <a:pt x="10904" y="21449"/>
                    <a:pt x="10904" y="21429"/>
                  </a:cubicBezTo>
                  <a:cubicBezTo>
                    <a:pt x="10844" y="21469"/>
                    <a:pt x="10785" y="21509"/>
                    <a:pt x="10745" y="21509"/>
                  </a:cubicBezTo>
                  <a:cubicBezTo>
                    <a:pt x="10745" y="21310"/>
                    <a:pt x="11043" y="20912"/>
                    <a:pt x="11103" y="20753"/>
                  </a:cubicBezTo>
                  <a:cubicBezTo>
                    <a:pt x="11135" y="20720"/>
                    <a:pt x="11153" y="20708"/>
                    <a:pt x="11161" y="20708"/>
                  </a:cubicBezTo>
                  <a:cubicBezTo>
                    <a:pt x="11186" y="20708"/>
                    <a:pt x="11143" y="20802"/>
                    <a:pt x="11177" y="20802"/>
                  </a:cubicBezTo>
                  <a:cubicBezTo>
                    <a:pt x="11183" y="20802"/>
                    <a:pt x="11191" y="20799"/>
                    <a:pt x="11202" y="20792"/>
                  </a:cubicBezTo>
                  <a:lnTo>
                    <a:pt x="11302" y="20534"/>
                  </a:lnTo>
                  <a:cubicBezTo>
                    <a:pt x="11311" y="20539"/>
                    <a:pt x="11322" y="20542"/>
                    <a:pt x="11335" y="20542"/>
                  </a:cubicBezTo>
                  <a:cubicBezTo>
                    <a:pt x="11408" y="20542"/>
                    <a:pt x="11530" y="20465"/>
                    <a:pt x="11584" y="20465"/>
                  </a:cubicBezTo>
                  <a:cubicBezTo>
                    <a:pt x="11624" y="20465"/>
                    <a:pt x="11625" y="20507"/>
                    <a:pt x="11541" y="20653"/>
                  </a:cubicBezTo>
                  <a:lnTo>
                    <a:pt x="11779" y="20355"/>
                  </a:lnTo>
                  <a:cubicBezTo>
                    <a:pt x="11978" y="20216"/>
                    <a:pt x="12197" y="19977"/>
                    <a:pt x="12277" y="19778"/>
                  </a:cubicBezTo>
                  <a:cubicBezTo>
                    <a:pt x="12387" y="19684"/>
                    <a:pt x="12447" y="19466"/>
                    <a:pt x="12458" y="19466"/>
                  </a:cubicBezTo>
                  <a:cubicBezTo>
                    <a:pt x="12461" y="19466"/>
                    <a:pt x="12460" y="19481"/>
                    <a:pt x="12456" y="19519"/>
                  </a:cubicBezTo>
                  <a:lnTo>
                    <a:pt x="12774" y="18982"/>
                  </a:lnTo>
                  <a:lnTo>
                    <a:pt x="12794" y="19002"/>
                  </a:lnTo>
                  <a:cubicBezTo>
                    <a:pt x="13192" y="18524"/>
                    <a:pt x="13431" y="17888"/>
                    <a:pt x="14028" y="17470"/>
                  </a:cubicBezTo>
                  <a:cubicBezTo>
                    <a:pt x="14127" y="17291"/>
                    <a:pt x="14247" y="17092"/>
                    <a:pt x="14485" y="16853"/>
                  </a:cubicBezTo>
                  <a:lnTo>
                    <a:pt x="14605" y="16853"/>
                  </a:lnTo>
                  <a:cubicBezTo>
                    <a:pt x="14744" y="16634"/>
                    <a:pt x="15182" y="16296"/>
                    <a:pt x="15162" y="16137"/>
                  </a:cubicBezTo>
                  <a:cubicBezTo>
                    <a:pt x="15560" y="16097"/>
                    <a:pt x="16017" y="15182"/>
                    <a:pt x="16336" y="14844"/>
                  </a:cubicBezTo>
                  <a:lnTo>
                    <a:pt x="16256" y="14744"/>
                  </a:lnTo>
                  <a:cubicBezTo>
                    <a:pt x="16455" y="14485"/>
                    <a:pt x="16614" y="14227"/>
                    <a:pt x="16813" y="13889"/>
                  </a:cubicBezTo>
                  <a:lnTo>
                    <a:pt x="16714" y="13829"/>
                  </a:lnTo>
                  <a:cubicBezTo>
                    <a:pt x="16853" y="13491"/>
                    <a:pt x="17331" y="13192"/>
                    <a:pt x="17649" y="12754"/>
                  </a:cubicBezTo>
                  <a:lnTo>
                    <a:pt x="17649" y="12754"/>
                  </a:lnTo>
                  <a:cubicBezTo>
                    <a:pt x="17669" y="12814"/>
                    <a:pt x="17569" y="12914"/>
                    <a:pt x="17490" y="12973"/>
                  </a:cubicBezTo>
                  <a:cubicBezTo>
                    <a:pt x="18106" y="12635"/>
                    <a:pt x="18186" y="11780"/>
                    <a:pt x="18703" y="11441"/>
                  </a:cubicBezTo>
                  <a:cubicBezTo>
                    <a:pt x="18763" y="11302"/>
                    <a:pt x="18843" y="11222"/>
                    <a:pt x="18942" y="11163"/>
                  </a:cubicBezTo>
                  <a:lnTo>
                    <a:pt x="18942" y="11163"/>
                  </a:lnTo>
                  <a:cubicBezTo>
                    <a:pt x="18922" y="11183"/>
                    <a:pt x="18922" y="11183"/>
                    <a:pt x="18922" y="11203"/>
                  </a:cubicBezTo>
                  <a:cubicBezTo>
                    <a:pt x="18922" y="11183"/>
                    <a:pt x="18942" y="11163"/>
                    <a:pt x="18962" y="11143"/>
                  </a:cubicBezTo>
                  <a:cubicBezTo>
                    <a:pt x="19022" y="11103"/>
                    <a:pt x="19081" y="11083"/>
                    <a:pt x="19141" y="11023"/>
                  </a:cubicBezTo>
                  <a:lnTo>
                    <a:pt x="19141" y="11023"/>
                  </a:lnTo>
                  <a:cubicBezTo>
                    <a:pt x="19081" y="11063"/>
                    <a:pt x="19022" y="11083"/>
                    <a:pt x="18982" y="11123"/>
                  </a:cubicBezTo>
                  <a:cubicBezTo>
                    <a:pt x="19042" y="11043"/>
                    <a:pt x="19141" y="10884"/>
                    <a:pt x="19221" y="10745"/>
                  </a:cubicBezTo>
                  <a:lnTo>
                    <a:pt x="19360" y="10765"/>
                  </a:lnTo>
                  <a:cubicBezTo>
                    <a:pt x="19380" y="10745"/>
                    <a:pt x="19380" y="10745"/>
                    <a:pt x="19380" y="10725"/>
                  </a:cubicBezTo>
                  <a:cubicBezTo>
                    <a:pt x="19496" y="10642"/>
                    <a:pt x="19446" y="10601"/>
                    <a:pt x="19357" y="10601"/>
                  </a:cubicBezTo>
                  <a:cubicBezTo>
                    <a:pt x="19339" y="10601"/>
                    <a:pt x="19320" y="10602"/>
                    <a:pt x="19300" y="10606"/>
                  </a:cubicBezTo>
                  <a:cubicBezTo>
                    <a:pt x="19320" y="10526"/>
                    <a:pt x="19360" y="10446"/>
                    <a:pt x="19380" y="10387"/>
                  </a:cubicBezTo>
                  <a:cubicBezTo>
                    <a:pt x="19385" y="10387"/>
                    <a:pt x="19391" y="10387"/>
                    <a:pt x="19396" y="10387"/>
                  </a:cubicBezTo>
                  <a:cubicBezTo>
                    <a:pt x="19618" y="10387"/>
                    <a:pt x="19605" y="9989"/>
                    <a:pt x="19877" y="9989"/>
                  </a:cubicBezTo>
                  <a:cubicBezTo>
                    <a:pt x="19877" y="9850"/>
                    <a:pt x="20275" y="9352"/>
                    <a:pt x="20235" y="9113"/>
                  </a:cubicBezTo>
                  <a:cubicBezTo>
                    <a:pt x="20235" y="9094"/>
                    <a:pt x="20235" y="9074"/>
                    <a:pt x="20215" y="9054"/>
                  </a:cubicBezTo>
                  <a:lnTo>
                    <a:pt x="20215" y="9054"/>
                  </a:lnTo>
                  <a:cubicBezTo>
                    <a:pt x="20255" y="9074"/>
                    <a:pt x="20295" y="9054"/>
                    <a:pt x="20235" y="9113"/>
                  </a:cubicBezTo>
                  <a:cubicBezTo>
                    <a:pt x="20375" y="8994"/>
                    <a:pt x="20514" y="8855"/>
                    <a:pt x="20574" y="8696"/>
                  </a:cubicBezTo>
                  <a:lnTo>
                    <a:pt x="20753" y="8715"/>
                  </a:lnTo>
                  <a:lnTo>
                    <a:pt x="20832" y="8278"/>
                  </a:lnTo>
                  <a:cubicBezTo>
                    <a:pt x="20946" y="8212"/>
                    <a:pt x="21028" y="8168"/>
                    <a:pt x="21076" y="8168"/>
                  </a:cubicBezTo>
                  <a:cubicBezTo>
                    <a:pt x="21130" y="8168"/>
                    <a:pt x="21142" y="8221"/>
                    <a:pt x="21111" y="8357"/>
                  </a:cubicBezTo>
                  <a:cubicBezTo>
                    <a:pt x="21330" y="7780"/>
                    <a:pt x="21369" y="7940"/>
                    <a:pt x="21529" y="7422"/>
                  </a:cubicBezTo>
                  <a:lnTo>
                    <a:pt x="21588" y="7502"/>
                  </a:lnTo>
                  <a:cubicBezTo>
                    <a:pt x="21708" y="7363"/>
                    <a:pt x="21787" y="7044"/>
                    <a:pt x="21907" y="7024"/>
                  </a:cubicBezTo>
                  <a:cubicBezTo>
                    <a:pt x="22324" y="6825"/>
                    <a:pt x="23200" y="5472"/>
                    <a:pt x="23976" y="4776"/>
                  </a:cubicBezTo>
                  <a:cubicBezTo>
                    <a:pt x="23618" y="4736"/>
                    <a:pt x="24394" y="4478"/>
                    <a:pt x="24235" y="4299"/>
                  </a:cubicBezTo>
                  <a:cubicBezTo>
                    <a:pt x="24284" y="4299"/>
                    <a:pt x="24339" y="4279"/>
                    <a:pt x="24374" y="4279"/>
                  </a:cubicBezTo>
                  <a:cubicBezTo>
                    <a:pt x="24409" y="4279"/>
                    <a:pt x="24424" y="4299"/>
                    <a:pt x="24394" y="4378"/>
                  </a:cubicBezTo>
                  <a:cubicBezTo>
                    <a:pt x="24672" y="3920"/>
                    <a:pt x="24991" y="3841"/>
                    <a:pt x="25070" y="3423"/>
                  </a:cubicBezTo>
                  <a:cubicBezTo>
                    <a:pt x="25145" y="3423"/>
                    <a:pt x="25079" y="3564"/>
                    <a:pt x="25137" y="3564"/>
                  </a:cubicBezTo>
                  <a:cubicBezTo>
                    <a:pt x="25141" y="3564"/>
                    <a:pt x="25145" y="3564"/>
                    <a:pt x="25150" y="3562"/>
                  </a:cubicBezTo>
                  <a:cubicBezTo>
                    <a:pt x="25150" y="3523"/>
                    <a:pt x="25190" y="3383"/>
                    <a:pt x="25269" y="3383"/>
                  </a:cubicBezTo>
                  <a:cubicBezTo>
                    <a:pt x="25274" y="3382"/>
                    <a:pt x="25279" y="3381"/>
                    <a:pt x="25282" y="3381"/>
                  </a:cubicBezTo>
                  <a:cubicBezTo>
                    <a:pt x="25319" y="3381"/>
                    <a:pt x="25266" y="3472"/>
                    <a:pt x="25229" y="3562"/>
                  </a:cubicBezTo>
                  <a:cubicBezTo>
                    <a:pt x="25568" y="3125"/>
                    <a:pt x="25428" y="2946"/>
                    <a:pt x="25289" y="2786"/>
                  </a:cubicBezTo>
                  <a:cubicBezTo>
                    <a:pt x="25349" y="2747"/>
                    <a:pt x="25408" y="2707"/>
                    <a:pt x="25468" y="2647"/>
                  </a:cubicBezTo>
                  <a:cubicBezTo>
                    <a:pt x="25508" y="2607"/>
                    <a:pt x="25568" y="2548"/>
                    <a:pt x="25587" y="2508"/>
                  </a:cubicBezTo>
                  <a:cubicBezTo>
                    <a:pt x="25667" y="2408"/>
                    <a:pt x="25687" y="2309"/>
                    <a:pt x="25707" y="2190"/>
                  </a:cubicBezTo>
                  <a:cubicBezTo>
                    <a:pt x="25778" y="2149"/>
                    <a:pt x="25870" y="2087"/>
                    <a:pt x="25908" y="2087"/>
                  </a:cubicBezTo>
                  <a:cubicBezTo>
                    <a:pt x="25945" y="2087"/>
                    <a:pt x="25933" y="2144"/>
                    <a:pt x="25806" y="2329"/>
                  </a:cubicBezTo>
                  <a:cubicBezTo>
                    <a:pt x="25866" y="2249"/>
                    <a:pt x="26065" y="2030"/>
                    <a:pt x="26244" y="1811"/>
                  </a:cubicBezTo>
                  <a:cubicBezTo>
                    <a:pt x="26184" y="1712"/>
                    <a:pt x="26105" y="1632"/>
                    <a:pt x="26025" y="1533"/>
                  </a:cubicBezTo>
                  <a:cubicBezTo>
                    <a:pt x="25985" y="1493"/>
                    <a:pt x="25966" y="1453"/>
                    <a:pt x="25926" y="1394"/>
                  </a:cubicBezTo>
                  <a:cubicBezTo>
                    <a:pt x="25886" y="1354"/>
                    <a:pt x="25826" y="1294"/>
                    <a:pt x="25786" y="1254"/>
                  </a:cubicBezTo>
                  <a:cubicBezTo>
                    <a:pt x="25747" y="1215"/>
                    <a:pt x="25707" y="1155"/>
                    <a:pt x="25667" y="1115"/>
                  </a:cubicBezTo>
                  <a:cubicBezTo>
                    <a:pt x="25607" y="1075"/>
                    <a:pt x="25607" y="1075"/>
                    <a:pt x="25587" y="1055"/>
                  </a:cubicBezTo>
                  <a:cubicBezTo>
                    <a:pt x="25548" y="1036"/>
                    <a:pt x="25528" y="1036"/>
                    <a:pt x="25488" y="1036"/>
                  </a:cubicBezTo>
                  <a:cubicBezTo>
                    <a:pt x="25488" y="1036"/>
                    <a:pt x="25488" y="996"/>
                    <a:pt x="25468" y="976"/>
                  </a:cubicBezTo>
                  <a:cubicBezTo>
                    <a:pt x="25448" y="956"/>
                    <a:pt x="25428" y="936"/>
                    <a:pt x="25389" y="896"/>
                  </a:cubicBezTo>
                  <a:cubicBezTo>
                    <a:pt x="25329" y="817"/>
                    <a:pt x="25249" y="737"/>
                    <a:pt x="25209" y="717"/>
                  </a:cubicBezTo>
                  <a:cubicBezTo>
                    <a:pt x="25030" y="478"/>
                    <a:pt x="24931" y="339"/>
                    <a:pt x="24812" y="220"/>
                  </a:cubicBezTo>
                  <a:cubicBezTo>
                    <a:pt x="24772" y="160"/>
                    <a:pt x="24712" y="100"/>
                    <a:pt x="24652" y="21"/>
                  </a:cubicBezTo>
                  <a:cubicBezTo>
                    <a:pt x="24652" y="21"/>
                    <a:pt x="24652" y="1"/>
                    <a:pt x="246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6" name="Google Shape;2666;p29"/>
            <p:cNvSpPr/>
            <p:nvPr/>
          </p:nvSpPr>
          <p:spPr>
            <a:xfrm>
              <a:off x="946406" y="780744"/>
              <a:ext cx="919732" cy="1073381"/>
            </a:xfrm>
            <a:custGeom>
              <a:avLst/>
              <a:gdLst/>
              <a:ahLst/>
              <a:cxnLst/>
              <a:rect l="l" t="t" r="r" b="b"/>
              <a:pathLst>
                <a:path w="23339" h="27238" extrusionOk="0">
                  <a:moveTo>
                    <a:pt x="7819" y="15440"/>
                  </a:moveTo>
                  <a:cubicBezTo>
                    <a:pt x="7814" y="15449"/>
                    <a:pt x="7810" y="15458"/>
                    <a:pt x="7806" y="15466"/>
                  </a:cubicBezTo>
                  <a:lnTo>
                    <a:pt x="7806" y="15466"/>
                  </a:lnTo>
                  <a:lnTo>
                    <a:pt x="7819" y="15440"/>
                  </a:lnTo>
                  <a:close/>
                  <a:moveTo>
                    <a:pt x="7502" y="21482"/>
                  </a:moveTo>
                  <a:lnTo>
                    <a:pt x="7501" y="21488"/>
                  </a:lnTo>
                  <a:cubicBezTo>
                    <a:pt x="7502" y="21486"/>
                    <a:pt x="7502" y="21484"/>
                    <a:pt x="7502" y="21482"/>
                  </a:cubicBezTo>
                  <a:close/>
                  <a:moveTo>
                    <a:pt x="7402" y="21607"/>
                  </a:moveTo>
                  <a:cubicBezTo>
                    <a:pt x="7400" y="21608"/>
                    <a:pt x="7398" y="21609"/>
                    <a:pt x="7396" y="21610"/>
                  </a:cubicBezTo>
                  <a:lnTo>
                    <a:pt x="7396" y="21610"/>
                  </a:lnTo>
                  <a:cubicBezTo>
                    <a:pt x="7398" y="21609"/>
                    <a:pt x="7400" y="21608"/>
                    <a:pt x="7402" y="21607"/>
                  </a:cubicBezTo>
                  <a:close/>
                  <a:moveTo>
                    <a:pt x="2105" y="22387"/>
                  </a:moveTo>
                  <a:cubicBezTo>
                    <a:pt x="2100" y="22400"/>
                    <a:pt x="2095" y="22413"/>
                    <a:pt x="2089" y="22423"/>
                  </a:cubicBezTo>
                  <a:cubicBezTo>
                    <a:pt x="2096" y="22410"/>
                    <a:pt x="2101" y="22398"/>
                    <a:pt x="2105" y="22387"/>
                  </a:cubicBezTo>
                  <a:close/>
                  <a:moveTo>
                    <a:pt x="2845" y="26522"/>
                  </a:moveTo>
                  <a:lnTo>
                    <a:pt x="2845" y="26522"/>
                  </a:lnTo>
                  <a:cubicBezTo>
                    <a:pt x="2806" y="26621"/>
                    <a:pt x="2706" y="26701"/>
                    <a:pt x="2607" y="26760"/>
                  </a:cubicBezTo>
                  <a:cubicBezTo>
                    <a:pt x="2666" y="26661"/>
                    <a:pt x="2746" y="26581"/>
                    <a:pt x="2845" y="26522"/>
                  </a:cubicBezTo>
                  <a:close/>
                  <a:moveTo>
                    <a:pt x="21627" y="0"/>
                  </a:moveTo>
                  <a:cubicBezTo>
                    <a:pt x="21568" y="40"/>
                    <a:pt x="21508" y="80"/>
                    <a:pt x="21468" y="139"/>
                  </a:cubicBezTo>
                  <a:cubicBezTo>
                    <a:pt x="21349" y="139"/>
                    <a:pt x="21548" y="40"/>
                    <a:pt x="21468" y="20"/>
                  </a:cubicBezTo>
                  <a:lnTo>
                    <a:pt x="21468" y="20"/>
                  </a:lnTo>
                  <a:cubicBezTo>
                    <a:pt x="21409" y="100"/>
                    <a:pt x="21329" y="179"/>
                    <a:pt x="21170" y="239"/>
                  </a:cubicBezTo>
                  <a:cubicBezTo>
                    <a:pt x="21110" y="299"/>
                    <a:pt x="21030" y="378"/>
                    <a:pt x="20931" y="458"/>
                  </a:cubicBezTo>
                  <a:lnTo>
                    <a:pt x="20951" y="418"/>
                  </a:lnTo>
                  <a:lnTo>
                    <a:pt x="20951" y="418"/>
                  </a:lnTo>
                  <a:cubicBezTo>
                    <a:pt x="20851" y="517"/>
                    <a:pt x="20772" y="617"/>
                    <a:pt x="20692" y="716"/>
                  </a:cubicBezTo>
                  <a:cubicBezTo>
                    <a:pt x="20633" y="796"/>
                    <a:pt x="20593" y="856"/>
                    <a:pt x="20533" y="915"/>
                  </a:cubicBezTo>
                  <a:cubicBezTo>
                    <a:pt x="20414" y="1035"/>
                    <a:pt x="20314" y="1134"/>
                    <a:pt x="20215" y="1234"/>
                  </a:cubicBezTo>
                  <a:cubicBezTo>
                    <a:pt x="19996" y="1453"/>
                    <a:pt x="19757" y="1651"/>
                    <a:pt x="19439" y="1990"/>
                  </a:cubicBezTo>
                  <a:lnTo>
                    <a:pt x="19578" y="2010"/>
                  </a:lnTo>
                  <a:cubicBezTo>
                    <a:pt x="19439" y="2149"/>
                    <a:pt x="19379" y="2149"/>
                    <a:pt x="19300" y="2209"/>
                  </a:cubicBezTo>
                  <a:cubicBezTo>
                    <a:pt x="19300" y="2257"/>
                    <a:pt x="19310" y="2276"/>
                    <a:pt x="19328" y="2276"/>
                  </a:cubicBezTo>
                  <a:cubicBezTo>
                    <a:pt x="19395" y="2276"/>
                    <a:pt x="19562" y="2013"/>
                    <a:pt x="19648" y="2013"/>
                  </a:cubicBezTo>
                  <a:cubicBezTo>
                    <a:pt x="19672" y="2013"/>
                    <a:pt x="19690" y="2034"/>
                    <a:pt x="19697" y="2089"/>
                  </a:cubicBezTo>
                  <a:cubicBezTo>
                    <a:pt x="19346" y="2109"/>
                    <a:pt x="18823" y="3085"/>
                    <a:pt x="18502" y="3085"/>
                  </a:cubicBezTo>
                  <a:cubicBezTo>
                    <a:pt x="18496" y="3085"/>
                    <a:pt x="18490" y="3085"/>
                    <a:pt x="18484" y="3084"/>
                  </a:cubicBezTo>
                  <a:lnTo>
                    <a:pt x="18484" y="3084"/>
                  </a:lnTo>
                  <a:cubicBezTo>
                    <a:pt x="18285" y="3303"/>
                    <a:pt x="18643" y="3104"/>
                    <a:pt x="18444" y="3323"/>
                  </a:cubicBezTo>
                  <a:lnTo>
                    <a:pt x="18344" y="3343"/>
                  </a:lnTo>
                  <a:lnTo>
                    <a:pt x="18364" y="3462"/>
                  </a:lnTo>
                  <a:cubicBezTo>
                    <a:pt x="18266" y="3561"/>
                    <a:pt x="18167" y="3600"/>
                    <a:pt x="18104" y="3600"/>
                  </a:cubicBezTo>
                  <a:cubicBezTo>
                    <a:pt x="18078" y="3600"/>
                    <a:pt x="18058" y="3593"/>
                    <a:pt x="18046" y="3581"/>
                  </a:cubicBezTo>
                  <a:cubicBezTo>
                    <a:pt x="18066" y="3542"/>
                    <a:pt x="18106" y="3462"/>
                    <a:pt x="18146" y="3422"/>
                  </a:cubicBezTo>
                  <a:lnTo>
                    <a:pt x="18146" y="3422"/>
                  </a:lnTo>
                  <a:cubicBezTo>
                    <a:pt x="17927" y="3542"/>
                    <a:pt x="17728" y="3940"/>
                    <a:pt x="17648" y="4019"/>
                  </a:cubicBezTo>
                  <a:lnTo>
                    <a:pt x="17847" y="3860"/>
                  </a:lnTo>
                  <a:lnTo>
                    <a:pt x="17847" y="3860"/>
                  </a:lnTo>
                  <a:cubicBezTo>
                    <a:pt x="17389" y="4517"/>
                    <a:pt x="16653" y="5213"/>
                    <a:pt x="16275" y="5929"/>
                  </a:cubicBezTo>
                  <a:lnTo>
                    <a:pt x="16355" y="5909"/>
                  </a:lnTo>
                  <a:lnTo>
                    <a:pt x="16355" y="5909"/>
                  </a:lnTo>
                  <a:cubicBezTo>
                    <a:pt x="16056" y="6446"/>
                    <a:pt x="15997" y="6247"/>
                    <a:pt x="15619" y="6785"/>
                  </a:cubicBezTo>
                  <a:lnTo>
                    <a:pt x="15619" y="6765"/>
                  </a:lnTo>
                  <a:cubicBezTo>
                    <a:pt x="15579" y="6904"/>
                    <a:pt x="15499" y="7043"/>
                    <a:pt x="15360" y="7183"/>
                  </a:cubicBezTo>
                  <a:cubicBezTo>
                    <a:pt x="15374" y="7142"/>
                    <a:pt x="15366" y="7128"/>
                    <a:pt x="15346" y="7128"/>
                  </a:cubicBezTo>
                  <a:cubicBezTo>
                    <a:pt x="15303" y="7128"/>
                    <a:pt x="15200" y="7200"/>
                    <a:pt x="15154" y="7200"/>
                  </a:cubicBezTo>
                  <a:cubicBezTo>
                    <a:pt x="15130" y="7200"/>
                    <a:pt x="15120" y="7181"/>
                    <a:pt x="15141" y="7123"/>
                  </a:cubicBezTo>
                  <a:lnTo>
                    <a:pt x="15141" y="7123"/>
                  </a:lnTo>
                  <a:cubicBezTo>
                    <a:pt x="14823" y="7700"/>
                    <a:pt x="15002" y="7421"/>
                    <a:pt x="14902" y="7899"/>
                  </a:cubicBezTo>
                  <a:lnTo>
                    <a:pt x="14763" y="7919"/>
                  </a:lnTo>
                  <a:cubicBezTo>
                    <a:pt x="14743" y="8078"/>
                    <a:pt x="14763" y="8118"/>
                    <a:pt x="14564" y="8396"/>
                  </a:cubicBezTo>
                  <a:cubicBezTo>
                    <a:pt x="14606" y="8305"/>
                    <a:pt x="14589" y="8286"/>
                    <a:pt x="14553" y="8286"/>
                  </a:cubicBezTo>
                  <a:cubicBezTo>
                    <a:pt x="14527" y="8286"/>
                    <a:pt x="14490" y="8296"/>
                    <a:pt x="14461" y="8296"/>
                  </a:cubicBezTo>
                  <a:cubicBezTo>
                    <a:pt x="14416" y="8296"/>
                    <a:pt x="14386" y="8273"/>
                    <a:pt x="14425" y="8158"/>
                  </a:cubicBezTo>
                  <a:lnTo>
                    <a:pt x="14425" y="8158"/>
                  </a:lnTo>
                  <a:cubicBezTo>
                    <a:pt x="13828" y="8536"/>
                    <a:pt x="13928" y="9073"/>
                    <a:pt x="13490" y="9113"/>
                  </a:cubicBezTo>
                  <a:cubicBezTo>
                    <a:pt x="13490" y="9203"/>
                    <a:pt x="13513" y="9238"/>
                    <a:pt x="13550" y="9238"/>
                  </a:cubicBezTo>
                  <a:cubicBezTo>
                    <a:pt x="13662" y="9238"/>
                    <a:pt x="13897" y="8906"/>
                    <a:pt x="13929" y="8906"/>
                  </a:cubicBezTo>
                  <a:cubicBezTo>
                    <a:pt x="13934" y="8906"/>
                    <a:pt x="13934" y="8914"/>
                    <a:pt x="13928" y="8933"/>
                  </a:cubicBezTo>
                  <a:cubicBezTo>
                    <a:pt x="13939" y="8929"/>
                    <a:pt x="13949" y="8927"/>
                    <a:pt x="13957" y="8927"/>
                  </a:cubicBezTo>
                  <a:cubicBezTo>
                    <a:pt x="14061" y="8927"/>
                    <a:pt x="13896" y="9263"/>
                    <a:pt x="13748" y="9411"/>
                  </a:cubicBezTo>
                  <a:cubicBezTo>
                    <a:pt x="13609" y="9570"/>
                    <a:pt x="13231" y="9471"/>
                    <a:pt x="12893" y="9908"/>
                  </a:cubicBezTo>
                  <a:cubicBezTo>
                    <a:pt x="12913" y="9869"/>
                    <a:pt x="12913" y="9849"/>
                    <a:pt x="12953" y="9809"/>
                  </a:cubicBezTo>
                  <a:lnTo>
                    <a:pt x="12953" y="9809"/>
                  </a:lnTo>
                  <a:cubicBezTo>
                    <a:pt x="12754" y="9928"/>
                    <a:pt x="12754" y="10167"/>
                    <a:pt x="12495" y="10306"/>
                  </a:cubicBezTo>
                  <a:cubicBezTo>
                    <a:pt x="12535" y="10505"/>
                    <a:pt x="12276" y="10545"/>
                    <a:pt x="12415" y="10704"/>
                  </a:cubicBezTo>
                  <a:lnTo>
                    <a:pt x="12714" y="10286"/>
                  </a:lnTo>
                  <a:lnTo>
                    <a:pt x="12714" y="10286"/>
                  </a:lnTo>
                  <a:cubicBezTo>
                    <a:pt x="12555" y="10545"/>
                    <a:pt x="12575" y="10903"/>
                    <a:pt x="12177" y="11202"/>
                  </a:cubicBezTo>
                  <a:cubicBezTo>
                    <a:pt x="12177" y="11142"/>
                    <a:pt x="12216" y="11003"/>
                    <a:pt x="12256" y="10903"/>
                  </a:cubicBezTo>
                  <a:lnTo>
                    <a:pt x="12256" y="10903"/>
                  </a:lnTo>
                  <a:cubicBezTo>
                    <a:pt x="12117" y="10983"/>
                    <a:pt x="12117" y="11142"/>
                    <a:pt x="11978" y="11202"/>
                  </a:cubicBezTo>
                  <a:cubicBezTo>
                    <a:pt x="11838" y="11042"/>
                    <a:pt x="12336" y="10704"/>
                    <a:pt x="12415" y="10366"/>
                  </a:cubicBezTo>
                  <a:lnTo>
                    <a:pt x="12415" y="10366"/>
                  </a:lnTo>
                  <a:cubicBezTo>
                    <a:pt x="12290" y="10413"/>
                    <a:pt x="12201" y="10721"/>
                    <a:pt x="12130" y="10721"/>
                  </a:cubicBezTo>
                  <a:cubicBezTo>
                    <a:pt x="12112" y="10721"/>
                    <a:pt x="12094" y="10699"/>
                    <a:pt x="12077" y="10645"/>
                  </a:cubicBezTo>
                  <a:lnTo>
                    <a:pt x="12077" y="10645"/>
                  </a:lnTo>
                  <a:cubicBezTo>
                    <a:pt x="12157" y="11003"/>
                    <a:pt x="11699" y="11042"/>
                    <a:pt x="11620" y="11480"/>
                  </a:cubicBezTo>
                  <a:lnTo>
                    <a:pt x="11540" y="11381"/>
                  </a:lnTo>
                  <a:cubicBezTo>
                    <a:pt x="11520" y="11421"/>
                    <a:pt x="11480" y="11560"/>
                    <a:pt x="11421" y="11639"/>
                  </a:cubicBezTo>
                  <a:lnTo>
                    <a:pt x="11421" y="11381"/>
                  </a:lnTo>
                  <a:cubicBezTo>
                    <a:pt x="11321" y="11719"/>
                    <a:pt x="10943" y="11759"/>
                    <a:pt x="10824" y="12037"/>
                  </a:cubicBezTo>
                  <a:cubicBezTo>
                    <a:pt x="10961" y="11864"/>
                    <a:pt x="11025" y="11814"/>
                    <a:pt x="11062" y="11814"/>
                  </a:cubicBezTo>
                  <a:cubicBezTo>
                    <a:pt x="11112" y="11814"/>
                    <a:pt x="11113" y="11906"/>
                    <a:pt x="11182" y="11906"/>
                  </a:cubicBezTo>
                  <a:cubicBezTo>
                    <a:pt x="11202" y="11906"/>
                    <a:pt x="11227" y="11898"/>
                    <a:pt x="11261" y="11878"/>
                  </a:cubicBezTo>
                  <a:lnTo>
                    <a:pt x="11261" y="11878"/>
                  </a:lnTo>
                  <a:cubicBezTo>
                    <a:pt x="10903" y="12555"/>
                    <a:pt x="10744" y="12037"/>
                    <a:pt x="10267" y="12654"/>
                  </a:cubicBezTo>
                  <a:cubicBezTo>
                    <a:pt x="10320" y="12587"/>
                    <a:pt x="10428" y="12511"/>
                    <a:pt x="10474" y="12511"/>
                  </a:cubicBezTo>
                  <a:cubicBezTo>
                    <a:pt x="10497" y="12511"/>
                    <a:pt x="10505" y="12529"/>
                    <a:pt x="10485" y="12574"/>
                  </a:cubicBezTo>
                  <a:cubicBezTo>
                    <a:pt x="10366" y="12694"/>
                    <a:pt x="10187" y="12813"/>
                    <a:pt x="10088" y="12853"/>
                  </a:cubicBezTo>
                  <a:cubicBezTo>
                    <a:pt x="9948" y="13024"/>
                    <a:pt x="9938" y="13064"/>
                    <a:pt x="9974" y="13064"/>
                  </a:cubicBezTo>
                  <a:cubicBezTo>
                    <a:pt x="10006" y="13064"/>
                    <a:pt x="10075" y="13032"/>
                    <a:pt x="10118" y="13032"/>
                  </a:cubicBezTo>
                  <a:cubicBezTo>
                    <a:pt x="10150" y="13032"/>
                    <a:pt x="10168" y="13050"/>
                    <a:pt x="10147" y="13112"/>
                  </a:cubicBezTo>
                  <a:cubicBezTo>
                    <a:pt x="9908" y="13151"/>
                    <a:pt x="10008" y="13350"/>
                    <a:pt x="9889" y="13569"/>
                  </a:cubicBezTo>
                  <a:lnTo>
                    <a:pt x="9789" y="13490"/>
                  </a:lnTo>
                  <a:lnTo>
                    <a:pt x="9789" y="13490"/>
                  </a:lnTo>
                  <a:cubicBezTo>
                    <a:pt x="9312" y="13927"/>
                    <a:pt x="9889" y="13788"/>
                    <a:pt x="9431" y="14166"/>
                  </a:cubicBezTo>
                  <a:lnTo>
                    <a:pt x="9451" y="13868"/>
                  </a:lnTo>
                  <a:lnTo>
                    <a:pt x="9292" y="14126"/>
                  </a:lnTo>
                  <a:lnTo>
                    <a:pt x="9232" y="13987"/>
                  </a:lnTo>
                  <a:cubicBezTo>
                    <a:pt x="9093" y="14305"/>
                    <a:pt x="9013" y="14365"/>
                    <a:pt x="8774" y="14584"/>
                  </a:cubicBezTo>
                  <a:cubicBezTo>
                    <a:pt x="8894" y="14584"/>
                    <a:pt x="8934" y="14763"/>
                    <a:pt x="8735" y="14982"/>
                  </a:cubicBezTo>
                  <a:cubicBezTo>
                    <a:pt x="8702" y="15000"/>
                    <a:pt x="8681" y="15006"/>
                    <a:pt x="8666" y="15006"/>
                  </a:cubicBezTo>
                  <a:cubicBezTo>
                    <a:pt x="8634" y="15006"/>
                    <a:pt x="8634" y="14976"/>
                    <a:pt x="8620" y="14976"/>
                  </a:cubicBezTo>
                  <a:cubicBezTo>
                    <a:pt x="8606" y="14976"/>
                    <a:pt x="8575" y="15009"/>
                    <a:pt x="8476" y="15141"/>
                  </a:cubicBezTo>
                  <a:cubicBezTo>
                    <a:pt x="8476" y="15022"/>
                    <a:pt x="8456" y="14882"/>
                    <a:pt x="8655" y="14823"/>
                  </a:cubicBezTo>
                  <a:cubicBezTo>
                    <a:pt x="8635" y="14783"/>
                    <a:pt x="8655" y="14703"/>
                    <a:pt x="8635" y="14664"/>
                  </a:cubicBezTo>
                  <a:cubicBezTo>
                    <a:pt x="8436" y="14763"/>
                    <a:pt x="8297" y="15042"/>
                    <a:pt x="8197" y="15161"/>
                  </a:cubicBezTo>
                  <a:cubicBezTo>
                    <a:pt x="8237" y="15121"/>
                    <a:pt x="8277" y="15062"/>
                    <a:pt x="8317" y="15062"/>
                  </a:cubicBezTo>
                  <a:lnTo>
                    <a:pt x="8078" y="15619"/>
                  </a:lnTo>
                  <a:cubicBezTo>
                    <a:pt x="8068" y="15621"/>
                    <a:pt x="8058" y="15622"/>
                    <a:pt x="8050" y="15622"/>
                  </a:cubicBezTo>
                  <a:cubicBezTo>
                    <a:pt x="7983" y="15622"/>
                    <a:pt x="8001" y="15551"/>
                    <a:pt x="8018" y="15479"/>
                  </a:cubicBezTo>
                  <a:lnTo>
                    <a:pt x="8018" y="15479"/>
                  </a:lnTo>
                  <a:cubicBezTo>
                    <a:pt x="7959" y="15579"/>
                    <a:pt x="7939" y="15678"/>
                    <a:pt x="7839" y="15818"/>
                  </a:cubicBezTo>
                  <a:cubicBezTo>
                    <a:pt x="7801" y="15722"/>
                    <a:pt x="7708" y="15663"/>
                    <a:pt x="7806" y="15466"/>
                  </a:cubicBezTo>
                  <a:lnTo>
                    <a:pt x="7806" y="15466"/>
                  </a:lnTo>
                  <a:lnTo>
                    <a:pt x="7561" y="15937"/>
                  </a:lnTo>
                  <a:cubicBezTo>
                    <a:pt x="7514" y="15937"/>
                    <a:pt x="7372" y="16021"/>
                    <a:pt x="7320" y="16021"/>
                  </a:cubicBezTo>
                  <a:cubicBezTo>
                    <a:pt x="7305" y="16021"/>
                    <a:pt x="7298" y="16014"/>
                    <a:pt x="7302" y="15997"/>
                  </a:cubicBezTo>
                  <a:lnTo>
                    <a:pt x="7302" y="15997"/>
                  </a:lnTo>
                  <a:cubicBezTo>
                    <a:pt x="7043" y="16196"/>
                    <a:pt x="6964" y="16693"/>
                    <a:pt x="6626" y="16952"/>
                  </a:cubicBezTo>
                  <a:cubicBezTo>
                    <a:pt x="6626" y="16991"/>
                    <a:pt x="6626" y="17031"/>
                    <a:pt x="6566" y="17111"/>
                  </a:cubicBezTo>
                  <a:cubicBezTo>
                    <a:pt x="6307" y="17389"/>
                    <a:pt x="5989" y="17549"/>
                    <a:pt x="5810" y="17986"/>
                  </a:cubicBezTo>
                  <a:lnTo>
                    <a:pt x="5492" y="18066"/>
                  </a:lnTo>
                  <a:cubicBezTo>
                    <a:pt x="5424" y="18167"/>
                    <a:pt x="5450" y="18186"/>
                    <a:pt x="5502" y="18186"/>
                  </a:cubicBezTo>
                  <a:cubicBezTo>
                    <a:pt x="5532" y="18186"/>
                    <a:pt x="5570" y="18180"/>
                    <a:pt x="5603" y="18180"/>
                  </a:cubicBezTo>
                  <a:cubicBezTo>
                    <a:pt x="5680" y="18180"/>
                    <a:pt x="5727" y="18214"/>
                    <a:pt x="5571" y="18444"/>
                  </a:cubicBezTo>
                  <a:cubicBezTo>
                    <a:pt x="5485" y="18574"/>
                    <a:pt x="5432" y="18612"/>
                    <a:pt x="5394" y="18612"/>
                  </a:cubicBezTo>
                  <a:cubicBezTo>
                    <a:pt x="5338" y="18612"/>
                    <a:pt x="5312" y="18531"/>
                    <a:pt x="5254" y="18531"/>
                  </a:cubicBezTo>
                  <a:cubicBezTo>
                    <a:pt x="5242" y="18531"/>
                    <a:pt x="5229" y="18534"/>
                    <a:pt x="5213" y="18543"/>
                  </a:cubicBezTo>
                  <a:cubicBezTo>
                    <a:pt x="5153" y="18762"/>
                    <a:pt x="5054" y="19160"/>
                    <a:pt x="4696" y="19359"/>
                  </a:cubicBezTo>
                  <a:cubicBezTo>
                    <a:pt x="4755" y="19240"/>
                    <a:pt x="4835" y="19180"/>
                    <a:pt x="4895" y="19081"/>
                  </a:cubicBezTo>
                  <a:lnTo>
                    <a:pt x="4895" y="19081"/>
                  </a:lnTo>
                  <a:lnTo>
                    <a:pt x="4636" y="19220"/>
                  </a:lnTo>
                  <a:cubicBezTo>
                    <a:pt x="4716" y="18932"/>
                    <a:pt x="4873" y="18773"/>
                    <a:pt x="4777" y="18773"/>
                  </a:cubicBezTo>
                  <a:cubicBezTo>
                    <a:pt x="4753" y="18773"/>
                    <a:pt x="4715" y="18782"/>
                    <a:pt x="4656" y="18802"/>
                  </a:cubicBezTo>
                  <a:cubicBezTo>
                    <a:pt x="4895" y="19081"/>
                    <a:pt x="3940" y="19697"/>
                    <a:pt x="4178" y="19956"/>
                  </a:cubicBezTo>
                  <a:lnTo>
                    <a:pt x="3999" y="20055"/>
                  </a:lnTo>
                  <a:cubicBezTo>
                    <a:pt x="4039" y="20016"/>
                    <a:pt x="4039" y="19996"/>
                    <a:pt x="4079" y="19956"/>
                  </a:cubicBezTo>
                  <a:lnTo>
                    <a:pt x="4079" y="19956"/>
                  </a:lnTo>
                  <a:cubicBezTo>
                    <a:pt x="3701" y="20135"/>
                    <a:pt x="4079" y="20334"/>
                    <a:pt x="3721" y="20672"/>
                  </a:cubicBezTo>
                  <a:cubicBezTo>
                    <a:pt x="3648" y="20733"/>
                    <a:pt x="3576" y="20778"/>
                    <a:pt x="3539" y="20778"/>
                  </a:cubicBezTo>
                  <a:cubicBezTo>
                    <a:pt x="3515" y="20778"/>
                    <a:pt x="3506" y="20759"/>
                    <a:pt x="3522" y="20712"/>
                  </a:cubicBezTo>
                  <a:lnTo>
                    <a:pt x="3522" y="20712"/>
                  </a:lnTo>
                  <a:lnTo>
                    <a:pt x="3343" y="21050"/>
                  </a:lnTo>
                  <a:cubicBezTo>
                    <a:pt x="3319" y="21082"/>
                    <a:pt x="3298" y="21095"/>
                    <a:pt x="3284" y="21095"/>
                  </a:cubicBezTo>
                  <a:cubicBezTo>
                    <a:pt x="3264" y="21095"/>
                    <a:pt x="3259" y="21066"/>
                    <a:pt x="3283" y="21030"/>
                  </a:cubicBezTo>
                  <a:lnTo>
                    <a:pt x="3283" y="21030"/>
                  </a:lnTo>
                  <a:lnTo>
                    <a:pt x="2965" y="21448"/>
                  </a:lnTo>
                  <a:lnTo>
                    <a:pt x="2945" y="21428"/>
                  </a:lnTo>
                  <a:cubicBezTo>
                    <a:pt x="2945" y="21528"/>
                    <a:pt x="2885" y="21727"/>
                    <a:pt x="2845" y="21826"/>
                  </a:cubicBezTo>
                  <a:cubicBezTo>
                    <a:pt x="2821" y="21842"/>
                    <a:pt x="2808" y="21849"/>
                    <a:pt x="2801" y="21849"/>
                  </a:cubicBezTo>
                  <a:cubicBezTo>
                    <a:pt x="2774" y="21849"/>
                    <a:pt x="2853" y="21747"/>
                    <a:pt x="2806" y="21747"/>
                  </a:cubicBezTo>
                  <a:lnTo>
                    <a:pt x="2666" y="22045"/>
                  </a:lnTo>
                  <a:cubicBezTo>
                    <a:pt x="2660" y="22046"/>
                    <a:pt x="2654" y="22046"/>
                    <a:pt x="2649" y="22046"/>
                  </a:cubicBezTo>
                  <a:cubicBezTo>
                    <a:pt x="2517" y="22046"/>
                    <a:pt x="2633" y="21820"/>
                    <a:pt x="2786" y="21667"/>
                  </a:cubicBezTo>
                  <a:cubicBezTo>
                    <a:pt x="2769" y="21666"/>
                    <a:pt x="2754" y="21666"/>
                    <a:pt x="2740" y="21666"/>
                  </a:cubicBezTo>
                  <a:cubicBezTo>
                    <a:pt x="2331" y="21666"/>
                    <a:pt x="2647" y="21937"/>
                    <a:pt x="2089" y="22264"/>
                  </a:cubicBezTo>
                  <a:lnTo>
                    <a:pt x="2248" y="22005"/>
                  </a:lnTo>
                  <a:cubicBezTo>
                    <a:pt x="1970" y="22005"/>
                    <a:pt x="1870" y="22244"/>
                    <a:pt x="1552" y="22403"/>
                  </a:cubicBezTo>
                  <a:cubicBezTo>
                    <a:pt x="1629" y="22390"/>
                    <a:pt x="1893" y="22271"/>
                    <a:pt x="2031" y="22271"/>
                  </a:cubicBezTo>
                  <a:cubicBezTo>
                    <a:pt x="2100" y="22271"/>
                    <a:pt x="2137" y="22301"/>
                    <a:pt x="2105" y="22387"/>
                  </a:cubicBezTo>
                  <a:lnTo>
                    <a:pt x="2105" y="22387"/>
                  </a:lnTo>
                  <a:cubicBezTo>
                    <a:pt x="2141" y="22299"/>
                    <a:pt x="2182" y="22164"/>
                    <a:pt x="2268" y="22164"/>
                  </a:cubicBezTo>
                  <a:cubicBezTo>
                    <a:pt x="2328" y="22344"/>
                    <a:pt x="2229" y="22344"/>
                    <a:pt x="2089" y="22423"/>
                  </a:cubicBezTo>
                  <a:cubicBezTo>
                    <a:pt x="2010" y="22483"/>
                    <a:pt x="1910" y="22562"/>
                    <a:pt x="1831" y="22761"/>
                  </a:cubicBezTo>
                  <a:cubicBezTo>
                    <a:pt x="1811" y="22746"/>
                    <a:pt x="1792" y="22738"/>
                    <a:pt x="1773" y="22738"/>
                  </a:cubicBezTo>
                  <a:cubicBezTo>
                    <a:pt x="1697" y="22738"/>
                    <a:pt x="1620" y="22856"/>
                    <a:pt x="1492" y="23000"/>
                  </a:cubicBezTo>
                  <a:lnTo>
                    <a:pt x="1393" y="22881"/>
                  </a:lnTo>
                  <a:cubicBezTo>
                    <a:pt x="1254" y="23100"/>
                    <a:pt x="1333" y="23139"/>
                    <a:pt x="1293" y="23299"/>
                  </a:cubicBezTo>
                  <a:cubicBezTo>
                    <a:pt x="1179" y="23401"/>
                    <a:pt x="1085" y="23432"/>
                    <a:pt x="1002" y="23432"/>
                  </a:cubicBezTo>
                  <a:cubicBezTo>
                    <a:pt x="941" y="23432"/>
                    <a:pt x="887" y="23415"/>
                    <a:pt x="836" y="23398"/>
                  </a:cubicBezTo>
                  <a:cubicBezTo>
                    <a:pt x="727" y="23514"/>
                    <a:pt x="745" y="23535"/>
                    <a:pt x="796" y="23535"/>
                  </a:cubicBezTo>
                  <a:cubicBezTo>
                    <a:pt x="826" y="23535"/>
                    <a:pt x="866" y="23528"/>
                    <a:pt x="900" y="23528"/>
                  </a:cubicBezTo>
                  <a:cubicBezTo>
                    <a:pt x="969" y="23528"/>
                    <a:pt x="1012" y="23557"/>
                    <a:pt x="876" y="23736"/>
                  </a:cubicBezTo>
                  <a:cubicBezTo>
                    <a:pt x="796" y="23776"/>
                    <a:pt x="736" y="23836"/>
                    <a:pt x="677" y="23895"/>
                  </a:cubicBezTo>
                  <a:cubicBezTo>
                    <a:pt x="657" y="23935"/>
                    <a:pt x="637" y="23955"/>
                    <a:pt x="597" y="23995"/>
                  </a:cubicBezTo>
                  <a:cubicBezTo>
                    <a:pt x="557" y="24035"/>
                    <a:pt x="517" y="24075"/>
                    <a:pt x="478" y="24134"/>
                  </a:cubicBezTo>
                  <a:cubicBezTo>
                    <a:pt x="398" y="24234"/>
                    <a:pt x="318" y="24333"/>
                    <a:pt x="239" y="24453"/>
                  </a:cubicBezTo>
                  <a:cubicBezTo>
                    <a:pt x="219" y="24512"/>
                    <a:pt x="120" y="24552"/>
                    <a:pt x="239" y="24651"/>
                  </a:cubicBezTo>
                  <a:cubicBezTo>
                    <a:pt x="279" y="24691"/>
                    <a:pt x="318" y="24731"/>
                    <a:pt x="358" y="24771"/>
                  </a:cubicBezTo>
                  <a:cubicBezTo>
                    <a:pt x="378" y="24811"/>
                    <a:pt x="338" y="24831"/>
                    <a:pt x="338" y="24850"/>
                  </a:cubicBezTo>
                  <a:cubicBezTo>
                    <a:pt x="288" y="24926"/>
                    <a:pt x="266" y="24949"/>
                    <a:pt x="257" y="24949"/>
                  </a:cubicBezTo>
                  <a:cubicBezTo>
                    <a:pt x="240" y="24949"/>
                    <a:pt x="265" y="24875"/>
                    <a:pt x="254" y="24875"/>
                  </a:cubicBezTo>
                  <a:cubicBezTo>
                    <a:pt x="252" y="24875"/>
                    <a:pt x="247" y="24880"/>
                    <a:pt x="239" y="24890"/>
                  </a:cubicBezTo>
                  <a:cubicBezTo>
                    <a:pt x="219" y="24970"/>
                    <a:pt x="199" y="25030"/>
                    <a:pt x="179" y="25089"/>
                  </a:cubicBezTo>
                  <a:cubicBezTo>
                    <a:pt x="168" y="25113"/>
                    <a:pt x="156" y="25122"/>
                    <a:pt x="148" y="25122"/>
                  </a:cubicBezTo>
                  <a:cubicBezTo>
                    <a:pt x="143" y="25122"/>
                    <a:pt x="139" y="25117"/>
                    <a:pt x="139" y="25109"/>
                  </a:cubicBezTo>
                  <a:lnTo>
                    <a:pt x="139" y="25109"/>
                  </a:lnTo>
                  <a:cubicBezTo>
                    <a:pt x="80" y="25248"/>
                    <a:pt x="179" y="25149"/>
                    <a:pt x="80" y="25288"/>
                  </a:cubicBezTo>
                  <a:cubicBezTo>
                    <a:pt x="80" y="25308"/>
                    <a:pt x="60" y="25308"/>
                    <a:pt x="40" y="25328"/>
                  </a:cubicBezTo>
                  <a:cubicBezTo>
                    <a:pt x="40" y="25348"/>
                    <a:pt x="40" y="25348"/>
                    <a:pt x="40" y="25348"/>
                  </a:cubicBezTo>
                  <a:cubicBezTo>
                    <a:pt x="20" y="25368"/>
                    <a:pt x="20" y="25368"/>
                    <a:pt x="20" y="25368"/>
                  </a:cubicBezTo>
                  <a:lnTo>
                    <a:pt x="0" y="25368"/>
                  </a:lnTo>
                  <a:lnTo>
                    <a:pt x="20" y="25388"/>
                  </a:lnTo>
                  <a:cubicBezTo>
                    <a:pt x="40" y="25427"/>
                    <a:pt x="60" y="25467"/>
                    <a:pt x="80" y="25527"/>
                  </a:cubicBezTo>
                  <a:cubicBezTo>
                    <a:pt x="120" y="25646"/>
                    <a:pt x="100" y="25825"/>
                    <a:pt x="159" y="25965"/>
                  </a:cubicBezTo>
                  <a:cubicBezTo>
                    <a:pt x="259" y="26004"/>
                    <a:pt x="358" y="26044"/>
                    <a:pt x="458" y="26064"/>
                  </a:cubicBezTo>
                  <a:cubicBezTo>
                    <a:pt x="537" y="26164"/>
                    <a:pt x="318" y="26104"/>
                    <a:pt x="279" y="26164"/>
                  </a:cubicBezTo>
                  <a:cubicBezTo>
                    <a:pt x="1094" y="26442"/>
                    <a:pt x="995" y="26422"/>
                    <a:pt x="1453" y="26462"/>
                  </a:cubicBezTo>
                  <a:cubicBezTo>
                    <a:pt x="1512" y="26542"/>
                    <a:pt x="1671" y="26661"/>
                    <a:pt x="1811" y="26780"/>
                  </a:cubicBezTo>
                  <a:cubicBezTo>
                    <a:pt x="1652" y="26621"/>
                    <a:pt x="1711" y="26581"/>
                    <a:pt x="1831" y="26562"/>
                  </a:cubicBezTo>
                  <a:cubicBezTo>
                    <a:pt x="1950" y="26542"/>
                    <a:pt x="2109" y="26542"/>
                    <a:pt x="2229" y="26542"/>
                  </a:cubicBezTo>
                  <a:cubicBezTo>
                    <a:pt x="2229" y="26542"/>
                    <a:pt x="2209" y="26522"/>
                    <a:pt x="2209" y="26502"/>
                  </a:cubicBezTo>
                  <a:lnTo>
                    <a:pt x="2209" y="26502"/>
                  </a:lnTo>
                  <a:lnTo>
                    <a:pt x="2288" y="26542"/>
                  </a:lnTo>
                  <a:lnTo>
                    <a:pt x="2229" y="26542"/>
                  </a:lnTo>
                  <a:cubicBezTo>
                    <a:pt x="2248" y="26562"/>
                    <a:pt x="2268" y="26601"/>
                    <a:pt x="2288" y="26621"/>
                  </a:cubicBezTo>
                  <a:cubicBezTo>
                    <a:pt x="2308" y="26601"/>
                    <a:pt x="2328" y="26581"/>
                    <a:pt x="2348" y="26581"/>
                  </a:cubicBezTo>
                  <a:lnTo>
                    <a:pt x="2408" y="26621"/>
                  </a:lnTo>
                  <a:cubicBezTo>
                    <a:pt x="2408" y="26621"/>
                    <a:pt x="2447" y="26562"/>
                    <a:pt x="2507" y="26502"/>
                  </a:cubicBezTo>
                  <a:lnTo>
                    <a:pt x="2507" y="26502"/>
                  </a:lnTo>
                  <a:cubicBezTo>
                    <a:pt x="2527" y="26562"/>
                    <a:pt x="2507" y="26661"/>
                    <a:pt x="2467" y="26800"/>
                  </a:cubicBezTo>
                  <a:lnTo>
                    <a:pt x="2447" y="26800"/>
                  </a:lnTo>
                  <a:cubicBezTo>
                    <a:pt x="2447" y="26800"/>
                    <a:pt x="2427" y="26780"/>
                    <a:pt x="2427" y="26780"/>
                  </a:cubicBezTo>
                  <a:lnTo>
                    <a:pt x="2368" y="26721"/>
                  </a:lnTo>
                  <a:lnTo>
                    <a:pt x="2288" y="26621"/>
                  </a:lnTo>
                  <a:cubicBezTo>
                    <a:pt x="2189" y="26681"/>
                    <a:pt x="2069" y="26741"/>
                    <a:pt x="2089" y="26860"/>
                  </a:cubicBezTo>
                  <a:cubicBezTo>
                    <a:pt x="2109" y="26860"/>
                    <a:pt x="2189" y="26880"/>
                    <a:pt x="2268" y="26900"/>
                  </a:cubicBezTo>
                  <a:cubicBezTo>
                    <a:pt x="2229" y="26920"/>
                    <a:pt x="2209" y="26940"/>
                    <a:pt x="2229" y="26959"/>
                  </a:cubicBezTo>
                  <a:cubicBezTo>
                    <a:pt x="2238" y="26979"/>
                    <a:pt x="2258" y="26984"/>
                    <a:pt x="2286" y="26984"/>
                  </a:cubicBezTo>
                  <a:cubicBezTo>
                    <a:pt x="2313" y="26984"/>
                    <a:pt x="2348" y="26979"/>
                    <a:pt x="2388" y="26979"/>
                  </a:cubicBezTo>
                  <a:lnTo>
                    <a:pt x="2467" y="27139"/>
                  </a:lnTo>
                  <a:lnTo>
                    <a:pt x="2507" y="27218"/>
                  </a:lnTo>
                  <a:cubicBezTo>
                    <a:pt x="2527" y="27238"/>
                    <a:pt x="2547" y="27238"/>
                    <a:pt x="2547" y="27238"/>
                  </a:cubicBezTo>
                  <a:lnTo>
                    <a:pt x="2547" y="27119"/>
                  </a:lnTo>
                  <a:cubicBezTo>
                    <a:pt x="2766" y="26959"/>
                    <a:pt x="2985" y="26760"/>
                    <a:pt x="3203" y="26542"/>
                  </a:cubicBezTo>
                  <a:cubicBezTo>
                    <a:pt x="3243" y="26462"/>
                    <a:pt x="3283" y="26382"/>
                    <a:pt x="3323" y="26323"/>
                  </a:cubicBezTo>
                  <a:lnTo>
                    <a:pt x="3363" y="26144"/>
                  </a:lnTo>
                  <a:cubicBezTo>
                    <a:pt x="3382" y="26024"/>
                    <a:pt x="3422" y="25905"/>
                    <a:pt x="3462" y="25786"/>
                  </a:cubicBezTo>
                  <a:cubicBezTo>
                    <a:pt x="3542" y="25527"/>
                    <a:pt x="3641" y="25268"/>
                    <a:pt x="3840" y="24990"/>
                  </a:cubicBezTo>
                  <a:cubicBezTo>
                    <a:pt x="3840" y="25209"/>
                    <a:pt x="3979" y="25169"/>
                    <a:pt x="4099" y="25268"/>
                  </a:cubicBezTo>
                  <a:cubicBezTo>
                    <a:pt x="3860" y="25308"/>
                    <a:pt x="3800" y="25726"/>
                    <a:pt x="3542" y="25985"/>
                  </a:cubicBezTo>
                  <a:cubicBezTo>
                    <a:pt x="3599" y="25927"/>
                    <a:pt x="3639" y="25907"/>
                    <a:pt x="3666" y="25907"/>
                  </a:cubicBezTo>
                  <a:cubicBezTo>
                    <a:pt x="3704" y="25907"/>
                    <a:pt x="3713" y="25949"/>
                    <a:pt x="3701" y="25985"/>
                  </a:cubicBezTo>
                  <a:lnTo>
                    <a:pt x="3999" y="25388"/>
                  </a:lnTo>
                  <a:cubicBezTo>
                    <a:pt x="4024" y="25412"/>
                    <a:pt x="4047" y="25422"/>
                    <a:pt x="4070" y="25422"/>
                  </a:cubicBezTo>
                  <a:cubicBezTo>
                    <a:pt x="4142" y="25422"/>
                    <a:pt x="4213" y="25328"/>
                    <a:pt x="4318" y="25268"/>
                  </a:cubicBezTo>
                  <a:cubicBezTo>
                    <a:pt x="4039" y="25189"/>
                    <a:pt x="4497" y="24791"/>
                    <a:pt x="4616" y="24532"/>
                  </a:cubicBezTo>
                  <a:lnTo>
                    <a:pt x="4616" y="24532"/>
                  </a:lnTo>
                  <a:cubicBezTo>
                    <a:pt x="4696" y="24592"/>
                    <a:pt x="4716" y="24691"/>
                    <a:pt x="4497" y="24910"/>
                  </a:cubicBezTo>
                  <a:cubicBezTo>
                    <a:pt x="4875" y="24791"/>
                    <a:pt x="4556" y="24373"/>
                    <a:pt x="4895" y="24214"/>
                  </a:cubicBezTo>
                  <a:lnTo>
                    <a:pt x="4895" y="24214"/>
                  </a:lnTo>
                  <a:cubicBezTo>
                    <a:pt x="4855" y="24273"/>
                    <a:pt x="4815" y="24313"/>
                    <a:pt x="4835" y="24353"/>
                  </a:cubicBezTo>
                  <a:cubicBezTo>
                    <a:pt x="4885" y="24202"/>
                    <a:pt x="5132" y="23968"/>
                    <a:pt x="5198" y="23968"/>
                  </a:cubicBezTo>
                  <a:cubicBezTo>
                    <a:pt x="5210" y="23968"/>
                    <a:pt x="5216" y="23976"/>
                    <a:pt x="5213" y="23995"/>
                  </a:cubicBezTo>
                  <a:lnTo>
                    <a:pt x="5173" y="24055"/>
                  </a:lnTo>
                  <a:cubicBezTo>
                    <a:pt x="5531" y="23696"/>
                    <a:pt x="6188" y="22881"/>
                    <a:pt x="6068" y="22662"/>
                  </a:cubicBezTo>
                  <a:lnTo>
                    <a:pt x="6068" y="22662"/>
                  </a:lnTo>
                  <a:cubicBezTo>
                    <a:pt x="6108" y="22682"/>
                    <a:pt x="6228" y="22901"/>
                    <a:pt x="6248" y="22940"/>
                  </a:cubicBezTo>
                  <a:lnTo>
                    <a:pt x="6267" y="22125"/>
                  </a:lnTo>
                  <a:cubicBezTo>
                    <a:pt x="6327" y="22045"/>
                    <a:pt x="6387" y="21985"/>
                    <a:pt x="6447" y="21906"/>
                  </a:cubicBezTo>
                  <a:cubicBezTo>
                    <a:pt x="6645" y="22005"/>
                    <a:pt x="6864" y="22125"/>
                    <a:pt x="6725" y="22403"/>
                  </a:cubicBezTo>
                  <a:cubicBezTo>
                    <a:pt x="6825" y="22324"/>
                    <a:pt x="6944" y="22224"/>
                    <a:pt x="7063" y="21985"/>
                  </a:cubicBezTo>
                  <a:lnTo>
                    <a:pt x="7063" y="21985"/>
                  </a:lnTo>
                  <a:cubicBezTo>
                    <a:pt x="7044" y="22000"/>
                    <a:pt x="7015" y="22006"/>
                    <a:pt x="6982" y="22006"/>
                  </a:cubicBezTo>
                  <a:cubicBezTo>
                    <a:pt x="6878" y="22006"/>
                    <a:pt x="6739" y="21942"/>
                    <a:pt x="6785" y="21866"/>
                  </a:cubicBezTo>
                  <a:cubicBezTo>
                    <a:pt x="7141" y="21767"/>
                    <a:pt x="7005" y="21786"/>
                    <a:pt x="7396" y="21610"/>
                  </a:cubicBezTo>
                  <a:lnTo>
                    <a:pt x="7396" y="21610"/>
                  </a:lnTo>
                  <a:cubicBezTo>
                    <a:pt x="7387" y="21614"/>
                    <a:pt x="7378" y="21615"/>
                    <a:pt x="7369" y="21615"/>
                  </a:cubicBezTo>
                  <a:cubicBezTo>
                    <a:pt x="7260" y="21615"/>
                    <a:pt x="7155" y="21356"/>
                    <a:pt x="7282" y="21229"/>
                  </a:cubicBezTo>
                  <a:lnTo>
                    <a:pt x="7282" y="21229"/>
                  </a:lnTo>
                  <a:cubicBezTo>
                    <a:pt x="7302" y="21268"/>
                    <a:pt x="7510" y="21401"/>
                    <a:pt x="7502" y="21482"/>
                  </a:cubicBezTo>
                  <a:lnTo>
                    <a:pt x="7502" y="21482"/>
                  </a:lnTo>
                  <a:lnTo>
                    <a:pt x="7595" y="20940"/>
                  </a:lnTo>
                  <a:lnTo>
                    <a:pt x="7595" y="20940"/>
                  </a:lnTo>
                  <a:cubicBezTo>
                    <a:pt x="7591" y="21036"/>
                    <a:pt x="7714" y="21075"/>
                    <a:pt x="7829" y="21075"/>
                  </a:cubicBezTo>
                  <a:cubicBezTo>
                    <a:pt x="7853" y="21075"/>
                    <a:pt x="7877" y="21073"/>
                    <a:pt x="7899" y="21070"/>
                  </a:cubicBezTo>
                  <a:cubicBezTo>
                    <a:pt x="7819" y="21070"/>
                    <a:pt x="8177" y="20752"/>
                    <a:pt x="8257" y="20632"/>
                  </a:cubicBezTo>
                  <a:lnTo>
                    <a:pt x="8257" y="20632"/>
                  </a:lnTo>
                  <a:lnTo>
                    <a:pt x="8058" y="20732"/>
                  </a:lnTo>
                  <a:cubicBezTo>
                    <a:pt x="8456" y="20334"/>
                    <a:pt x="8098" y="20055"/>
                    <a:pt x="8476" y="19638"/>
                  </a:cubicBezTo>
                  <a:cubicBezTo>
                    <a:pt x="8476" y="19712"/>
                    <a:pt x="8576" y="19887"/>
                    <a:pt x="8710" y="19887"/>
                  </a:cubicBezTo>
                  <a:cubicBezTo>
                    <a:pt x="8755" y="19887"/>
                    <a:pt x="8804" y="19867"/>
                    <a:pt x="8854" y="19817"/>
                  </a:cubicBezTo>
                  <a:cubicBezTo>
                    <a:pt x="8854" y="19717"/>
                    <a:pt x="8794" y="19459"/>
                    <a:pt x="8794" y="19180"/>
                  </a:cubicBezTo>
                  <a:cubicBezTo>
                    <a:pt x="8914" y="19021"/>
                    <a:pt x="9053" y="18862"/>
                    <a:pt x="9192" y="18703"/>
                  </a:cubicBezTo>
                  <a:lnTo>
                    <a:pt x="9192" y="18703"/>
                  </a:lnTo>
                  <a:cubicBezTo>
                    <a:pt x="9172" y="19041"/>
                    <a:pt x="9133" y="19399"/>
                    <a:pt x="9073" y="19618"/>
                  </a:cubicBezTo>
                  <a:cubicBezTo>
                    <a:pt x="9272" y="19518"/>
                    <a:pt x="9192" y="19658"/>
                    <a:pt x="9391" y="19399"/>
                  </a:cubicBezTo>
                  <a:cubicBezTo>
                    <a:pt x="9396" y="19398"/>
                    <a:pt x="9400" y="19398"/>
                    <a:pt x="9404" y="19398"/>
                  </a:cubicBezTo>
                  <a:cubicBezTo>
                    <a:pt x="9500" y="19398"/>
                    <a:pt x="9369" y="19621"/>
                    <a:pt x="9312" y="19697"/>
                  </a:cubicBezTo>
                  <a:lnTo>
                    <a:pt x="9829" y="19160"/>
                  </a:lnTo>
                  <a:cubicBezTo>
                    <a:pt x="9670" y="19081"/>
                    <a:pt x="10048" y="18623"/>
                    <a:pt x="9928" y="18563"/>
                  </a:cubicBezTo>
                  <a:lnTo>
                    <a:pt x="9928" y="18563"/>
                  </a:lnTo>
                  <a:lnTo>
                    <a:pt x="9550" y="19280"/>
                  </a:lnTo>
                  <a:cubicBezTo>
                    <a:pt x="9391" y="19180"/>
                    <a:pt x="9471" y="18603"/>
                    <a:pt x="9829" y="18225"/>
                  </a:cubicBezTo>
                  <a:cubicBezTo>
                    <a:pt x="9837" y="18223"/>
                    <a:pt x="9845" y="18222"/>
                    <a:pt x="9852" y="18222"/>
                  </a:cubicBezTo>
                  <a:cubicBezTo>
                    <a:pt x="9971" y="18222"/>
                    <a:pt x="9992" y="18506"/>
                    <a:pt x="10048" y="18543"/>
                  </a:cubicBezTo>
                  <a:cubicBezTo>
                    <a:pt x="10048" y="18444"/>
                    <a:pt x="10286" y="18086"/>
                    <a:pt x="10346" y="18086"/>
                  </a:cubicBezTo>
                  <a:lnTo>
                    <a:pt x="10267" y="18305"/>
                  </a:lnTo>
                  <a:cubicBezTo>
                    <a:pt x="10505" y="18126"/>
                    <a:pt x="10406" y="17807"/>
                    <a:pt x="10744" y="17648"/>
                  </a:cubicBezTo>
                  <a:cubicBezTo>
                    <a:pt x="10844" y="17568"/>
                    <a:pt x="11162" y="17529"/>
                    <a:pt x="11082" y="17449"/>
                  </a:cubicBezTo>
                  <a:cubicBezTo>
                    <a:pt x="10923" y="17449"/>
                    <a:pt x="10665" y="17330"/>
                    <a:pt x="10485" y="17171"/>
                  </a:cubicBezTo>
                  <a:cubicBezTo>
                    <a:pt x="10585" y="17071"/>
                    <a:pt x="10665" y="16972"/>
                    <a:pt x="10764" y="16852"/>
                  </a:cubicBezTo>
                  <a:lnTo>
                    <a:pt x="10804" y="16912"/>
                  </a:lnTo>
                  <a:lnTo>
                    <a:pt x="10844" y="16852"/>
                  </a:lnTo>
                  <a:lnTo>
                    <a:pt x="10804" y="16812"/>
                  </a:lnTo>
                  <a:cubicBezTo>
                    <a:pt x="10883" y="16713"/>
                    <a:pt x="10983" y="16613"/>
                    <a:pt x="11062" y="16494"/>
                  </a:cubicBezTo>
                  <a:cubicBezTo>
                    <a:pt x="11198" y="16572"/>
                    <a:pt x="11126" y="16933"/>
                    <a:pt x="11288" y="16933"/>
                  </a:cubicBezTo>
                  <a:cubicBezTo>
                    <a:pt x="11292" y="16933"/>
                    <a:pt x="11297" y="16932"/>
                    <a:pt x="11301" y="16932"/>
                  </a:cubicBezTo>
                  <a:cubicBezTo>
                    <a:pt x="11261" y="16892"/>
                    <a:pt x="11281" y="16773"/>
                    <a:pt x="11301" y="16713"/>
                  </a:cubicBezTo>
                  <a:cubicBezTo>
                    <a:pt x="11318" y="16704"/>
                    <a:pt x="11332" y="16701"/>
                    <a:pt x="11343" y="16701"/>
                  </a:cubicBezTo>
                  <a:cubicBezTo>
                    <a:pt x="11383" y="16701"/>
                    <a:pt x="11397" y="16739"/>
                    <a:pt x="11426" y="16739"/>
                  </a:cubicBezTo>
                  <a:cubicBezTo>
                    <a:pt x="11448" y="16739"/>
                    <a:pt x="11480" y="16716"/>
                    <a:pt x="11540" y="16633"/>
                  </a:cubicBezTo>
                  <a:cubicBezTo>
                    <a:pt x="11468" y="16518"/>
                    <a:pt x="11699" y="16350"/>
                    <a:pt x="11680" y="16350"/>
                  </a:cubicBezTo>
                  <a:cubicBezTo>
                    <a:pt x="11673" y="16350"/>
                    <a:pt x="11629" y="16374"/>
                    <a:pt x="11520" y="16434"/>
                  </a:cubicBezTo>
                  <a:cubicBezTo>
                    <a:pt x="11639" y="16196"/>
                    <a:pt x="11719" y="16255"/>
                    <a:pt x="11918" y="15997"/>
                  </a:cubicBezTo>
                  <a:cubicBezTo>
                    <a:pt x="11819" y="15997"/>
                    <a:pt x="11799" y="15798"/>
                    <a:pt x="11838" y="15599"/>
                  </a:cubicBezTo>
                  <a:cubicBezTo>
                    <a:pt x="11898" y="15499"/>
                    <a:pt x="11978" y="15420"/>
                    <a:pt x="12057" y="15320"/>
                  </a:cubicBezTo>
                  <a:lnTo>
                    <a:pt x="12077" y="15320"/>
                  </a:lnTo>
                  <a:cubicBezTo>
                    <a:pt x="12435" y="14922"/>
                    <a:pt x="12694" y="14743"/>
                    <a:pt x="13012" y="14365"/>
                  </a:cubicBezTo>
                  <a:cubicBezTo>
                    <a:pt x="13068" y="14351"/>
                    <a:pt x="13184" y="14278"/>
                    <a:pt x="13240" y="14278"/>
                  </a:cubicBezTo>
                  <a:cubicBezTo>
                    <a:pt x="13264" y="14278"/>
                    <a:pt x="13277" y="14290"/>
                    <a:pt x="13271" y="14325"/>
                  </a:cubicBezTo>
                  <a:cubicBezTo>
                    <a:pt x="13291" y="14246"/>
                    <a:pt x="13291" y="14166"/>
                    <a:pt x="13390" y="14047"/>
                  </a:cubicBezTo>
                  <a:cubicBezTo>
                    <a:pt x="13436" y="14027"/>
                    <a:pt x="13465" y="14018"/>
                    <a:pt x="13481" y="14018"/>
                  </a:cubicBezTo>
                  <a:cubicBezTo>
                    <a:pt x="13568" y="14018"/>
                    <a:pt x="13283" y="14272"/>
                    <a:pt x="13424" y="14272"/>
                  </a:cubicBezTo>
                  <a:cubicBezTo>
                    <a:pt x="13436" y="14272"/>
                    <a:pt x="13451" y="14270"/>
                    <a:pt x="13470" y="14266"/>
                  </a:cubicBezTo>
                  <a:cubicBezTo>
                    <a:pt x="13410" y="14186"/>
                    <a:pt x="13629" y="13868"/>
                    <a:pt x="13729" y="13649"/>
                  </a:cubicBezTo>
                  <a:cubicBezTo>
                    <a:pt x="13721" y="13647"/>
                    <a:pt x="13712" y="13646"/>
                    <a:pt x="13704" y="13646"/>
                  </a:cubicBezTo>
                  <a:cubicBezTo>
                    <a:pt x="13534" y="13646"/>
                    <a:pt x="13366" y="14037"/>
                    <a:pt x="13271" y="14246"/>
                  </a:cubicBezTo>
                  <a:cubicBezTo>
                    <a:pt x="13211" y="14186"/>
                    <a:pt x="13191" y="14107"/>
                    <a:pt x="13171" y="13987"/>
                  </a:cubicBezTo>
                  <a:cubicBezTo>
                    <a:pt x="13530" y="13569"/>
                    <a:pt x="13888" y="13151"/>
                    <a:pt x="14226" y="12754"/>
                  </a:cubicBezTo>
                  <a:cubicBezTo>
                    <a:pt x="14524" y="12515"/>
                    <a:pt x="15062" y="11759"/>
                    <a:pt x="15479" y="11401"/>
                  </a:cubicBezTo>
                  <a:cubicBezTo>
                    <a:pt x="15499" y="11321"/>
                    <a:pt x="15559" y="11222"/>
                    <a:pt x="15539" y="11162"/>
                  </a:cubicBezTo>
                  <a:cubicBezTo>
                    <a:pt x="15997" y="10625"/>
                    <a:pt x="16454" y="10087"/>
                    <a:pt x="16872" y="9570"/>
                  </a:cubicBezTo>
                  <a:cubicBezTo>
                    <a:pt x="16892" y="9590"/>
                    <a:pt x="16912" y="9590"/>
                    <a:pt x="16932" y="9610"/>
                  </a:cubicBezTo>
                  <a:lnTo>
                    <a:pt x="17051" y="9351"/>
                  </a:lnTo>
                  <a:cubicBezTo>
                    <a:pt x="17051" y="9351"/>
                    <a:pt x="17071" y="9331"/>
                    <a:pt x="17071" y="9331"/>
                  </a:cubicBezTo>
                  <a:cubicBezTo>
                    <a:pt x="17088" y="9348"/>
                    <a:pt x="17077" y="9420"/>
                    <a:pt x="17107" y="9420"/>
                  </a:cubicBezTo>
                  <a:cubicBezTo>
                    <a:pt x="17113" y="9420"/>
                    <a:pt x="17121" y="9418"/>
                    <a:pt x="17131" y="9411"/>
                  </a:cubicBezTo>
                  <a:cubicBezTo>
                    <a:pt x="17111" y="9371"/>
                    <a:pt x="17111" y="9331"/>
                    <a:pt x="17131" y="9272"/>
                  </a:cubicBezTo>
                  <a:cubicBezTo>
                    <a:pt x="17230" y="9152"/>
                    <a:pt x="17310" y="9033"/>
                    <a:pt x="17409" y="8914"/>
                  </a:cubicBezTo>
                  <a:lnTo>
                    <a:pt x="17429" y="8914"/>
                  </a:lnTo>
                  <a:cubicBezTo>
                    <a:pt x="17429" y="8894"/>
                    <a:pt x="17429" y="8894"/>
                    <a:pt x="17429" y="8894"/>
                  </a:cubicBezTo>
                  <a:cubicBezTo>
                    <a:pt x="17509" y="8794"/>
                    <a:pt x="17588" y="8695"/>
                    <a:pt x="17668" y="8615"/>
                  </a:cubicBezTo>
                  <a:cubicBezTo>
                    <a:pt x="17668" y="8595"/>
                    <a:pt x="17688" y="8595"/>
                    <a:pt x="17708" y="8575"/>
                  </a:cubicBezTo>
                  <a:cubicBezTo>
                    <a:pt x="17708" y="8555"/>
                    <a:pt x="17748" y="8536"/>
                    <a:pt x="17748" y="8496"/>
                  </a:cubicBezTo>
                  <a:cubicBezTo>
                    <a:pt x="20255" y="5472"/>
                    <a:pt x="22264" y="2905"/>
                    <a:pt x="23040" y="1711"/>
                  </a:cubicBezTo>
                  <a:lnTo>
                    <a:pt x="23179" y="1651"/>
                  </a:lnTo>
                  <a:cubicBezTo>
                    <a:pt x="23159" y="1651"/>
                    <a:pt x="23120" y="1632"/>
                    <a:pt x="23100" y="1632"/>
                  </a:cubicBezTo>
                  <a:cubicBezTo>
                    <a:pt x="23199" y="1453"/>
                    <a:pt x="23279" y="1313"/>
                    <a:pt x="23338" y="1214"/>
                  </a:cubicBezTo>
                  <a:cubicBezTo>
                    <a:pt x="23338" y="1214"/>
                    <a:pt x="23060" y="1114"/>
                    <a:pt x="22742" y="975"/>
                  </a:cubicBezTo>
                  <a:cubicBezTo>
                    <a:pt x="22662" y="836"/>
                    <a:pt x="22602" y="677"/>
                    <a:pt x="22682" y="577"/>
                  </a:cubicBezTo>
                  <a:lnTo>
                    <a:pt x="22682" y="577"/>
                  </a:lnTo>
                  <a:cubicBezTo>
                    <a:pt x="22664" y="583"/>
                    <a:pt x="22647" y="585"/>
                    <a:pt x="22629" y="585"/>
                  </a:cubicBezTo>
                  <a:cubicBezTo>
                    <a:pt x="22587" y="585"/>
                    <a:pt x="22545" y="571"/>
                    <a:pt x="22503" y="557"/>
                  </a:cubicBezTo>
                  <a:cubicBezTo>
                    <a:pt x="22483" y="537"/>
                    <a:pt x="22463" y="537"/>
                    <a:pt x="22423" y="517"/>
                  </a:cubicBezTo>
                  <a:lnTo>
                    <a:pt x="22403" y="497"/>
                  </a:lnTo>
                  <a:lnTo>
                    <a:pt x="22383" y="478"/>
                  </a:lnTo>
                  <a:lnTo>
                    <a:pt x="22324" y="438"/>
                  </a:lnTo>
                  <a:cubicBezTo>
                    <a:pt x="22145" y="338"/>
                    <a:pt x="21906" y="179"/>
                    <a:pt x="21747" y="80"/>
                  </a:cubicBezTo>
                  <a:cubicBezTo>
                    <a:pt x="21727" y="60"/>
                    <a:pt x="21687" y="60"/>
                    <a:pt x="21667" y="40"/>
                  </a:cubicBezTo>
                  <a:cubicBezTo>
                    <a:pt x="21647" y="20"/>
                    <a:pt x="21647" y="0"/>
                    <a:pt x="216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67" name="Google Shape;2667;p29"/>
          <p:cNvGrpSpPr/>
          <p:nvPr/>
        </p:nvGrpSpPr>
        <p:grpSpPr>
          <a:xfrm>
            <a:off x="600600" y="519300"/>
            <a:ext cx="7942800" cy="494700"/>
            <a:chOff x="600600" y="519300"/>
            <a:chExt cx="7942800" cy="494700"/>
          </a:xfrm>
        </p:grpSpPr>
        <p:sp>
          <p:nvSpPr>
            <p:cNvPr id="2668" name="Google Shape;2668;p29"/>
            <p:cNvSpPr/>
            <p:nvPr/>
          </p:nvSpPr>
          <p:spPr>
            <a:xfrm>
              <a:off x="600600" y="519300"/>
              <a:ext cx="7942800" cy="494700"/>
            </a:xfrm>
            <a:prstGeom prst="rect">
              <a:avLst/>
            </a:prstGeom>
            <a:solidFill>
              <a:schemeClr val="accent4"/>
            </a:solidFill>
            <a:ln w="381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669" name="Google Shape;2669;p29"/>
            <p:cNvGrpSpPr/>
            <p:nvPr/>
          </p:nvGrpSpPr>
          <p:grpSpPr>
            <a:xfrm>
              <a:off x="7542569" y="681111"/>
              <a:ext cx="789243" cy="171052"/>
              <a:chOff x="733775" y="310686"/>
              <a:chExt cx="789243" cy="171052"/>
            </a:xfrm>
          </p:grpSpPr>
          <p:sp>
            <p:nvSpPr>
              <p:cNvPr id="2670" name="Google Shape;2670;p29"/>
              <p:cNvSpPr/>
              <p:nvPr/>
            </p:nvSpPr>
            <p:spPr>
              <a:xfrm>
                <a:off x="1364945" y="310686"/>
                <a:ext cx="158072" cy="171052"/>
              </a:xfrm>
              <a:prstGeom prst="rect">
                <a:avLst/>
              </a:prstGeom>
            </p:spPr>
            <p:txBody>
              <a:bodyPr>
                <a:prstTxWarp prst="textPlain">
                  <a:avLst/>
                </a:prstTxWarp>
              </a:bodyPr>
              <a:lstStyle/>
              <a:p>
                <a:pPr lvl="0" algn="ctr"/>
                <a:r>
                  <a:rPr b="0" i="0">
                    <a:ln>
                      <a:noFill/>
                    </a:ln>
                    <a:solidFill>
                      <a:schemeClr val="lt2"/>
                    </a:solidFill>
                    <a:latin typeface="Gaegu;300"/>
                  </a:rPr>
                  <a:t>x</a:t>
                </a:r>
              </a:p>
            </p:txBody>
          </p:sp>
          <p:sp>
            <p:nvSpPr>
              <p:cNvPr id="2671" name="Google Shape;2671;p29"/>
              <p:cNvSpPr/>
              <p:nvPr/>
            </p:nvSpPr>
            <p:spPr>
              <a:xfrm>
                <a:off x="733775" y="385383"/>
                <a:ext cx="155474" cy="21652"/>
              </a:xfrm>
              <a:prstGeom prst="rect">
                <a:avLst/>
              </a:prstGeom>
            </p:spPr>
            <p:txBody>
              <a:bodyPr>
                <a:prstTxWarp prst="textPlain">
                  <a:avLst/>
                </a:prstTxWarp>
              </a:bodyPr>
              <a:lstStyle/>
              <a:p>
                <a:pPr lvl="0" algn="ctr"/>
                <a:r>
                  <a:rPr b="0" i="0">
                    <a:ln>
                      <a:noFill/>
                    </a:ln>
                    <a:solidFill>
                      <a:schemeClr val="lt2"/>
                    </a:solidFill>
                    <a:latin typeface="Gaegu;300"/>
                  </a:rPr>
                  <a:t>-</a:t>
                </a:r>
              </a:p>
            </p:txBody>
          </p:sp>
          <p:grpSp>
            <p:nvGrpSpPr>
              <p:cNvPr id="2672" name="Google Shape;2672;p29"/>
              <p:cNvGrpSpPr/>
              <p:nvPr/>
            </p:nvGrpSpPr>
            <p:grpSpPr>
              <a:xfrm>
                <a:off x="1015525" y="313175"/>
                <a:ext cx="184510" cy="164017"/>
                <a:chOff x="7228702" y="774508"/>
                <a:chExt cx="285046" cy="253347"/>
              </a:xfrm>
            </p:grpSpPr>
            <p:grpSp>
              <p:nvGrpSpPr>
                <p:cNvPr id="2673" name="Google Shape;2673;p29"/>
                <p:cNvGrpSpPr/>
                <p:nvPr/>
              </p:nvGrpSpPr>
              <p:grpSpPr>
                <a:xfrm>
                  <a:off x="7313001" y="774508"/>
                  <a:ext cx="200747" cy="228523"/>
                  <a:chOff x="7313001" y="774508"/>
                  <a:chExt cx="200747" cy="228523"/>
                </a:xfrm>
              </p:grpSpPr>
              <p:sp>
                <p:nvSpPr>
                  <p:cNvPr id="2674" name="Google Shape;2674;p29"/>
                  <p:cNvSpPr/>
                  <p:nvPr/>
                </p:nvSpPr>
                <p:spPr>
                  <a:xfrm>
                    <a:off x="7315737" y="774508"/>
                    <a:ext cx="198011" cy="2285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360" h="9811" extrusionOk="0">
                        <a:moveTo>
                          <a:pt x="0" y="0"/>
                        </a:moveTo>
                        <a:lnTo>
                          <a:pt x="9360" y="0"/>
                        </a:lnTo>
                        <a:lnTo>
                          <a:pt x="9135" y="9811"/>
                        </a:lnTo>
                        <a:lnTo>
                          <a:pt x="57" y="9699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</p:sp>
              <p:sp>
                <p:nvSpPr>
                  <p:cNvPr id="2675" name="Google Shape;2675;p29"/>
                  <p:cNvSpPr/>
                  <p:nvPr/>
                </p:nvSpPr>
                <p:spPr>
                  <a:xfrm>
                    <a:off x="7313001" y="778289"/>
                    <a:ext cx="200743" cy="2172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930" h="32566" extrusionOk="0">
                        <a:moveTo>
                          <a:pt x="30399" y="659"/>
                        </a:moveTo>
                        <a:cubicBezTo>
                          <a:pt x="35696" y="659"/>
                          <a:pt x="40992" y="748"/>
                          <a:pt x="46287" y="1032"/>
                        </a:cubicBezTo>
                        <a:cubicBezTo>
                          <a:pt x="46271" y="11283"/>
                          <a:pt x="46004" y="21534"/>
                          <a:pt x="46114" y="31801"/>
                        </a:cubicBezTo>
                        <a:cubicBezTo>
                          <a:pt x="40818" y="31890"/>
                          <a:pt x="35523" y="31916"/>
                          <a:pt x="30230" y="31916"/>
                        </a:cubicBezTo>
                        <a:cubicBezTo>
                          <a:pt x="22733" y="31916"/>
                          <a:pt x="15238" y="31864"/>
                          <a:pt x="7744" y="31864"/>
                        </a:cubicBezTo>
                        <a:cubicBezTo>
                          <a:pt x="5560" y="31864"/>
                          <a:pt x="3376" y="31868"/>
                          <a:pt x="1192" y="31879"/>
                        </a:cubicBezTo>
                        <a:cubicBezTo>
                          <a:pt x="925" y="21566"/>
                          <a:pt x="706" y="11252"/>
                          <a:pt x="659" y="923"/>
                        </a:cubicBezTo>
                        <a:lnTo>
                          <a:pt x="659" y="923"/>
                        </a:lnTo>
                        <a:cubicBezTo>
                          <a:pt x="1402" y="926"/>
                          <a:pt x="2145" y="928"/>
                          <a:pt x="2887" y="928"/>
                        </a:cubicBezTo>
                        <a:cubicBezTo>
                          <a:pt x="12055" y="928"/>
                          <a:pt x="21228" y="659"/>
                          <a:pt x="30399" y="659"/>
                        </a:cubicBezTo>
                        <a:close/>
                        <a:moveTo>
                          <a:pt x="30451" y="1"/>
                        </a:moveTo>
                        <a:cubicBezTo>
                          <a:pt x="21100" y="1"/>
                          <a:pt x="11743" y="284"/>
                          <a:pt x="2391" y="284"/>
                        </a:cubicBezTo>
                        <a:cubicBezTo>
                          <a:pt x="1792" y="284"/>
                          <a:pt x="1194" y="282"/>
                          <a:pt x="596" y="280"/>
                        </a:cubicBezTo>
                        <a:cubicBezTo>
                          <a:pt x="535" y="195"/>
                          <a:pt x="431" y="152"/>
                          <a:pt x="327" y="152"/>
                        </a:cubicBezTo>
                        <a:cubicBezTo>
                          <a:pt x="164" y="152"/>
                          <a:pt x="0" y="257"/>
                          <a:pt x="0" y="468"/>
                        </a:cubicBezTo>
                        <a:cubicBezTo>
                          <a:pt x="47" y="10986"/>
                          <a:pt x="267" y="21487"/>
                          <a:pt x="533" y="31989"/>
                        </a:cubicBezTo>
                        <a:cubicBezTo>
                          <a:pt x="533" y="32005"/>
                          <a:pt x="533" y="32020"/>
                          <a:pt x="549" y="32020"/>
                        </a:cubicBezTo>
                        <a:cubicBezTo>
                          <a:pt x="424" y="32224"/>
                          <a:pt x="518" y="32538"/>
                          <a:pt x="800" y="32538"/>
                        </a:cubicBezTo>
                        <a:cubicBezTo>
                          <a:pt x="3274" y="32522"/>
                          <a:pt x="5749" y="32517"/>
                          <a:pt x="8223" y="32517"/>
                        </a:cubicBezTo>
                        <a:cubicBezTo>
                          <a:pt x="15481" y="32517"/>
                          <a:pt x="22739" y="32566"/>
                          <a:pt x="29996" y="32566"/>
                        </a:cubicBezTo>
                        <a:cubicBezTo>
                          <a:pt x="35390" y="32566"/>
                          <a:pt x="40783" y="32539"/>
                          <a:pt x="46177" y="32444"/>
                        </a:cubicBezTo>
                        <a:cubicBezTo>
                          <a:pt x="46365" y="32444"/>
                          <a:pt x="46459" y="32318"/>
                          <a:pt x="46490" y="32162"/>
                        </a:cubicBezTo>
                        <a:cubicBezTo>
                          <a:pt x="46631" y="32146"/>
                          <a:pt x="46773" y="32052"/>
                          <a:pt x="46757" y="31848"/>
                        </a:cubicBezTo>
                        <a:cubicBezTo>
                          <a:pt x="46663" y="21409"/>
                          <a:pt x="46929" y="10954"/>
                          <a:pt x="46929" y="515"/>
                        </a:cubicBezTo>
                        <a:cubicBezTo>
                          <a:pt x="46929" y="300"/>
                          <a:pt x="46765" y="193"/>
                          <a:pt x="46602" y="193"/>
                        </a:cubicBezTo>
                        <a:cubicBezTo>
                          <a:pt x="46479" y="193"/>
                          <a:pt x="46356" y="253"/>
                          <a:pt x="46302" y="374"/>
                        </a:cubicBezTo>
                        <a:cubicBezTo>
                          <a:pt x="41022" y="91"/>
                          <a:pt x="35737" y="1"/>
                          <a:pt x="30451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 w="9525" cap="flat" cmpd="sng">
                    <a:solidFill>
                      <a:schemeClr val="lt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2676" name="Google Shape;2676;p29"/>
                <p:cNvGrpSpPr/>
                <p:nvPr/>
              </p:nvGrpSpPr>
              <p:grpSpPr>
                <a:xfrm>
                  <a:off x="7228702" y="809455"/>
                  <a:ext cx="200757" cy="218400"/>
                  <a:chOff x="7269477" y="781280"/>
                  <a:chExt cx="200757" cy="218400"/>
                </a:xfrm>
              </p:grpSpPr>
              <p:sp>
                <p:nvSpPr>
                  <p:cNvPr id="2677" name="Google Shape;2677;p29"/>
                  <p:cNvSpPr/>
                  <p:nvPr/>
                </p:nvSpPr>
                <p:spPr>
                  <a:xfrm>
                    <a:off x="7269477" y="781280"/>
                    <a:ext cx="200749" cy="2172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360" h="9811" extrusionOk="0">
                        <a:moveTo>
                          <a:pt x="0" y="0"/>
                        </a:moveTo>
                        <a:lnTo>
                          <a:pt x="9360" y="0"/>
                        </a:lnTo>
                        <a:lnTo>
                          <a:pt x="9135" y="9811"/>
                        </a:lnTo>
                        <a:lnTo>
                          <a:pt x="57" y="9699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</p:sp>
              <p:sp>
                <p:nvSpPr>
                  <p:cNvPr id="2678" name="Google Shape;2678;p29"/>
                  <p:cNvSpPr/>
                  <p:nvPr/>
                </p:nvSpPr>
                <p:spPr>
                  <a:xfrm>
                    <a:off x="7269491" y="782465"/>
                    <a:ext cx="200743" cy="2172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930" h="32566" extrusionOk="0">
                        <a:moveTo>
                          <a:pt x="30399" y="659"/>
                        </a:moveTo>
                        <a:cubicBezTo>
                          <a:pt x="35696" y="659"/>
                          <a:pt x="40992" y="748"/>
                          <a:pt x="46287" y="1032"/>
                        </a:cubicBezTo>
                        <a:cubicBezTo>
                          <a:pt x="46271" y="11283"/>
                          <a:pt x="46004" y="21534"/>
                          <a:pt x="46114" y="31801"/>
                        </a:cubicBezTo>
                        <a:cubicBezTo>
                          <a:pt x="40818" y="31890"/>
                          <a:pt x="35523" y="31916"/>
                          <a:pt x="30230" y="31916"/>
                        </a:cubicBezTo>
                        <a:cubicBezTo>
                          <a:pt x="22733" y="31916"/>
                          <a:pt x="15238" y="31864"/>
                          <a:pt x="7744" y="31864"/>
                        </a:cubicBezTo>
                        <a:cubicBezTo>
                          <a:pt x="5560" y="31864"/>
                          <a:pt x="3376" y="31868"/>
                          <a:pt x="1192" y="31879"/>
                        </a:cubicBezTo>
                        <a:cubicBezTo>
                          <a:pt x="925" y="21566"/>
                          <a:pt x="706" y="11252"/>
                          <a:pt x="659" y="923"/>
                        </a:cubicBezTo>
                        <a:lnTo>
                          <a:pt x="659" y="923"/>
                        </a:lnTo>
                        <a:cubicBezTo>
                          <a:pt x="1402" y="926"/>
                          <a:pt x="2145" y="928"/>
                          <a:pt x="2887" y="928"/>
                        </a:cubicBezTo>
                        <a:cubicBezTo>
                          <a:pt x="12055" y="928"/>
                          <a:pt x="21228" y="659"/>
                          <a:pt x="30399" y="659"/>
                        </a:cubicBezTo>
                        <a:close/>
                        <a:moveTo>
                          <a:pt x="30451" y="1"/>
                        </a:moveTo>
                        <a:cubicBezTo>
                          <a:pt x="21100" y="1"/>
                          <a:pt x="11743" y="284"/>
                          <a:pt x="2391" y="284"/>
                        </a:cubicBezTo>
                        <a:cubicBezTo>
                          <a:pt x="1792" y="284"/>
                          <a:pt x="1194" y="282"/>
                          <a:pt x="596" y="280"/>
                        </a:cubicBezTo>
                        <a:cubicBezTo>
                          <a:pt x="535" y="195"/>
                          <a:pt x="431" y="152"/>
                          <a:pt x="327" y="152"/>
                        </a:cubicBezTo>
                        <a:cubicBezTo>
                          <a:pt x="164" y="152"/>
                          <a:pt x="0" y="257"/>
                          <a:pt x="0" y="468"/>
                        </a:cubicBezTo>
                        <a:cubicBezTo>
                          <a:pt x="47" y="10986"/>
                          <a:pt x="267" y="21487"/>
                          <a:pt x="533" y="31989"/>
                        </a:cubicBezTo>
                        <a:cubicBezTo>
                          <a:pt x="533" y="32005"/>
                          <a:pt x="533" y="32020"/>
                          <a:pt x="549" y="32020"/>
                        </a:cubicBezTo>
                        <a:cubicBezTo>
                          <a:pt x="424" y="32224"/>
                          <a:pt x="518" y="32538"/>
                          <a:pt x="800" y="32538"/>
                        </a:cubicBezTo>
                        <a:cubicBezTo>
                          <a:pt x="3274" y="32522"/>
                          <a:pt x="5749" y="32517"/>
                          <a:pt x="8223" y="32517"/>
                        </a:cubicBezTo>
                        <a:cubicBezTo>
                          <a:pt x="15481" y="32517"/>
                          <a:pt x="22739" y="32566"/>
                          <a:pt x="29996" y="32566"/>
                        </a:cubicBezTo>
                        <a:cubicBezTo>
                          <a:pt x="35390" y="32566"/>
                          <a:pt x="40783" y="32539"/>
                          <a:pt x="46177" y="32444"/>
                        </a:cubicBezTo>
                        <a:cubicBezTo>
                          <a:pt x="46365" y="32444"/>
                          <a:pt x="46459" y="32318"/>
                          <a:pt x="46490" y="32162"/>
                        </a:cubicBezTo>
                        <a:cubicBezTo>
                          <a:pt x="46631" y="32146"/>
                          <a:pt x="46773" y="32052"/>
                          <a:pt x="46757" y="31848"/>
                        </a:cubicBezTo>
                        <a:cubicBezTo>
                          <a:pt x="46663" y="21409"/>
                          <a:pt x="46929" y="10954"/>
                          <a:pt x="46929" y="515"/>
                        </a:cubicBezTo>
                        <a:cubicBezTo>
                          <a:pt x="46929" y="300"/>
                          <a:pt x="46765" y="193"/>
                          <a:pt x="46602" y="193"/>
                        </a:cubicBezTo>
                        <a:cubicBezTo>
                          <a:pt x="46479" y="193"/>
                          <a:pt x="46356" y="253"/>
                          <a:pt x="46302" y="374"/>
                        </a:cubicBezTo>
                        <a:cubicBezTo>
                          <a:pt x="41022" y="91"/>
                          <a:pt x="35737" y="1"/>
                          <a:pt x="30451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 w="9525" cap="flat" cmpd="sng">
                    <a:solidFill>
                      <a:schemeClr val="lt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grpSp>
          <p:nvGrpSpPr>
            <p:cNvPr id="2679" name="Google Shape;2679;p29"/>
            <p:cNvGrpSpPr/>
            <p:nvPr/>
          </p:nvGrpSpPr>
          <p:grpSpPr>
            <a:xfrm>
              <a:off x="812189" y="664537"/>
              <a:ext cx="800559" cy="204209"/>
              <a:chOff x="747420" y="664537"/>
              <a:chExt cx="800559" cy="204209"/>
            </a:xfrm>
          </p:grpSpPr>
          <p:grpSp>
            <p:nvGrpSpPr>
              <p:cNvPr id="2680" name="Google Shape;2680;p29"/>
              <p:cNvGrpSpPr/>
              <p:nvPr/>
            </p:nvGrpSpPr>
            <p:grpSpPr>
              <a:xfrm>
                <a:off x="1339984" y="664537"/>
                <a:ext cx="207995" cy="204209"/>
                <a:chOff x="1541700" y="658850"/>
                <a:chExt cx="253838" cy="249218"/>
              </a:xfrm>
            </p:grpSpPr>
            <p:sp>
              <p:nvSpPr>
                <p:cNvPr id="2681" name="Google Shape;2681;p29"/>
                <p:cNvSpPr/>
                <p:nvPr/>
              </p:nvSpPr>
              <p:spPr>
                <a:xfrm>
                  <a:off x="1541700" y="658850"/>
                  <a:ext cx="253838" cy="2492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27" h="16128" extrusionOk="0">
                      <a:moveTo>
                        <a:pt x="6489" y="697"/>
                      </a:moveTo>
                      <a:cubicBezTo>
                        <a:pt x="6850" y="1277"/>
                        <a:pt x="7179" y="1857"/>
                        <a:pt x="7524" y="2437"/>
                      </a:cubicBezTo>
                      <a:cubicBezTo>
                        <a:pt x="7595" y="2553"/>
                        <a:pt x="7692" y="2598"/>
                        <a:pt x="7788" y="2598"/>
                      </a:cubicBezTo>
                      <a:cubicBezTo>
                        <a:pt x="7861" y="2598"/>
                        <a:pt x="7933" y="2572"/>
                        <a:pt x="7994" y="2531"/>
                      </a:cubicBezTo>
                      <a:lnTo>
                        <a:pt x="8088" y="2531"/>
                      </a:lnTo>
                      <a:cubicBezTo>
                        <a:pt x="8274" y="2499"/>
                        <a:pt x="8456" y="2485"/>
                        <a:pt x="8637" y="2485"/>
                      </a:cubicBezTo>
                      <a:cubicBezTo>
                        <a:pt x="9083" y="2485"/>
                        <a:pt x="9518" y="2574"/>
                        <a:pt x="9953" y="2719"/>
                      </a:cubicBezTo>
                      <a:cubicBezTo>
                        <a:pt x="9987" y="2730"/>
                        <a:pt x="10020" y="2741"/>
                        <a:pt x="10053" y="2741"/>
                      </a:cubicBezTo>
                      <a:cubicBezTo>
                        <a:pt x="10067" y="2741"/>
                        <a:pt x="10081" y="2739"/>
                        <a:pt x="10094" y="2735"/>
                      </a:cubicBezTo>
                      <a:cubicBezTo>
                        <a:pt x="10116" y="2738"/>
                        <a:pt x="10137" y="2740"/>
                        <a:pt x="10158" y="2740"/>
                      </a:cubicBezTo>
                      <a:cubicBezTo>
                        <a:pt x="10230" y="2740"/>
                        <a:pt x="10300" y="2717"/>
                        <a:pt x="10361" y="2656"/>
                      </a:cubicBezTo>
                      <a:cubicBezTo>
                        <a:pt x="10847" y="2186"/>
                        <a:pt x="11348" y="1747"/>
                        <a:pt x="11881" y="1340"/>
                      </a:cubicBezTo>
                      <a:cubicBezTo>
                        <a:pt x="12054" y="1434"/>
                        <a:pt x="12242" y="1528"/>
                        <a:pt x="12414" y="1638"/>
                      </a:cubicBezTo>
                      <a:cubicBezTo>
                        <a:pt x="12242" y="2249"/>
                        <a:pt x="12069" y="2845"/>
                        <a:pt x="11897" y="3456"/>
                      </a:cubicBezTo>
                      <a:cubicBezTo>
                        <a:pt x="11756" y="3581"/>
                        <a:pt x="11725" y="3848"/>
                        <a:pt x="11928" y="3973"/>
                      </a:cubicBezTo>
                      <a:cubicBezTo>
                        <a:pt x="12477" y="4334"/>
                        <a:pt x="12869" y="4820"/>
                        <a:pt x="13167" y="5399"/>
                      </a:cubicBezTo>
                      <a:cubicBezTo>
                        <a:pt x="13198" y="5431"/>
                        <a:pt x="13214" y="5462"/>
                        <a:pt x="13245" y="5494"/>
                      </a:cubicBezTo>
                      <a:cubicBezTo>
                        <a:pt x="13292" y="5572"/>
                        <a:pt x="13386" y="5635"/>
                        <a:pt x="13511" y="5635"/>
                      </a:cubicBezTo>
                      <a:cubicBezTo>
                        <a:pt x="14185" y="5635"/>
                        <a:pt x="14859" y="5650"/>
                        <a:pt x="15518" y="5697"/>
                      </a:cubicBezTo>
                      <a:cubicBezTo>
                        <a:pt x="15596" y="5901"/>
                        <a:pt x="15659" y="6089"/>
                        <a:pt x="15706" y="6293"/>
                      </a:cubicBezTo>
                      <a:cubicBezTo>
                        <a:pt x="15126" y="6653"/>
                        <a:pt x="14546" y="6983"/>
                        <a:pt x="13966" y="7343"/>
                      </a:cubicBezTo>
                      <a:cubicBezTo>
                        <a:pt x="13935" y="7359"/>
                        <a:pt x="13903" y="7374"/>
                        <a:pt x="13888" y="7406"/>
                      </a:cubicBezTo>
                      <a:cubicBezTo>
                        <a:pt x="13778" y="7469"/>
                        <a:pt x="13700" y="7594"/>
                        <a:pt x="13731" y="7766"/>
                      </a:cubicBezTo>
                      <a:cubicBezTo>
                        <a:pt x="13888" y="8393"/>
                        <a:pt x="13856" y="9005"/>
                        <a:pt x="13684" y="9632"/>
                      </a:cubicBezTo>
                      <a:cubicBezTo>
                        <a:pt x="13684" y="9663"/>
                        <a:pt x="13684" y="9694"/>
                        <a:pt x="13684" y="9726"/>
                      </a:cubicBezTo>
                      <a:cubicBezTo>
                        <a:pt x="13653" y="9835"/>
                        <a:pt x="13668" y="9945"/>
                        <a:pt x="13762" y="10039"/>
                      </a:cubicBezTo>
                      <a:cubicBezTo>
                        <a:pt x="14264" y="10494"/>
                        <a:pt x="14750" y="10980"/>
                        <a:pt x="15220" y="11465"/>
                      </a:cubicBezTo>
                      <a:cubicBezTo>
                        <a:pt x="15126" y="11669"/>
                        <a:pt x="15048" y="11842"/>
                        <a:pt x="14938" y="12030"/>
                      </a:cubicBezTo>
                      <a:cubicBezTo>
                        <a:pt x="14280" y="11904"/>
                        <a:pt x="13637" y="11748"/>
                        <a:pt x="12979" y="11622"/>
                      </a:cubicBezTo>
                      <a:cubicBezTo>
                        <a:pt x="12947" y="11614"/>
                        <a:pt x="12916" y="11610"/>
                        <a:pt x="12886" y="11610"/>
                      </a:cubicBezTo>
                      <a:cubicBezTo>
                        <a:pt x="12857" y="11610"/>
                        <a:pt x="12830" y="11614"/>
                        <a:pt x="12806" y="11622"/>
                      </a:cubicBezTo>
                      <a:cubicBezTo>
                        <a:pt x="12777" y="11615"/>
                        <a:pt x="12748" y="11611"/>
                        <a:pt x="12718" y="11611"/>
                      </a:cubicBezTo>
                      <a:cubicBezTo>
                        <a:pt x="12618" y="11611"/>
                        <a:pt x="12518" y="11655"/>
                        <a:pt x="12446" y="11763"/>
                      </a:cubicBezTo>
                      <a:cubicBezTo>
                        <a:pt x="12069" y="12281"/>
                        <a:pt x="11552" y="12672"/>
                        <a:pt x="10972" y="12939"/>
                      </a:cubicBezTo>
                      <a:cubicBezTo>
                        <a:pt x="10925" y="12970"/>
                        <a:pt x="10878" y="13002"/>
                        <a:pt x="10863" y="13033"/>
                      </a:cubicBezTo>
                      <a:cubicBezTo>
                        <a:pt x="10784" y="13080"/>
                        <a:pt x="10737" y="13158"/>
                        <a:pt x="10737" y="13268"/>
                      </a:cubicBezTo>
                      <a:cubicBezTo>
                        <a:pt x="10706" y="13942"/>
                        <a:pt x="10674" y="14616"/>
                        <a:pt x="10596" y="15274"/>
                      </a:cubicBezTo>
                      <a:cubicBezTo>
                        <a:pt x="10392" y="15337"/>
                        <a:pt x="10189" y="15384"/>
                        <a:pt x="9985" y="15431"/>
                      </a:cubicBezTo>
                      <a:cubicBezTo>
                        <a:pt x="9687" y="14882"/>
                        <a:pt x="9389" y="14334"/>
                        <a:pt x="9091" y="13785"/>
                      </a:cubicBezTo>
                      <a:cubicBezTo>
                        <a:pt x="9091" y="13616"/>
                        <a:pt x="8951" y="13434"/>
                        <a:pt x="8752" y="13434"/>
                      </a:cubicBezTo>
                      <a:cubicBezTo>
                        <a:pt x="8730" y="13434"/>
                        <a:pt x="8707" y="13436"/>
                        <a:pt x="8684" y="13440"/>
                      </a:cubicBezTo>
                      <a:cubicBezTo>
                        <a:pt x="8460" y="13484"/>
                        <a:pt x="8240" y="13505"/>
                        <a:pt x="8021" y="13505"/>
                      </a:cubicBezTo>
                      <a:cubicBezTo>
                        <a:pt x="7613" y="13505"/>
                        <a:pt x="7211" y="13432"/>
                        <a:pt x="6803" y="13299"/>
                      </a:cubicBezTo>
                      <a:cubicBezTo>
                        <a:pt x="6772" y="13284"/>
                        <a:pt x="6724" y="13284"/>
                        <a:pt x="6693" y="13284"/>
                      </a:cubicBezTo>
                      <a:cubicBezTo>
                        <a:pt x="6673" y="13280"/>
                        <a:pt x="6652" y="13278"/>
                        <a:pt x="6631" y="13278"/>
                      </a:cubicBezTo>
                      <a:cubicBezTo>
                        <a:pt x="6553" y="13278"/>
                        <a:pt x="6472" y="13304"/>
                        <a:pt x="6411" y="13378"/>
                      </a:cubicBezTo>
                      <a:cubicBezTo>
                        <a:pt x="5925" y="13848"/>
                        <a:pt x="5439" y="14303"/>
                        <a:pt x="4922" y="14741"/>
                      </a:cubicBezTo>
                      <a:cubicBezTo>
                        <a:pt x="4734" y="14663"/>
                        <a:pt x="4546" y="14553"/>
                        <a:pt x="4373" y="14444"/>
                      </a:cubicBezTo>
                      <a:cubicBezTo>
                        <a:pt x="4530" y="13801"/>
                        <a:pt x="4718" y="13143"/>
                        <a:pt x="4875" y="12500"/>
                      </a:cubicBezTo>
                      <a:cubicBezTo>
                        <a:pt x="4922" y="12312"/>
                        <a:pt x="4828" y="12186"/>
                        <a:pt x="4702" y="12124"/>
                      </a:cubicBezTo>
                      <a:cubicBezTo>
                        <a:pt x="4687" y="12092"/>
                        <a:pt x="4655" y="12077"/>
                        <a:pt x="4624" y="12061"/>
                      </a:cubicBezTo>
                      <a:cubicBezTo>
                        <a:pt x="4060" y="11716"/>
                        <a:pt x="3637" y="11262"/>
                        <a:pt x="3323" y="10697"/>
                      </a:cubicBezTo>
                      <a:cubicBezTo>
                        <a:pt x="3307" y="10666"/>
                        <a:pt x="3276" y="10635"/>
                        <a:pt x="3260" y="10619"/>
                      </a:cubicBezTo>
                      <a:cubicBezTo>
                        <a:pt x="3213" y="10525"/>
                        <a:pt x="3119" y="10462"/>
                        <a:pt x="2978" y="10462"/>
                      </a:cubicBezTo>
                      <a:cubicBezTo>
                        <a:pt x="2562" y="10482"/>
                        <a:pt x="2145" y="10495"/>
                        <a:pt x="1725" y="10495"/>
                      </a:cubicBezTo>
                      <a:cubicBezTo>
                        <a:pt x="1465" y="10495"/>
                        <a:pt x="1204" y="10490"/>
                        <a:pt x="941" y="10478"/>
                      </a:cubicBezTo>
                      <a:cubicBezTo>
                        <a:pt x="862" y="10290"/>
                        <a:pt x="800" y="10086"/>
                        <a:pt x="737" y="9898"/>
                      </a:cubicBezTo>
                      <a:cubicBezTo>
                        <a:pt x="1301" y="9522"/>
                        <a:pt x="1865" y="9161"/>
                        <a:pt x="2430" y="8785"/>
                      </a:cubicBezTo>
                      <a:cubicBezTo>
                        <a:pt x="2477" y="8754"/>
                        <a:pt x="2524" y="8707"/>
                        <a:pt x="2539" y="8660"/>
                      </a:cubicBezTo>
                      <a:cubicBezTo>
                        <a:pt x="2649" y="8581"/>
                        <a:pt x="2728" y="8456"/>
                        <a:pt x="2696" y="8299"/>
                      </a:cubicBezTo>
                      <a:cubicBezTo>
                        <a:pt x="2602" y="7672"/>
                        <a:pt x="2681" y="7045"/>
                        <a:pt x="2900" y="6450"/>
                      </a:cubicBezTo>
                      <a:cubicBezTo>
                        <a:pt x="2916" y="6387"/>
                        <a:pt x="2931" y="6340"/>
                        <a:pt x="2916" y="6293"/>
                      </a:cubicBezTo>
                      <a:cubicBezTo>
                        <a:pt x="2931" y="6215"/>
                        <a:pt x="2916" y="6121"/>
                        <a:pt x="2837" y="6042"/>
                      </a:cubicBezTo>
                      <a:cubicBezTo>
                        <a:pt x="2383" y="5541"/>
                        <a:pt x="1944" y="5039"/>
                        <a:pt x="1521" y="4522"/>
                      </a:cubicBezTo>
                      <a:cubicBezTo>
                        <a:pt x="1615" y="4334"/>
                        <a:pt x="1724" y="4161"/>
                        <a:pt x="1834" y="3973"/>
                      </a:cubicBezTo>
                      <a:cubicBezTo>
                        <a:pt x="2430" y="4146"/>
                        <a:pt x="3025" y="4334"/>
                        <a:pt x="3637" y="4506"/>
                      </a:cubicBezTo>
                      <a:cubicBezTo>
                        <a:pt x="3698" y="4575"/>
                        <a:pt x="3793" y="4618"/>
                        <a:pt x="3891" y="4618"/>
                      </a:cubicBezTo>
                      <a:cubicBezTo>
                        <a:pt x="3993" y="4618"/>
                        <a:pt x="4097" y="4571"/>
                        <a:pt x="4170" y="4459"/>
                      </a:cubicBezTo>
                      <a:cubicBezTo>
                        <a:pt x="4514" y="3926"/>
                        <a:pt x="5016" y="3534"/>
                        <a:pt x="5580" y="3236"/>
                      </a:cubicBezTo>
                      <a:cubicBezTo>
                        <a:pt x="5627" y="3205"/>
                        <a:pt x="5659" y="3189"/>
                        <a:pt x="5690" y="3158"/>
                      </a:cubicBezTo>
                      <a:cubicBezTo>
                        <a:pt x="5768" y="3111"/>
                        <a:pt x="5815" y="3017"/>
                        <a:pt x="5815" y="2892"/>
                      </a:cubicBezTo>
                      <a:cubicBezTo>
                        <a:pt x="5815" y="2218"/>
                        <a:pt x="5847" y="1559"/>
                        <a:pt x="5894" y="885"/>
                      </a:cubicBezTo>
                      <a:cubicBezTo>
                        <a:pt x="6098" y="807"/>
                        <a:pt x="6286" y="744"/>
                        <a:pt x="6489" y="697"/>
                      </a:cubicBezTo>
                      <a:close/>
                      <a:moveTo>
                        <a:pt x="6651" y="1"/>
                      </a:moveTo>
                      <a:cubicBezTo>
                        <a:pt x="6629" y="1"/>
                        <a:pt x="6607" y="3"/>
                        <a:pt x="6583" y="8"/>
                      </a:cubicBezTo>
                      <a:cubicBezTo>
                        <a:pt x="6223" y="86"/>
                        <a:pt x="5862" y="180"/>
                        <a:pt x="5518" y="321"/>
                      </a:cubicBezTo>
                      <a:cubicBezTo>
                        <a:pt x="5424" y="368"/>
                        <a:pt x="5345" y="431"/>
                        <a:pt x="5298" y="525"/>
                      </a:cubicBezTo>
                      <a:cubicBezTo>
                        <a:pt x="5298" y="525"/>
                        <a:pt x="5298" y="540"/>
                        <a:pt x="5298" y="540"/>
                      </a:cubicBezTo>
                      <a:cubicBezTo>
                        <a:pt x="5282" y="572"/>
                        <a:pt x="5267" y="619"/>
                        <a:pt x="5267" y="666"/>
                      </a:cubicBezTo>
                      <a:cubicBezTo>
                        <a:pt x="5204" y="1356"/>
                        <a:pt x="5173" y="2030"/>
                        <a:pt x="5173" y="2719"/>
                      </a:cubicBezTo>
                      <a:cubicBezTo>
                        <a:pt x="4640" y="3017"/>
                        <a:pt x="4170" y="3393"/>
                        <a:pt x="3809" y="3879"/>
                      </a:cubicBezTo>
                      <a:cubicBezTo>
                        <a:pt x="3166" y="3691"/>
                        <a:pt x="2524" y="3487"/>
                        <a:pt x="1881" y="3315"/>
                      </a:cubicBezTo>
                      <a:cubicBezTo>
                        <a:pt x="1881" y="3315"/>
                        <a:pt x="1865" y="3299"/>
                        <a:pt x="1865" y="3299"/>
                      </a:cubicBezTo>
                      <a:cubicBezTo>
                        <a:pt x="1813" y="3271"/>
                        <a:pt x="1761" y="3258"/>
                        <a:pt x="1711" y="3258"/>
                      </a:cubicBezTo>
                      <a:cubicBezTo>
                        <a:pt x="1595" y="3258"/>
                        <a:pt x="1488" y="3326"/>
                        <a:pt x="1411" y="3425"/>
                      </a:cubicBezTo>
                      <a:cubicBezTo>
                        <a:pt x="1207" y="3722"/>
                        <a:pt x="1019" y="4036"/>
                        <a:pt x="862" y="4381"/>
                      </a:cubicBezTo>
                      <a:cubicBezTo>
                        <a:pt x="815" y="4475"/>
                        <a:pt x="815" y="4569"/>
                        <a:pt x="847" y="4663"/>
                      </a:cubicBezTo>
                      <a:cubicBezTo>
                        <a:pt x="862" y="4710"/>
                        <a:pt x="878" y="4757"/>
                        <a:pt x="909" y="4804"/>
                      </a:cubicBezTo>
                      <a:cubicBezTo>
                        <a:pt x="1333" y="5337"/>
                        <a:pt x="1787" y="5854"/>
                        <a:pt x="2242" y="6356"/>
                      </a:cubicBezTo>
                      <a:cubicBezTo>
                        <a:pt x="2038" y="6983"/>
                        <a:pt x="1959" y="7610"/>
                        <a:pt x="2038" y="8252"/>
                      </a:cubicBezTo>
                      <a:cubicBezTo>
                        <a:pt x="1442" y="8660"/>
                        <a:pt x="831" y="9052"/>
                        <a:pt x="235" y="9443"/>
                      </a:cubicBezTo>
                      <a:cubicBezTo>
                        <a:pt x="94" y="9506"/>
                        <a:pt x="0" y="9647"/>
                        <a:pt x="47" y="9820"/>
                      </a:cubicBezTo>
                      <a:cubicBezTo>
                        <a:pt x="141" y="10212"/>
                        <a:pt x="267" y="10588"/>
                        <a:pt x="439" y="10948"/>
                      </a:cubicBezTo>
                      <a:cubicBezTo>
                        <a:pt x="470" y="11011"/>
                        <a:pt x="517" y="11058"/>
                        <a:pt x="596" y="11089"/>
                      </a:cubicBezTo>
                      <a:cubicBezTo>
                        <a:pt x="643" y="11105"/>
                        <a:pt x="690" y="11121"/>
                        <a:pt x="753" y="11121"/>
                      </a:cubicBezTo>
                      <a:cubicBezTo>
                        <a:pt x="1097" y="11136"/>
                        <a:pt x="1442" y="11144"/>
                        <a:pt x="1787" y="11144"/>
                      </a:cubicBezTo>
                      <a:cubicBezTo>
                        <a:pt x="2132" y="11144"/>
                        <a:pt x="2477" y="11136"/>
                        <a:pt x="2822" y="11121"/>
                      </a:cubicBezTo>
                      <a:cubicBezTo>
                        <a:pt x="3166" y="11701"/>
                        <a:pt x="3621" y="12186"/>
                        <a:pt x="4185" y="12547"/>
                      </a:cubicBezTo>
                      <a:cubicBezTo>
                        <a:pt x="4028" y="13190"/>
                        <a:pt x="3840" y="13832"/>
                        <a:pt x="3684" y="14491"/>
                      </a:cubicBezTo>
                      <a:cubicBezTo>
                        <a:pt x="3684" y="14491"/>
                        <a:pt x="3684" y="14491"/>
                        <a:pt x="3684" y="14506"/>
                      </a:cubicBezTo>
                      <a:cubicBezTo>
                        <a:pt x="3652" y="14632"/>
                        <a:pt x="3684" y="14773"/>
                        <a:pt x="3825" y="14882"/>
                      </a:cubicBezTo>
                      <a:cubicBezTo>
                        <a:pt x="4123" y="15086"/>
                        <a:pt x="4452" y="15259"/>
                        <a:pt x="4797" y="15400"/>
                      </a:cubicBezTo>
                      <a:cubicBezTo>
                        <a:pt x="4840" y="15426"/>
                        <a:pt x="4892" y="15437"/>
                        <a:pt x="4944" y="15437"/>
                      </a:cubicBezTo>
                      <a:cubicBezTo>
                        <a:pt x="4986" y="15437"/>
                        <a:pt x="5028" y="15429"/>
                        <a:pt x="5063" y="15415"/>
                      </a:cubicBezTo>
                      <a:cubicBezTo>
                        <a:pt x="5126" y="15415"/>
                        <a:pt x="5173" y="15384"/>
                        <a:pt x="5220" y="15353"/>
                      </a:cubicBezTo>
                      <a:cubicBezTo>
                        <a:pt x="5753" y="14914"/>
                        <a:pt x="6254" y="14444"/>
                        <a:pt x="6740" y="13958"/>
                      </a:cubicBezTo>
                      <a:cubicBezTo>
                        <a:pt x="7154" y="14081"/>
                        <a:pt x="7575" y="14148"/>
                        <a:pt x="8005" y="14148"/>
                      </a:cubicBezTo>
                      <a:cubicBezTo>
                        <a:pt x="8178" y="14148"/>
                        <a:pt x="8352" y="14137"/>
                        <a:pt x="8527" y="14114"/>
                      </a:cubicBezTo>
                      <a:cubicBezTo>
                        <a:pt x="8841" y="14710"/>
                        <a:pt x="9154" y="15290"/>
                        <a:pt x="9483" y="15870"/>
                      </a:cubicBezTo>
                      <a:cubicBezTo>
                        <a:pt x="9483" y="15886"/>
                        <a:pt x="9483" y="15886"/>
                        <a:pt x="9483" y="15886"/>
                      </a:cubicBezTo>
                      <a:cubicBezTo>
                        <a:pt x="9537" y="16047"/>
                        <a:pt x="9671" y="16127"/>
                        <a:pt x="9817" y="16127"/>
                      </a:cubicBezTo>
                      <a:cubicBezTo>
                        <a:pt x="9841" y="16127"/>
                        <a:pt x="9866" y="16125"/>
                        <a:pt x="9891" y="16121"/>
                      </a:cubicBezTo>
                      <a:cubicBezTo>
                        <a:pt x="10251" y="16058"/>
                        <a:pt x="10612" y="15964"/>
                        <a:pt x="10957" y="15839"/>
                      </a:cubicBezTo>
                      <a:cubicBezTo>
                        <a:pt x="11051" y="15807"/>
                        <a:pt x="11113" y="15745"/>
                        <a:pt x="11145" y="15666"/>
                      </a:cubicBezTo>
                      <a:cubicBezTo>
                        <a:pt x="11192" y="15619"/>
                        <a:pt x="11207" y="15572"/>
                        <a:pt x="11223" y="15509"/>
                      </a:cubicBezTo>
                      <a:cubicBezTo>
                        <a:pt x="11301" y="14820"/>
                        <a:pt x="11348" y="14146"/>
                        <a:pt x="11380" y="13456"/>
                      </a:cubicBezTo>
                      <a:cubicBezTo>
                        <a:pt x="11960" y="13174"/>
                        <a:pt x="12461" y="12766"/>
                        <a:pt x="12869" y="12265"/>
                      </a:cubicBezTo>
                      <a:cubicBezTo>
                        <a:pt x="13574" y="12406"/>
                        <a:pt x="14280" y="12563"/>
                        <a:pt x="14985" y="12704"/>
                      </a:cubicBezTo>
                      <a:cubicBezTo>
                        <a:pt x="15029" y="12718"/>
                        <a:pt x="15075" y="12727"/>
                        <a:pt x="15120" y="12727"/>
                      </a:cubicBezTo>
                      <a:cubicBezTo>
                        <a:pt x="15220" y="12727"/>
                        <a:pt x="15317" y="12686"/>
                        <a:pt x="15392" y="12578"/>
                      </a:cubicBezTo>
                      <a:cubicBezTo>
                        <a:pt x="15596" y="12233"/>
                        <a:pt x="15769" y="11873"/>
                        <a:pt x="15910" y="11512"/>
                      </a:cubicBezTo>
                      <a:cubicBezTo>
                        <a:pt x="15925" y="11434"/>
                        <a:pt x="15925" y="11356"/>
                        <a:pt x="15894" y="11293"/>
                      </a:cubicBezTo>
                      <a:cubicBezTo>
                        <a:pt x="15878" y="11246"/>
                        <a:pt x="15847" y="11199"/>
                        <a:pt x="15816" y="11152"/>
                      </a:cubicBezTo>
                      <a:cubicBezTo>
                        <a:pt x="15345" y="10650"/>
                        <a:pt x="14859" y="10164"/>
                        <a:pt x="14342" y="9694"/>
                      </a:cubicBezTo>
                      <a:cubicBezTo>
                        <a:pt x="14499" y="9067"/>
                        <a:pt x="14530" y="8456"/>
                        <a:pt x="14421" y="7829"/>
                      </a:cubicBezTo>
                      <a:cubicBezTo>
                        <a:pt x="15016" y="7469"/>
                        <a:pt x="15627" y="7124"/>
                        <a:pt x="16223" y="6747"/>
                      </a:cubicBezTo>
                      <a:lnTo>
                        <a:pt x="16239" y="6747"/>
                      </a:lnTo>
                      <a:cubicBezTo>
                        <a:pt x="16349" y="6669"/>
                        <a:pt x="16427" y="6544"/>
                        <a:pt x="16396" y="6387"/>
                      </a:cubicBezTo>
                      <a:cubicBezTo>
                        <a:pt x="16333" y="6026"/>
                        <a:pt x="16223" y="5666"/>
                        <a:pt x="16082" y="5321"/>
                      </a:cubicBezTo>
                      <a:cubicBezTo>
                        <a:pt x="16035" y="5227"/>
                        <a:pt x="15972" y="5149"/>
                        <a:pt x="15878" y="5102"/>
                      </a:cubicBezTo>
                      <a:cubicBezTo>
                        <a:pt x="15847" y="5086"/>
                        <a:pt x="15800" y="5070"/>
                        <a:pt x="15737" y="5070"/>
                      </a:cubicBezTo>
                      <a:cubicBezTo>
                        <a:pt x="15048" y="5008"/>
                        <a:pt x="14374" y="4976"/>
                        <a:pt x="13684" y="4976"/>
                      </a:cubicBezTo>
                      <a:cubicBezTo>
                        <a:pt x="13386" y="4443"/>
                        <a:pt x="13010" y="3989"/>
                        <a:pt x="12524" y="3613"/>
                      </a:cubicBezTo>
                      <a:cubicBezTo>
                        <a:pt x="12712" y="2970"/>
                        <a:pt x="12900" y="2327"/>
                        <a:pt x="13073" y="1685"/>
                      </a:cubicBezTo>
                      <a:lnTo>
                        <a:pt x="13088" y="1685"/>
                      </a:lnTo>
                      <a:cubicBezTo>
                        <a:pt x="13182" y="1512"/>
                        <a:pt x="13120" y="1340"/>
                        <a:pt x="12979" y="1230"/>
                      </a:cubicBezTo>
                      <a:cubicBezTo>
                        <a:pt x="12681" y="1011"/>
                        <a:pt x="12352" y="823"/>
                        <a:pt x="12022" y="666"/>
                      </a:cubicBezTo>
                      <a:cubicBezTo>
                        <a:pt x="11971" y="649"/>
                        <a:pt x="11914" y="636"/>
                        <a:pt x="11859" y="636"/>
                      </a:cubicBezTo>
                      <a:cubicBezTo>
                        <a:pt x="11813" y="636"/>
                        <a:pt x="11767" y="645"/>
                        <a:pt x="11725" y="666"/>
                      </a:cubicBezTo>
                      <a:cubicBezTo>
                        <a:pt x="11678" y="666"/>
                        <a:pt x="11631" y="697"/>
                        <a:pt x="11584" y="729"/>
                      </a:cubicBezTo>
                      <a:cubicBezTo>
                        <a:pt x="11051" y="1152"/>
                        <a:pt x="10533" y="1591"/>
                        <a:pt x="10032" y="2061"/>
                      </a:cubicBezTo>
                      <a:cubicBezTo>
                        <a:pt x="9575" y="1912"/>
                        <a:pt x="9112" y="1836"/>
                        <a:pt x="8641" y="1836"/>
                      </a:cubicBezTo>
                      <a:cubicBezTo>
                        <a:pt x="8417" y="1836"/>
                        <a:pt x="8191" y="1853"/>
                        <a:pt x="7963" y="1888"/>
                      </a:cubicBezTo>
                      <a:cubicBezTo>
                        <a:pt x="7618" y="1324"/>
                        <a:pt x="7289" y="760"/>
                        <a:pt x="6944" y="196"/>
                      </a:cubicBezTo>
                      <a:cubicBezTo>
                        <a:pt x="6944" y="180"/>
                        <a:pt x="6944" y="180"/>
                        <a:pt x="6944" y="180"/>
                      </a:cubicBezTo>
                      <a:cubicBezTo>
                        <a:pt x="6877" y="73"/>
                        <a:pt x="6777" y="1"/>
                        <a:pt x="6651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82" name="Google Shape;2682;p29"/>
                <p:cNvSpPr/>
                <p:nvPr/>
              </p:nvSpPr>
              <p:spPr>
                <a:xfrm>
                  <a:off x="1610522" y="731473"/>
                  <a:ext cx="118892" cy="1009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94" h="6536" extrusionOk="0">
                      <a:moveTo>
                        <a:pt x="3911" y="632"/>
                      </a:moveTo>
                      <a:cubicBezTo>
                        <a:pt x="4113" y="632"/>
                        <a:pt x="4324" y="653"/>
                        <a:pt x="4543" y="699"/>
                      </a:cubicBezTo>
                      <a:cubicBezTo>
                        <a:pt x="4575" y="715"/>
                        <a:pt x="4590" y="715"/>
                        <a:pt x="4622" y="715"/>
                      </a:cubicBezTo>
                      <a:cubicBezTo>
                        <a:pt x="5923" y="1044"/>
                        <a:pt x="6910" y="2345"/>
                        <a:pt x="6659" y="3709"/>
                      </a:cubicBezTo>
                      <a:cubicBezTo>
                        <a:pt x="6424" y="5030"/>
                        <a:pt x="5141" y="5882"/>
                        <a:pt x="3857" y="5882"/>
                      </a:cubicBezTo>
                      <a:cubicBezTo>
                        <a:pt x="3603" y="5882"/>
                        <a:pt x="3348" y="5848"/>
                        <a:pt x="3101" y="5778"/>
                      </a:cubicBezTo>
                      <a:cubicBezTo>
                        <a:pt x="0" y="4856"/>
                        <a:pt x="1090" y="632"/>
                        <a:pt x="3911" y="632"/>
                      </a:cubicBezTo>
                      <a:close/>
                      <a:moveTo>
                        <a:pt x="3944" y="0"/>
                      </a:moveTo>
                      <a:cubicBezTo>
                        <a:pt x="2477" y="0"/>
                        <a:pt x="1085" y="880"/>
                        <a:pt x="640" y="2361"/>
                      </a:cubicBezTo>
                      <a:cubicBezTo>
                        <a:pt x="107" y="4132"/>
                        <a:pt x="1189" y="5888"/>
                        <a:pt x="2929" y="6405"/>
                      </a:cubicBezTo>
                      <a:cubicBezTo>
                        <a:pt x="3234" y="6493"/>
                        <a:pt x="3548" y="6535"/>
                        <a:pt x="3860" y="6535"/>
                      </a:cubicBezTo>
                      <a:cubicBezTo>
                        <a:pt x="5380" y="6535"/>
                        <a:pt x="6878" y="5541"/>
                        <a:pt x="7255" y="4007"/>
                      </a:cubicBezTo>
                      <a:cubicBezTo>
                        <a:pt x="7694" y="2267"/>
                        <a:pt x="6471" y="496"/>
                        <a:pt x="4778" y="73"/>
                      </a:cubicBezTo>
                      <a:lnTo>
                        <a:pt x="4669" y="73"/>
                      </a:lnTo>
                      <a:cubicBezTo>
                        <a:pt x="4428" y="24"/>
                        <a:pt x="4185" y="0"/>
                        <a:pt x="3944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683" name="Google Shape;2683;p29"/>
              <p:cNvSpPr/>
              <p:nvPr/>
            </p:nvSpPr>
            <p:spPr>
              <a:xfrm rot="-5400000">
                <a:off x="715100" y="702546"/>
                <a:ext cx="192827" cy="128187"/>
              </a:xfrm>
              <a:prstGeom prst="rect">
                <a:avLst/>
              </a:prstGeom>
            </p:spPr>
            <p:txBody>
              <a:bodyPr>
                <a:prstTxWarp prst="textPlain">
                  <a:avLst/>
                </a:prstTxWarp>
              </a:bodyPr>
              <a:lstStyle/>
              <a:p>
                <a:pPr lvl="0" algn="ctr"/>
                <a:r>
                  <a:rPr b="0" i="0">
                    <a:ln>
                      <a:noFill/>
                    </a:ln>
                    <a:solidFill>
                      <a:schemeClr val="lt2"/>
                    </a:solidFill>
                    <a:latin typeface="Gaegu;300"/>
                  </a:rPr>
                  <a:t>^</a:t>
                </a:r>
              </a:p>
            </p:txBody>
          </p:sp>
          <p:sp>
            <p:nvSpPr>
              <p:cNvPr id="2684" name="Google Shape;2684;p29"/>
              <p:cNvSpPr/>
              <p:nvPr/>
            </p:nvSpPr>
            <p:spPr>
              <a:xfrm rot="5400000" flipH="1">
                <a:off x="1011380" y="702546"/>
                <a:ext cx="192827" cy="128187"/>
              </a:xfrm>
              <a:prstGeom prst="rect">
                <a:avLst/>
              </a:prstGeom>
            </p:spPr>
            <p:txBody>
              <a:bodyPr>
                <a:prstTxWarp prst="textPlain">
                  <a:avLst/>
                </a:prstTxWarp>
              </a:bodyPr>
              <a:lstStyle/>
              <a:p>
                <a:pPr lvl="0" algn="ctr"/>
                <a:r>
                  <a:rPr b="0" i="0">
                    <a:ln>
                      <a:noFill/>
                    </a:ln>
                    <a:solidFill>
                      <a:schemeClr val="lt2"/>
                    </a:solidFill>
                    <a:latin typeface="Gaegu;300"/>
                  </a:rPr>
                  <a:t>^</a:t>
                </a:r>
              </a:p>
            </p:txBody>
          </p:sp>
        </p:grpSp>
      </p:grpSp>
      <p:sp>
        <p:nvSpPr>
          <p:cNvPr id="2685" name="Google Shape;2685;p29"/>
          <p:cNvSpPr/>
          <p:nvPr/>
        </p:nvSpPr>
        <p:spPr>
          <a:xfrm>
            <a:off x="7499500" y="4196474"/>
            <a:ext cx="540148" cy="434668"/>
          </a:xfrm>
          <a:custGeom>
            <a:avLst/>
            <a:gdLst/>
            <a:ahLst/>
            <a:cxnLst/>
            <a:rect l="l" t="t" r="r" b="b"/>
            <a:pathLst>
              <a:path w="23956" h="19280" extrusionOk="0">
                <a:moveTo>
                  <a:pt x="14843" y="0"/>
                </a:moveTo>
                <a:lnTo>
                  <a:pt x="10546" y="7402"/>
                </a:lnTo>
                <a:lnTo>
                  <a:pt x="4119" y="995"/>
                </a:lnTo>
                <a:lnTo>
                  <a:pt x="8795" y="7402"/>
                </a:lnTo>
                <a:lnTo>
                  <a:pt x="1" y="7163"/>
                </a:lnTo>
                <a:lnTo>
                  <a:pt x="7999" y="9551"/>
                </a:lnTo>
                <a:lnTo>
                  <a:pt x="637" y="14942"/>
                </a:lnTo>
                <a:lnTo>
                  <a:pt x="8854" y="12356"/>
                </a:lnTo>
                <a:lnTo>
                  <a:pt x="8854" y="12356"/>
                </a:lnTo>
                <a:cubicBezTo>
                  <a:pt x="8854" y="12356"/>
                  <a:pt x="8158" y="19240"/>
                  <a:pt x="8417" y="19280"/>
                </a:cubicBezTo>
                <a:cubicBezTo>
                  <a:pt x="8417" y="19280"/>
                  <a:pt x="8418" y="19280"/>
                  <a:pt x="8418" y="19280"/>
                </a:cubicBezTo>
                <a:cubicBezTo>
                  <a:pt x="8702" y="19280"/>
                  <a:pt x="11063" y="12436"/>
                  <a:pt x="11063" y="12436"/>
                </a:cubicBezTo>
                <a:lnTo>
                  <a:pt x="19220" y="17867"/>
                </a:lnTo>
                <a:lnTo>
                  <a:pt x="19220" y="17867"/>
                </a:lnTo>
                <a:lnTo>
                  <a:pt x="13252" y="10824"/>
                </a:lnTo>
                <a:lnTo>
                  <a:pt x="23956" y="10864"/>
                </a:lnTo>
                <a:lnTo>
                  <a:pt x="13351" y="8337"/>
                </a:lnTo>
                <a:lnTo>
                  <a:pt x="14843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6" name="Google Shape;2686;p29"/>
          <p:cNvSpPr/>
          <p:nvPr/>
        </p:nvSpPr>
        <p:spPr>
          <a:xfrm>
            <a:off x="600600" y="1014000"/>
            <a:ext cx="7942800" cy="3748500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" name="Google Shape;103;p3"/>
          <p:cNvGrpSpPr/>
          <p:nvPr/>
        </p:nvGrpSpPr>
        <p:grpSpPr>
          <a:xfrm>
            <a:off x="-23004" y="-1"/>
            <a:ext cx="9177565" cy="5143390"/>
            <a:chOff x="-23004" y="-1"/>
            <a:chExt cx="9177565" cy="5143390"/>
          </a:xfrm>
        </p:grpSpPr>
        <p:sp>
          <p:nvSpPr>
            <p:cNvPr id="104" name="Google Shape;104;p3"/>
            <p:cNvSpPr/>
            <p:nvPr/>
          </p:nvSpPr>
          <p:spPr>
            <a:xfrm>
              <a:off x="-22991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3"/>
            <p:cNvSpPr/>
            <p:nvPr/>
          </p:nvSpPr>
          <p:spPr>
            <a:xfrm>
              <a:off x="324596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650686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3"/>
            <p:cNvSpPr/>
            <p:nvPr/>
          </p:nvSpPr>
          <p:spPr>
            <a:xfrm>
              <a:off x="998608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1346531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3"/>
            <p:cNvSpPr/>
            <p:nvPr/>
          </p:nvSpPr>
          <p:spPr>
            <a:xfrm>
              <a:off x="1672285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3"/>
            <p:cNvSpPr/>
            <p:nvPr/>
          </p:nvSpPr>
          <p:spPr>
            <a:xfrm>
              <a:off x="2020208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3"/>
            <p:cNvSpPr/>
            <p:nvPr/>
          </p:nvSpPr>
          <p:spPr>
            <a:xfrm>
              <a:off x="2368130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3"/>
            <p:cNvSpPr/>
            <p:nvPr/>
          </p:nvSpPr>
          <p:spPr>
            <a:xfrm>
              <a:off x="2694152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3"/>
            <p:cNvSpPr/>
            <p:nvPr/>
          </p:nvSpPr>
          <p:spPr>
            <a:xfrm>
              <a:off x="3041740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3"/>
            <p:cNvSpPr/>
            <p:nvPr/>
          </p:nvSpPr>
          <p:spPr>
            <a:xfrm>
              <a:off x="3389662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3"/>
            <p:cNvSpPr/>
            <p:nvPr/>
          </p:nvSpPr>
          <p:spPr>
            <a:xfrm>
              <a:off x="3715752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3"/>
            <p:cNvSpPr/>
            <p:nvPr/>
          </p:nvSpPr>
          <p:spPr>
            <a:xfrm>
              <a:off x="4063339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3"/>
            <p:cNvSpPr/>
            <p:nvPr/>
          </p:nvSpPr>
          <p:spPr>
            <a:xfrm>
              <a:off x="4411262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3"/>
            <p:cNvSpPr/>
            <p:nvPr/>
          </p:nvSpPr>
          <p:spPr>
            <a:xfrm>
              <a:off x="-23004" y="176275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3"/>
            <p:cNvSpPr/>
            <p:nvPr/>
          </p:nvSpPr>
          <p:spPr>
            <a:xfrm>
              <a:off x="-23004" y="523862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3"/>
            <p:cNvSpPr/>
            <p:nvPr/>
          </p:nvSpPr>
          <p:spPr>
            <a:xfrm>
              <a:off x="-23004" y="849884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3"/>
            <p:cNvSpPr/>
            <p:nvPr/>
          </p:nvSpPr>
          <p:spPr>
            <a:xfrm>
              <a:off x="-23004" y="1197806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3"/>
            <p:cNvSpPr/>
            <p:nvPr/>
          </p:nvSpPr>
          <p:spPr>
            <a:xfrm>
              <a:off x="-23004" y="1554501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3"/>
            <p:cNvSpPr/>
            <p:nvPr/>
          </p:nvSpPr>
          <p:spPr>
            <a:xfrm>
              <a:off x="-23004" y="1880590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3"/>
            <p:cNvSpPr/>
            <p:nvPr/>
          </p:nvSpPr>
          <p:spPr>
            <a:xfrm>
              <a:off x="-23004" y="2228511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3"/>
            <p:cNvSpPr/>
            <p:nvPr/>
          </p:nvSpPr>
          <p:spPr>
            <a:xfrm>
              <a:off x="-23004" y="2576366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3"/>
            <p:cNvSpPr/>
            <p:nvPr/>
          </p:nvSpPr>
          <p:spPr>
            <a:xfrm>
              <a:off x="-23004" y="2902455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3"/>
            <p:cNvSpPr/>
            <p:nvPr/>
          </p:nvSpPr>
          <p:spPr>
            <a:xfrm>
              <a:off x="-23004" y="3250042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3"/>
            <p:cNvSpPr/>
            <p:nvPr/>
          </p:nvSpPr>
          <p:spPr>
            <a:xfrm>
              <a:off x="-23004" y="3597964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3"/>
            <p:cNvSpPr/>
            <p:nvPr/>
          </p:nvSpPr>
          <p:spPr>
            <a:xfrm>
              <a:off x="-23004" y="3924052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3"/>
            <p:cNvSpPr/>
            <p:nvPr/>
          </p:nvSpPr>
          <p:spPr>
            <a:xfrm>
              <a:off x="-23004" y="4271639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3"/>
            <p:cNvSpPr/>
            <p:nvPr/>
          </p:nvSpPr>
          <p:spPr>
            <a:xfrm>
              <a:off x="-23004" y="4619561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3"/>
            <p:cNvSpPr/>
            <p:nvPr/>
          </p:nvSpPr>
          <p:spPr>
            <a:xfrm>
              <a:off x="-23004" y="4945583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3"/>
            <p:cNvSpPr/>
            <p:nvPr/>
          </p:nvSpPr>
          <p:spPr>
            <a:xfrm>
              <a:off x="4732596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3"/>
            <p:cNvSpPr/>
            <p:nvPr/>
          </p:nvSpPr>
          <p:spPr>
            <a:xfrm>
              <a:off x="5058686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3"/>
            <p:cNvSpPr/>
            <p:nvPr/>
          </p:nvSpPr>
          <p:spPr>
            <a:xfrm>
              <a:off x="5406608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3"/>
            <p:cNvSpPr/>
            <p:nvPr/>
          </p:nvSpPr>
          <p:spPr>
            <a:xfrm>
              <a:off x="5754196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3"/>
            <p:cNvSpPr/>
            <p:nvPr/>
          </p:nvSpPr>
          <p:spPr>
            <a:xfrm>
              <a:off x="6080285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3"/>
            <p:cNvSpPr/>
            <p:nvPr/>
          </p:nvSpPr>
          <p:spPr>
            <a:xfrm>
              <a:off x="6428207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3"/>
            <p:cNvSpPr/>
            <p:nvPr/>
          </p:nvSpPr>
          <p:spPr>
            <a:xfrm>
              <a:off x="6775795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3"/>
            <p:cNvSpPr/>
            <p:nvPr/>
          </p:nvSpPr>
          <p:spPr>
            <a:xfrm>
              <a:off x="7101884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3"/>
            <p:cNvSpPr/>
            <p:nvPr/>
          </p:nvSpPr>
          <p:spPr>
            <a:xfrm>
              <a:off x="7449807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3"/>
            <p:cNvSpPr/>
            <p:nvPr/>
          </p:nvSpPr>
          <p:spPr>
            <a:xfrm>
              <a:off x="7797394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3"/>
            <p:cNvSpPr/>
            <p:nvPr/>
          </p:nvSpPr>
          <p:spPr>
            <a:xfrm>
              <a:off x="8123417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3"/>
            <p:cNvSpPr/>
            <p:nvPr/>
          </p:nvSpPr>
          <p:spPr>
            <a:xfrm>
              <a:off x="8471339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3"/>
            <p:cNvSpPr/>
            <p:nvPr/>
          </p:nvSpPr>
          <p:spPr>
            <a:xfrm>
              <a:off x="8828370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3"/>
            <p:cNvSpPr/>
            <p:nvPr/>
          </p:nvSpPr>
          <p:spPr>
            <a:xfrm>
              <a:off x="9154459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3"/>
            <p:cNvSpPr/>
            <p:nvPr/>
          </p:nvSpPr>
          <p:spPr>
            <a:xfrm>
              <a:off x="4732600" y="176275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3"/>
            <p:cNvSpPr/>
            <p:nvPr/>
          </p:nvSpPr>
          <p:spPr>
            <a:xfrm>
              <a:off x="4732600" y="523862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3"/>
            <p:cNvSpPr/>
            <p:nvPr/>
          </p:nvSpPr>
          <p:spPr>
            <a:xfrm>
              <a:off x="4732600" y="849884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3"/>
            <p:cNvSpPr/>
            <p:nvPr/>
          </p:nvSpPr>
          <p:spPr>
            <a:xfrm>
              <a:off x="4732600" y="1197806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3"/>
            <p:cNvSpPr/>
            <p:nvPr/>
          </p:nvSpPr>
          <p:spPr>
            <a:xfrm>
              <a:off x="4732600" y="1554501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3"/>
            <p:cNvSpPr/>
            <p:nvPr/>
          </p:nvSpPr>
          <p:spPr>
            <a:xfrm>
              <a:off x="4732600" y="1880590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3"/>
            <p:cNvSpPr/>
            <p:nvPr/>
          </p:nvSpPr>
          <p:spPr>
            <a:xfrm>
              <a:off x="4732600" y="2228511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3"/>
            <p:cNvSpPr/>
            <p:nvPr/>
          </p:nvSpPr>
          <p:spPr>
            <a:xfrm>
              <a:off x="4732600" y="2576366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3"/>
            <p:cNvSpPr/>
            <p:nvPr/>
          </p:nvSpPr>
          <p:spPr>
            <a:xfrm>
              <a:off x="4732600" y="2902455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3"/>
            <p:cNvSpPr/>
            <p:nvPr/>
          </p:nvSpPr>
          <p:spPr>
            <a:xfrm>
              <a:off x="4732600" y="3250042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3"/>
            <p:cNvSpPr/>
            <p:nvPr/>
          </p:nvSpPr>
          <p:spPr>
            <a:xfrm>
              <a:off x="4732600" y="3597964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3"/>
            <p:cNvSpPr/>
            <p:nvPr/>
          </p:nvSpPr>
          <p:spPr>
            <a:xfrm>
              <a:off x="4732600" y="3924052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3"/>
            <p:cNvSpPr/>
            <p:nvPr/>
          </p:nvSpPr>
          <p:spPr>
            <a:xfrm>
              <a:off x="4732600" y="4271639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3"/>
            <p:cNvSpPr/>
            <p:nvPr/>
          </p:nvSpPr>
          <p:spPr>
            <a:xfrm>
              <a:off x="4732600" y="4619561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3"/>
            <p:cNvSpPr/>
            <p:nvPr/>
          </p:nvSpPr>
          <p:spPr>
            <a:xfrm>
              <a:off x="4732600" y="4945583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2" name="Google Shape;162;p3"/>
          <p:cNvSpPr/>
          <p:nvPr/>
        </p:nvSpPr>
        <p:spPr>
          <a:xfrm>
            <a:off x="600600" y="1014000"/>
            <a:ext cx="7942800" cy="3748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3"/>
          <p:cNvSpPr/>
          <p:nvPr/>
        </p:nvSpPr>
        <p:spPr>
          <a:xfrm rot="10586678">
            <a:off x="536386" y="571640"/>
            <a:ext cx="1729888" cy="1334604"/>
          </a:xfrm>
          <a:custGeom>
            <a:avLst/>
            <a:gdLst/>
            <a:ahLst/>
            <a:cxnLst/>
            <a:rect l="l" t="t" r="r" b="b"/>
            <a:pathLst>
              <a:path w="92280" h="72187" extrusionOk="0">
                <a:moveTo>
                  <a:pt x="73965" y="0"/>
                </a:moveTo>
                <a:cubicBezTo>
                  <a:pt x="71241" y="0"/>
                  <a:pt x="68528" y="633"/>
                  <a:pt x="66136" y="1964"/>
                </a:cubicBezTo>
                <a:cubicBezTo>
                  <a:pt x="62952" y="3754"/>
                  <a:pt x="60306" y="6580"/>
                  <a:pt x="56824" y="7674"/>
                </a:cubicBezTo>
                <a:cubicBezTo>
                  <a:pt x="55680" y="8036"/>
                  <a:pt x="54508" y="8192"/>
                  <a:pt x="53328" y="8192"/>
                </a:cubicBezTo>
                <a:cubicBezTo>
                  <a:pt x="50488" y="8192"/>
                  <a:pt x="47603" y="7286"/>
                  <a:pt x="44946" y="6162"/>
                </a:cubicBezTo>
                <a:cubicBezTo>
                  <a:pt x="41206" y="4570"/>
                  <a:pt x="37585" y="2501"/>
                  <a:pt x="33566" y="1844"/>
                </a:cubicBezTo>
                <a:cubicBezTo>
                  <a:pt x="32573" y="1682"/>
                  <a:pt x="31585" y="1606"/>
                  <a:pt x="30604" y="1606"/>
                </a:cubicBezTo>
                <a:cubicBezTo>
                  <a:pt x="25317" y="1606"/>
                  <a:pt x="20260" y="3836"/>
                  <a:pt x="15997" y="6958"/>
                </a:cubicBezTo>
                <a:cubicBezTo>
                  <a:pt x="11540" y="10221"/>
                  <a:pt x="8138" y="14856"/>
                  <a:pt x="5711" y="19910"/>
                </a:cubicBezTo>
                <a:cubicBezTo>
                  <a:pt x="4636" y="22119"/>
                  <a:pt x="3761" y="24426"/>
                  <a:pt x="3065" y="26734"/>
                </a:cubicBezTo>
                <a:cubicBezTo>
                  <a:pt x="1194" y="32962"/>
                  <a:pt x="1" y="40503"/>
                  <a:pt x="1950" y="46830"/>
                </a:cubicBezTo>
                <a:cubicBezTo>
                  <a:pt x="3025" y="50292"/>
                  <a:pt x="5154" y="53316"/>
                  <a:pt x="7462" y="56101"/>
                </a:cubicBezTo>
                <a:cubicBezTo>
                  <a:pt x="13430" y="63403"/>
                  <a:pt x="21150" y="69790"/>
                  <a:pt x="30382" y="71700"/>
                </a:cubicBezTo>
                <a:cubicBezTo>
                  <a:pt x="31973" y="72026"/>
                  <a:pt x="33611" y="72186"/>
                  <a:pt x="35253" y="72186"/>
                </a:cubicBezTo>
                <a:cubicBezTo>
                  <a:pt x="43141" y="72186"/>
                  <a:pt x="51141" y="68475"/>
                  <a:pt x="54616" y="61493"/>
                </a:cubicBezTo>
                <a:cubicBezTo>
                  <a:pt x="56128" y="58449"/>
                  <a:pt x="56725" y="55027"/>
                  <a:pt x="57899" y="51843"/>
                </a:cubicBezTo>
                <a:cubicBezTo>
                  <a:pt x="59948" y="46312"/>
                  <a:pt x="63828" y="41478"/>
                  <a:pt x="68802" y="38274"/>
                </a:cubicBezTo>
                <a:cubicBezTo>
                  <a:pt x="74532" y="34593"/>
                  <a:pt x="81675" y="32982"/>
                  <a:pt x="86370" y="28048"/>
                </a:cubicBezTo>
                <a:cubicBezTo>
                  <a:pt x="91802" y="22317"/>
                  <a:pt x="92279" y="12568"/>
                  <a:pt x="87445" y="6321"/>
                </a:cubicBezTo>
                <a:cubicBezTo>
                  <a:pt x="84285" y="2251"/>
                  <a:pt x="79103" y="0"/>
                  <a:pt x="73965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4" name="Google Shape;164;p3"/>
          <p:cNvGrpSpPr/>
          <p:nvPr/>
        </p:nvGrpSpPr>
        <p:grpSpPr>
          <a:xfrm>
            <a:off x="6794528" y="672184"/>
            <a:ext cx="1752839" cy="1484357"/>
            <a:chOff x="478350" y="433625"/>
            <a:chExt cx="811800" cy="687425"/>
          </a:xfrm>
        </p:grpSpPr>
        <p:sp>
          <p:nvSpPr>
            <p:cNvPr id="165" name="Google Shape;165;p3"/>
            <p:cNvSpPr/>
            <p:nvPr/>
          </p:nvSpPr>
          <p:spPr>
            <a:xfrm>
              <a:off x="505225" y="579850"/>
              <a:ext cx="5000" cy="5000"/>
            </a:xfrm>
            <a:custGeom>
              <a:avLst/>
              <a:gdLst/>
              <a:ahLst/>
              <a:cxnLst/>
              <a:rect l="l" t="t" r="r" b="b"/>
              <a:pathLst>
                <a:path w="200" h="200" extrusionOk="0">
                  <a:moveTo>
                    <a:pt x="120" y="200"/>
                  </a:moveTo>
                  <a:cubicBezTo>
                    <a:pt x="140" y="140"/>
                    <a:pt x="199" y="41"/>
                    <a:pt x="120" y="1"/>
                  </a:cubicBezTo>
                  <a:cubicBezTo>
                    <a:pt x="40" y="41"/>
                    <a:pt x="0" y="140"/>
                    <a:pt x="120" y="20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3"/>
            <p:cNvSpPr/>
            <p:nvPr/>
          </p:nvSpPr>
          <p:spPr>
            <a:xfrm>
              <a:off x="519650" y="589300"/>
              <a:ext cx="5000" cy="5000"/>
            </a:xfrm>
            <a:custGeom>
              <a:avLst/>
              <a:gdLst/>
              <a:ahLst/>
              <a:cxnLst/>
              <a:rect l="l" t="t" r="r" b="b"/>
              <a:pathLst>
                <a:path w="200" h="200" extrusionOk="0">
                  <a:moveTo>
                    <a:pt x="199" y="140"/>
                  </a:moveTo>
                  <a:cubicBezTo>
                    <a:pt x="179" y="120"/>
                    <a:pt x="159" y="100"/>
                    <a:pt x="179" y="41"/>
                  </a:cubicBezTo>
                  <a:lnTo>
                    <a:pt x="40" y="1"/>
                  </a:lnTo>
                  <a:lnTo>
                    <a:pt x="0" y="120"/>
                  </a:lnTo>
                  <a:cubicBezTo>
                    <a:pt x="80" y="140"/>
                    <a:pt x="179" y="200"/>
                    <a:pt x="199" y="14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3"/>
            <p:cNvSpPr/>
            <p:nvPr/>
          </p:nvSpPr>
          <p:spPr>
            <a:xfrm>
              <a:off x="478350" y="590800"/>
              <a:ext cx="58225" cy="311400"/>
            </a:xfrm>
            <a:custGeom>
              <a:avLst/>
              <a:gdLst/>
              <a:ahLst/>
              <a:cxnLst/>
              <a:rect l="l" t="t" r="r" b="b"/>
              <a:pathLst>
                <a:path w="2329" h="12456" extrusionOk="0">
                  <a:moveTo>
                    <a:pt x="1991" y="11421"/>
                  </a:moveTo>
                  <a:cubicBezTo>
                    <a:pt x="1851" y="10565"/>
                    <a:pt x="1652" y="9809"/>
                    <a:pt x="1493" y="9013"/>
                  </a:cubicBezTo>
                  <a:cubicBezTo>
                    <a:pt x="1175" y="8695"/>
                    <a:pt x="1314" y="8237"/>
                    <a:pt x="1195" y="7859"/>
                  </a:cubicBezTo>
                  <a:cubicBezTo>
                    <a:pt x="1155" y="7760"/>
                    <a:pt x="1095" y="7700"/>
                    <a:pt x="1075" y="7621"/>
                  </a:cubicBezTo>
                  <a:cubicBezTo>
                    <a:pt x="1035" y="7342"/>
                    <a:pt x="1055" y="7083"/>
                    <a:pt x="1016" y="6904"/>
                  </a:cubicBezTo>
                  <a:cubicBezTo>
                    <a:pt x="956" y="6646"/>
                    <a:pt x="916" y="6447"/>
                    <a:pt x="876" y="6208"/>
                  </a:cubicBezTo>
                  <a:cubicBezTo>
                    <a:pt x="817" y="5930"/>
                    <a:pt x="837" y="5651"/>
                    <a:pt x="817" y="5353"/>
                  </a:cubicBezTo>
                  <a:cubicBezTo>
                    <a:pt x="817" y="5193"/>
                    <a:pt x="737" y="5074"/>
                    <a:pt x="757" y="4935"/>
                  </a:cubicBezTo>
                  <a:cubicBezTo>
                    <a:pt x="757" y="4815"/>
                    <a:pt x="837" y="4696"/>
                    <a:pt x="837" y="4577"/>
                  </a:cubicBezTo>
                  <a:cubicBezTo>
                    <a:pt x="856" y="4378"/>
                    <a:pt x="757" y="4139"/>
                    <a:pt x="757" y="3940"/>
                  </a:cubicBezTo>
                  <a:cubicBezTo>
                    <a:pt x="757" y="3860"/>
                    <a:pt x="837" y="3781"/>
                    <a:pt x="856" y="3701"/>
                  </a:cubicBezTo>
                  <a:cubicBezTo>
                    <a:pt x="856" y="3622"/>
                    <a:pt x="777" y="3502"/>
                    <a:pt x="777" y="3442"/>
                  </a:cubicBezTo>
                  <a:cubicBezTo>
                    <a:pt x="797" y="3363"/>
                    <a:pt x="916" y="3283"/>
                    <a:pt x="876" y="3204"/>
                  </a:cubicBezTo>
                  <a:cubicBezTo>
                    <a:pt x="856" y="3064"/>
                    <a:pt x="837" y="2905"/>
                    <a:pt x="797" y="2766"/>
                  </a:cubicBezTo>
                  <a:cubicBezTo>
                    <a:pt x="936" y="2348"/>
                    <a:pt x="1035" y="1672"/>
                    <a:pt x="1075" y="1194"/>
                  </a:cubicBezTo>
                  <a:cubicBezTo>
                    <a:pt x="1075" y="1135"/>
                    <a:pt x="956" y="1135"/>
                    <a:pt x="996" y="1035"/>
                  </a:cubicBezTo>
                  <a:cubicBezTo>
                    <a:pt x="1155" y="677"/>
                    <a:pt x="976" y="438"/>
                    <a:pt x="1135" y="80"/>
                  </a:cubicBezTo>
                  <a:cubicBezTo>
                    <a:pt x="837" y="0"/>
                    <a:pt x="876" y="299"/>
                    <a:pt x="757" y="597"/>
                  </a:cubicBezTo>
                  <a:cubicBezTo>
                    <a:pt x="717" y="717"/>
                    <a:pt x="558" y="756"/>
                    <a:pt x="538" y="776"/>
                  </a:cubicBezTo>
                  <a:cubicBezTo>
                    <a:pt x="518" y="796"/>
                    <a:pt x="578" y="836"/>
                    <a:pt x="558" y="876"/>
                  </a:cubicBezTo>
                  <a:cubicBezTo>
                    <a:pt x="558" y="876"/>
                    <a:pt x="538" y="955"/>
                    <a:pt x="518" y="995"/>
                  </a:cubicBezTo>
                  <a:cubicBezTo>
                    <a:pt x="419" y="1174"/>
                    <a:pt x="439" y="1274"/>
                    <a:pt x="399" y="1433"/>
                  </a:cubicBezTo>
                  <a:cubicBezTo>
                    <a:pt x="399" y="1513"/>
                    <a:pt x="319" y="1552"/>
                    <a:pt x="299" y="1632"/>
                  </a:cubicBezTo>
                  <a:cubicBezTo>
                    <a:pt x="260" y="1811"/>
                    <a:pt x="279" y="2149"/>
                    <a:pt x="260" y="2249"/>
                  </a:cubicBezTo>
                  <a:cubicBezTo>
                    <a:pt x="260" y="2308"/>
                    <a:pt x="180" y="2388"/>
                    <a:pt x="160" y="2448"/>
                  </a:cubicBezTo>
                  <a:cubicBezTo>
                    <a:pt x="120" y="2746"/>
                    <a:pt x="80" y="3064"/>
                    <a:pt x="61" y="3363"/>
                  </a:cubicBezTo>
                  <a:cubicBezTo>
                    <a:pt x="41" y="3482"/>
                    <a:pt x="100" y="3622"/>
                    <a:pt x="100" y="3761"/>
                  </a:cubicBezTo>
                  <a:cubicBezTo>
                    <a:pt x="100" y="3840"/>
                    <a:pt x="21" y="3940"/>
                    <a:pt x="1" y="4000"/>
                  </a:cubicBezTo>
                  <a:cubicBezTo>
                    <a:pt x="1" y="4099"/>
                    <a:pt x="21" y="4179"/>
                    <a:pt x="21" y="4258"/>
                  </a:cubicBezTo>
                  <a:cubicBezTo>
                    <a:pt x="21" y="4855"/>
                    <a:pt x="41" y="5372"/>
                    <a:pt x="41" y="5830"/>
                  </a:cubicBezTo>
                  <a:cubicBezTo>
                    <a:pt x="41" y="6029"/>
                    <a:pt x="1" y="6208"/>
                    <a:pt x="21" y="6387"/>
                  </a:cubicBezTo>
                  <a:cubicBezTo>
                    <a:pt x="41" y="6566"/>
                    <a:pt x="120" y="6765"/>
                    <a:pt x="180" y="6944"/>
                  </a:cubicBezTo>
                  <a:cubicBezTo>
                    <a:pt x="260" y="7282"/>
                    <a:pt x="319" y="7521"/>
                    <a:pt x="399" y="7800"/>
                  </a:cubicBezTo>
                  <a:cubicBezTo>
                    <a:pt x="439" y="7919"/>
                    <a:pt x="538" y="8337"/>
                    <a:pt x="538" y="8496"/>
                  </a:cubicBezTo>
                  <a:cubicBezTo>
                    <a:pt x="538" y="8556"/>
                    <a:pt x="478" y="8576"/>
                    <a:pt x="498" y="8675"/>
                  </a:cubicBezTo>
                  <a:cubicBezTo>
                    <a:pt x="518" y="8775"/>
                    <a:pt x="598" y="8854"/>
                    <a:pt x="638" y="8974"/>
                  </a:cubicBezTo>
                  <a:cubicBezTo>
                    <a:pt x="677" y="9093"/>
                    <a:pt x="697" y="9232"/>
                    <a:pt x="737" y="9352"/>
                  </a:cubicBezTo>
                  <a:cubicBezTo>
                    <a:pt x="797" y="9590"/>
                    <a:pt x="936" y="9809"/>
                    <a:pt x="996" y="10048"/>
                  </a:cubicBezTo>
                  <a:cubicBezTo>
                    <a:pt x="1155" y="10665"/>
                    <a:pt x="1274" y="11321"/>
                    <a:pt x="1593" y="11958"/>
                  </a:cubicBezTo>
                  <a:cubicBezTo>
                    <a:pt x="1831" y="11958"/>
                    <a:pt x="1851" y="12356"/>
                    <a:pt x="2030" y="12455"/>
                  </a:cubicBezTo>
                  <a:cubicBezTo>
                    <a:pt x="2249" y="12376"/>
                    <a:pt x="2090" y="12137"/>
                    <a:pt x="2090" y="11958"/>
                  </a:cubicBezTo>
                  <a:cubicBezTo>
                    <a:pt x="2030" y="11859"/>
                    <a:pt x="2329" y="11918"/>
                    <a:pt x="2189" y="11779"/>
                  </a:cubicBezTo>
                  <a:cubicBezTo>
                    <a:pt x="2170" y="11600"/>
                    <a:pt x="2070" y="11520"/>
                    <a:pt x="1991" y="1142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3"/>
            <p:cNvSpPr/>
            <p:nvPr/>
          </p:nvSpPr>
          <p:spPr>
            <a:xfrm>
              <a:off x="618625" y="433625"/>
              <a:ext cx="671525" cy="687425"/>
            </a:xfrm>
            <a:custGeom>
              <a:avLst/>
              <a:gdLst/>
              <a:ahLst/>
              <a:cxnLst/>
              <a:rect l="l" t="t" r="r" b="b"/>
              <a:pathLst>
                <a:path w="26861" h="27497" extrusionOk="0">
                  <a:moveTo>
                    <a:pt x="26781" y="15479"/>
                  </a:moveTo>
                  <a:cubicBezTo>
                    <a:pt x="26721" y="14823"/>
                    <a:pt x="26701" y="14186"/>
                    <a:pt x="26582" y="13629"/>
                  </a:cubicBezTo>
                  <a:cubicBezTo>
                    <a:pt x="26542" y="13430"/>
                    <a:pt x="26443" y="13251"/>
                    <a:pt x="26403" y="13052"/>
                  </a:cubicBezTo>
                  <a:cubicBezTo>
                    <a:pt x="26224" y="12236"/>
                    <a:pt x="26164" y="11401"/>
                    <a:pt x="25945" y="10605"/>
                  </a:cubicBezTo>
                  <a:cubicBezTo>
                    <a:pt x="25866" y="10346"/>
                    <a:pt x="25726" y="10088"/>
                    <a:pt x="25647" y="9829"/>
                  </a:cubicBezTo>
                  <a:cubicBezTo>
                    <a:pt x="25567" y="9570"/>
                    <a:pt x="25567" y="9292"/>
                    <a:pt x="25488" y="9013"/>
                  </a:cubicBezTo>
                  <a:cubicBezTo>
                    <a:pt x="25408" y="8735"/>
                    <a:pt x="25289" y="8476"/>
                    <a:pt x="25189" y="8217"/>
                  </a:cubicBezTo>
                  <a:cubicBezTo>
                    <a:pt x="25070" y="7819"/>
                    <a:pt x="24851" y="7422"/>
                    <a:pt x="24712" y="7183"/>
                  </a:cubicBezTo>
                  <a:cubicBezTo>
                    <a:pt x="24592" y="6964"/>
                    <a:pt x="24553" y="6765"/>
                    <a:pt x="24473" y="6606"/>
                  </a:cubicBezTo>
                  <a:cubicBezTo>
                    <a:pt x="24334" y="6248"/>
                    <a:pt x="24095" y="5929"/>
                    <a:pt x="23896" y="5611"/>
                  </a:cubicBezTo>
                  <a:cubicBezTo>
                    <a:pt x="23836" y="5511"/>
                    <a:pt x="23856" y="5372"/>
                    <a:pt x="23797" y="5293"/>
                  </a:cubicBezTo>
                  <a:cubicBezTo>
                    <a:pt x="23737" y="5193"/>
                    <a:pt x="23598" y="5133"/>
                    <a:pt x="23538" y="5034"/>
                  </a:cubicBezTo>
                  <a:cubicBezTo>
                    <a:pt x="23538" y="5034"/>
                    <a:pt x="23538" y="4934"/>
                    <a:pt x="23498" y="4895"/>
                  </a:cubicBezTo>
                  <a:cubicBezTo>
                    <a:pt x="23319" y="4636"/>
                    <a:pt x="23160" y="4338"/>
                    <a:pt x="22961" y="4119"/>
                  </a:cubicBezTo>
                  <a:cubicBezTo>
                    <a:pt x="22881" y="4019"/>
                    <a:pt x="22782" y="3940"/>
                    <a:pt x="22702" y="3840"/>
                  </a:cubicBezTo>
                  <a:cubicBezTo>
                    <a:pt x="22603" y="3721"/>
                    <a:pt x="22523" y="3582"/>
                    <a:pt x="22503" y="3562"/>
                  </a:cubicBezTo>
                  <a:cubicBezTo>
                    <a:pt x="22424" y="3442"/>
                    <a:pt x="22284" y="3422"/>
                    <a:pt x="22185" y="3323"/>
                  </a:cubicBezTo>
                  <a:cubicBezTo>
                    <a:pt x="22145" y="3263"/>
                    <a:pt x="22165" y="3204"/>
                    <a:pt x="22145" y="3164"/>
                  </a:cubicBezTo>
                  <a:cubicBezTo>
                    <a:pt x="22105" y="3124"/>
                    <a:pt x="22006" y="3104"/>
                    <a:pt x="21966" y="3044"/>
                  </a:cubicBezTo>
                  <a:cubicBezTo>
                    <a:pt x="21707" y="2746"/>
                    <a:pt x="21409" y="2388"/>
                    <a:pt x="21051" y="2129"/>
                  </a:cubicBezTo>
                  <a:cubicBezTo>
                    <a:pt x="20951" y="2069"/>
                    <a:pt x="20832" y="2050"/>
                    <a:pt x="20752" y="1990"/>
                  </a:cubicBezTo>
                  <a:cubicBezTo>
                    <a:pt x="20633" y="1910"/>
                    <a:pt x="20553" y="1811"/>
                    <a:pt x="20454" y="1731"/>
                  </a:cubicBezTo>
                  <a:cubicBezTo>
                    <a:pt x="20255" y="1592"/>
                    <a:pt x="20056" y="1492"/>
                    <a:pt x="19837" y="1373"/>
                  </a:cubicBezTo>
                  <a:cubicBezTo>
                    <a:pt x="19419" y="1134"/>
                    <a:pt x="19002" y="955"/>
                    <a:pt x="18584" y="756"/>
                  </a:cubicBezTo>
                  <a:cubicBezTo>
                    <a:pt x="17768" y="398"/>
                    <a:pt x="16912" y="140"/>
                    <a:pt x="16077" y="40"/>
                  </a:cubicBezTo>
                  <a:cubicBezTo>
                    <a:pt x="15321" y="40"/>
                    <a:pt x="14604" y="0"/>
                    <a:pt x="13928" y="40"/>
                  </a:cubicBezTo>
                  <a:cubicBezTo>
                    <a:pt x="13829" y="40"/>
                    <a:pt x="13749" y="0"/>
                    <a:pt x="13649" y="20"/>
                  </a:cubicBezTo>
                  <a:cubicBezTo>
                    <a:pt x="13590" y="20"/>
                    <a:pt x="13510" y="80"/>
                    <a:pt x="13451" y="100"/>
                  </a:cubicBezTo>
                  <a:cubicBezTo>
                    <a:pt x="13271" y="120"/>
                    <a:pt x="13072" y="100"/>
                    <a:pt x="12913" y="120"/>
                  </a:cubicBezTo>
                  <a:cubicBezTo>
                    <a:pt x="12754" y="159"/>
                    <a:pt x="12595" y="219"/>
                    <a:pt x="12436" y="279"/>
                  </a:cubicBezTo>
                  <a:cubicBezTo>
                    <a:pt x="12356" y="299"/>
                    <a:pt x="12277" y="299"/>
                    <a:pt x="12197" y="319"/>
                  </a:cubicBezTo>
                  <a:cubicBezTo>
                    <a:pt x="12197" y="319"/>
                    <a:pt x="12157" y="418"/>
                    <a:pt x="12137" y="418"/>
                  </a:cubicBezTo>
                  <a:cubicBezTo>
                    <a:pt x="12098" y="458"/>
                    <a:pt x="12018" y="398"/>
                    <a:pt x="11978" y="418"/>
                  </a:cubicBezTo>
                  <a:cubicBezTo>
                    <a:pt x="11401" y="617"/>
                    <a:pt x="10765" y="756"/>
                    <a:pt x="10168" y="876"/>
                  </a:cubicBezTo>
                  <a:cubicBezTo>
                    <a:pt x="9790" y="955"/>
                    <a:pt x="9451" y="1055"/>
                    <a:pt x="9113" y="1174"/>
                  </a:cubicBezTo>
                  <a:cubicBezTo>
                    <a:pt x="6944" y="1393"/>
                    <a:pt x="5034" y="2030"/>
                    <a:pt x="3284" y="3960"/>
                  </a:cubicBezTo>
                  <a:cubicBezTo>
                    <a:pt x="3204" y="4039"/>
                    <a:pt x="3124" y="4139"/>
                    <a:pt x="3065" y="4238"/>
                  </a:cubicBezTo>
                  <a:cubicBezTo>
                    <a:pt x="3045" y="4218"/>
                    <a:pt x="3025" y="4198"/>
                    <a:pt x="3025" y="4198"/>
                  </a:cubicBezTo>
                  <a:cubicBezTo>
                    <a:pt x="2925" y="4079"/>
                    <a:pt x="2826" y="4159"/>
                    <a:pt x="2746" y="4178"/>
                  </a:cubicBezTo>
                  <a:cubicBezTo>
                    <a:pt x="2707" y="4198"/>
                    <a:pt x="2647" y="4238"/>
                    <a:pt x="2607" y="4278"/>
                  </a:cubicBezTo>
                  <a:cubicBezTo>
                    <a:pt x="2408" y="4417"/>
                    <a:pt x="2209" y="4636"/>
                    <a:pt x="2070" y="4895"/>
                  </a:cubicBezTo>
                  <a:cubicBezTo>
                    <a:pt x="2010" y="5034"/>
                    <a:pt x="2010" y="5153"/>
                    <a:pt x="1950" y="5293"/>
                  </a:cubicBezTo>
                  <a:cubicBezTo>
                    <a:pt x="1692" y="5790"/>
                    <a:pt x="1294" y="6287"/>
                    <a:pt x="1135" y="6765"/>
                  </a:cubicBezTo>
                  <a:cubicBezTo>
                    <a:pt x="1095" y="6964"/>
                    <a:pt x="1214" y="7262"/>
                    <a:pt x="956" y="7322"/>
                  </a:cubicBezTo>
                  <a:cubicBezTo>
                    <a:pt x="1055" y="7501"/>
                    <a:pt x="916" y="7800"/>
                    <a:pt x="816" y="8018"/>
                  </a:cubicBezTo>
                  <a:cubicBezTo>
                    <a:pt x="737" y="8138"/>
                    <a:pt x="677" y="8217"/>
                    <a:pt x="598" y="8277"/>
                  </a:cubicBezTo>
                  <a:cubicBezTo>
                    <a:pt x="538" y="9033"/>
                    <a:pt x="239" y="9789"/>
                    <a:pt x="160" y="10545"/>
                  </a:cubicBezTo>
                  <a:cubicBezTo>
                    <a:pt x="80" y="11301"/>
                    <a:pt x="1" y="12018"/>
                    <a:pt x="1" y="12674"/>
                  </a:cubicBezTo>
                  <a:cubicBezTo>
                    <a:pt x="21" y="13768"/>
                    <a:pt x="40" y="14743"/>
                    <a:pt x="200" y="15798"/>
                  </a:cubicBezTo>
                  <a:cubicBezTo>
                    <a:pt x="239" y="15957"/>
                    <a:pt x="319" y="16136"/>
                    <a:pt x="359" y="16315"/>
                  </a:cubicBezTo>
                  <a:cubicBezTo>
                    <a:pt x="418" y="16494"/>
                    <a:pt x="458" y="16673"/>
                    <a:pt x="518" y="16872"/>
                  </a:cubicBezTo>
                  <a:cubicBezTo>
                    <a:pt x="478" y="16912"/>
                    <a:pt x="498" y="16912"/>
                    <a:pt x="538" y="16932"/>
                  </a:cubicBezTo>
                  <a:cubicBezTo>
                    <a:pt x="598" y="17151"/>
                    <a:pt x="677" y="17370"/>
                    <a:pt x="757" y="17569"/>
                  </a:cubicBezTo>
                  <a:cubicBezTo>
                    <a:pt x="757" y="17608"/>
                    <a:pt x="757" y="17648"/>
                    <a:pt x="737" y="17688"/>
                  </a:cubicBezTo>
                  <a:cubicBezTo>
                    <a:pt x="777" y="17728"/>
                    <a:pt x="816" y="17768"/>
                    <a:pt x="836" y="17807"/>
                  </a:cubicBezTo>
                  <a:cubicBezTo>
                    <a:pt x="916" y="17986"/>
                    <a:pt x="1015" y="18185"/>
                    <a:pt x="1095" y="18364"/>
                  </a:cubicBezTo>
                  <a:cubicBezTo>
                    <a:pt x="1095" y="18364"/>
                    <a:pt x="1095" y="18384"/>
                    <a:pt x="1135" y="18424"/>
                  </a:cubicBezTo>
                  <a:cubicBezTo>
                    <a:pt x="1175" y="18504"/>
                    <a:pt x="1214" y="18583"/>
                    <a:pt x="1254" y="18683"/>
                  </a:cubicBezTo>
                  <a:cubicBezTo>
                    <a:pt x="1254" y="18742"/>
                    <a:pt x="1294" y="18802"/>
                    <a:pt x="1354" y="18842"/>
                  </a:cubicBezTo>
                  <a:cubicBezTo>
                    <a:pt x="1473" y="19041"/>
                    <a:pt x="1592" y="19220"/>
                    <a:pt x="1732" y="19419"/>
                  </a:cubicBezTo>
                  <a:cubicBezTo>
                    <a:pt x="3264" y="21588"/>
                    <a:pt x="5850" y="22841"/>
                    <a:pt x="8476" y="23299"/>
                  </a:cubicBezTo>
                  <a:cubicBezTo>
                    <a:pt x="10327" y="23637"/>
                    <a:pt x="12197" y="23617"/>
                    <a:pt x="14087" y="23518"/>
                  </a:cubicBezTo>
                  <a:cubicBezTo>
                    <a:pt x="13988" y="23537"/>
                    <a:pt x="13888" y="23557"/>
                    <a:pt x="13789" y="23577"/>
                  </a:cubicBezTo>
                  <a:cubicBezTo>
                    <a:pt x="13709" y="23597"/>
                    <a:pt x="13530" y="23617"/>
                    <a:pt x="13451" y="23657"/>
                  </a:cubicBezTo>
                  <a:cubicBezTo>
                    <a:pt x="13431" y="23657"/>
                    <a:pt x="13411" y="23756"/>
                    <a:pt x="13391" y="23756"/>
                  </a:cubicBezTo>
                  <a:cubicBezTo>
                    <a:pt x="13331" y="23776"/>
                    <a:pt x="13252" y="23717"/>
                    <a:pt x="13172" y="23717"/>
                  </a:cubicBezTo>
                  <a:cubicBezTo>
                    <a:pt x="12913" y="23717"/>
                    <a:pt x="12734" y="23736"/>
                    <a:pt x="12535" y="23736"/>
                  </a:cubicBezTo>
                  <a:cubicBezTo>
                    <a:pt x="12376" y="23736"/>
                    <a:pt x="12217" y="23796"/>
                    <a:pt x="12078" y="23677"/>
                  </a:cubicBezTo>
                  <a:cubicBezTo>
                    <a:pt x="11899" y="23717"/>
                    <a:pt x="11640" y="23796"/>
                    <a:pt x="11381" y="23836"/>
                  </a:cubicBezTo>
                  <a:cubicBezTo>
                    <a:pt x="11302" y="23856"/>
                    <a:pt x="11123" y="23876"/>
                    <a:pt x="11123" y="23876"/>
                  </a:cubicBezTo>
                  <a:cubicBezTo>
                    <a:pt x="11083" y="23876"/>
                    <a:pt x="11083" y="23836"/>
                    <a:pt x="11063" y="23836"/>
                  </a:cubicBezTo>
                  <a:cubicBezTo>
                    <a:pt x="10944" y="23856"/>
                    <a:pt x="10824" y="23915"/>
                    <a:pt x="10705" y="23915"/>
                  </a:cubicBezTo>
                  <a:cubicBezTo>
                    <a:pt x="10148" y="23955"/>
                    <a:pt x="9272" y="23537"/>
                    <a:pt x="9093" y="24194"/>
                  </a:cubicBezTo>
                  <a:cubicBezTo>
                    <a:pt x="9014" y="24492"/>
                    <a:pt x="9073" y="24711"/>
                    <a:pt x="9193" y="24851"/>
                  </a:cubicBezTo>
                  <a:cubicBezTo>
                    <a:pt x="9213" y="24890"/>
                    <a:pt x="9332" y="24871"/>
                    <a:pt x="9412" y="24930"/>
                  </a:cubicBezTo>
                  <a:cubicBezTo>
                    <a:pt x="9491" y="24970"/>
                    <a:pt x="9571" y="25010"/>
                    <a:pt x="9611" y="25109"/>
                  </a:cubicBezTo>
                  <a:cubicBezTo>
                    <a:pt x="10148" y="25109"/>
                    <a:pt x="10745" y="24990"/>
                    <a:pt x="11322" y="24950"/>
                  </a:cubicBezTo>
                  <a:cubicBezTo>
                    <a:pt x="11381" y="24930"/>
                    <a:pt x="11461" y="24890"/>
                    <a:pt x="11521" y="24890"/>
                  </a:cubicBezTo>
                  <a:cubicBezTo>
                    <a:pt x="11580" y="24890"/>
                    <a:pt x="11640" y="24950"/>
                    <a:pt x="11720" y="24950"/>
                  </a:cubicBezTo>
                  <a:cubicBezTo>
                    <a:pt x="11859" y="24930"/>
                    <a:pt x="12018" y="24851"/>
                    <a:pt x="12157" y="24851"/>
                  </a:cubicBezTo>
                  <a:cubicBezTo>
                    <a:pt x="12197" y="24831"/>
                    <a:pt x="12297" y="24890"/>
                    <a:pt x="12356" y="24890"/>
                  </a:cubicBezTo>
                  <a:cubicBezTo>
                    <a:pt x="12436" y="24890"/>
                    <a:pt x="12495" y="24851"/>
                    <a:pt x="12575" y="24831"/>
                  </a:cubicBezTo>
                  <a:cubicBezTo>
                    <a:pt x="12655" y="24831"/>
                    <a:pt x="12714" y="24890"/>
                    <a:pt x="12774" y="24890"/>
                  </a:cubicBezTo>
                  <a:cubicBezTo>
                    <a:pt x="13013" y="24871"/>
                    <a:pt x="13192" y="24751"/>
                    <a:pt x="13371" y="24910"/>
                  </a:cubicBezTo>
                  <a:cubicBezTo>
                    <a:pt x="13590" y="24811"/>
                    <a:pt x="13829" y="24771"/>
                    <a:pt x="14027" y="24731"/>
                  </a:cubicBezTo>
                  <a:cubicBezTo>
                    <a:pt x="14127" y="24691"/>
                    <a:pt x="14127" y="24731"/>
                    <a:pt x="14226" y="24711"/>
                  </a:cubicBezTo>
                  <a:cubicBezTo>
                    <a:pt x="14525" y="24652"/>
                    <a:pt x="14843" y="24532"/>
                    <a:pt x="15142" y="24492"/>
                  </a:cubicBezTo>
                  <a:cubicBezTo>
                    <a:pt x="15261" y="24473"/>
                    <a:pt x="15380" y="24532"/>
                    <a:pt x="15500" y="24512"/>
                  </a:cubicBezTo>
                  <a:cubicBezTo>
                    <a:pt x="15599" y="24512"/>
                    <a:pt x="15679" y="24413"/>
                    <a:pt x="15778" y="24393"/>
                  </a:cubicBezTo>
                  <a:cubicBezTo>
                    <a:pt x="16534" y="24154"/>
                    <a:pt x="17310" y="24274"/>
                    <a:pt x="18126" y="24055"/>
                  </a:cubicBezTo>
                  <a:cubicBezTo>
                    <a:pt x="18285" y="24015"/>
                    <a:pt x="18444" y="23935"/>
                    <a:pt x="18604" y="23876"/>
                  </a:cubicBezTo>
                  <a:cubicBezTo>
                    <a:pt x="18604" y="23876"/>
                    <a:pt x="18663" y="23935"/>
                    <a:pt x="18703" y="23915"/>
                  </a:cubicBezTo>
                  <a:cubicBezTo>
                    <a:pt x="18822" y="23896"/>
                    <a:pt x="19002" y="23836"/>
                    <a:pt x="19141" y="23796"/>
                  </a:cubicBezTo>
                  <a:cubicBezTo>
                    <a:pt x="20215" y="23458"/>
                    <a:pt x="21230" y="22960"/>
                    <a:pt x="22066" y="22264"/>
                  </a:cubicBezTo>
                  <a:cubicBezTo>
                    <a:pt x="22125" y="22204"/>
                    <a:pt x="22185" y="22165"/>
                    <a:pt x="22245" y="22105"/>
                  </a:cubicBezTo>
                  <a:cubicBezTo>
                    <a:pt x="22563" y="21806"/>
                    <a:pt x="22861" y="21448"/>
                    <a:pt x="23100" y="21170"/>
                  </a:cubicBezTo>
                  <a:cubicBezTo>
                    <a:pt x="23319" y="20931"/>
                    <a:pt x="23558" y="20414"/>
                    <a:pt x="23797" y="20175"/>
                  </a:cubicBezTo>
                  <a:cubicBezTo>
                    <a:pt x="23816" y="20155"/>
                    <a:pt x="23777" y="20115"/>
                    <a:pt x="23777" y="20076"/>
                  </a:cubicBezTo>
                  <a:cubicBezTo>
                    <a:pt x="24015" y="19598"/>
                    <a:pt x="24155" y="19041"/>
                    <a:pt x="24254" y="18782"/>
                  </a:cubicBezTo>
                  <a:cubicBezTo>
                    <a:pt x="24413" y="18364"/>
                    <a:pt x="24433" y="17867"/>
                    <a:pt x="24533" y="17390"/>
                  </a:cubicBezTo>
                  <a:cubicBezTo>
                    <a:pt x="24612" y="16872"/>
                    <a:pt x="24771" y="16375"/>
                    <a:pt x="24732" y="15798"/>
                  </a:cubicBezTo>
                  <a:cubicBezTo>
                    <a:pt x="24712" y="15559"/>
                    <a:pt x="24712" y="15440"/>
                    <a:pt x="24712" y="15320"/>
                  </a:cubicBezTo>
                  <a:cubicBezTo>
                    <a:pt x="24712" y="15082"/>
                    <a:pt x="24632" y="14843"/>
                    <a:pt x="24612" y="14604"/>
                  </a:cubicBezTo>
                  <a:cubicBezTo>
                    <a:pt x="24592" y="14505"/>
                    <a:pt x="24652" y="14425"/>
                    <a:pt x="24632" y="14326"/>
                  </a:cubicBezTo>
                  <a:cubicBezTo>
                    <a:pt x="24573" y="13589"/>
                    <a:pt x="24493" y="12833"/>
                    <a:pt x="24354" y="12097"/>
                  </a:cubicBezTo>
                  <a:cubicBezTo>
                    <a:pt x="24194" y="11361"/>
                    <a:pt x="24015" y="10665"/>
                    <a:pt x="23797" y="9988"/>
                  </a:cubicBezTo>
                  <a:cubicBezTo>
                    <a:pt x="23757" y="9909"/>
                    <a:pt x="23816" y="9809"/>
                    <a:pt x="23777" y="9749"/>
                  </a:cubicBezTo>
                  <a:cubicBezTo>
                    <a:pt x="23757" y="9670"/>
                    <a:pt x="23657" y="9630"/>
                    <a:pt x="23617" y="9550"/>
                  </a:cubicBezTo>
                  <a:cubicBezTo>
                    <a:pt x="23598" y="9511"/>
                    <a:pt x="23657" y="9471"/>
                    <a:pt x="23637" y="9431"/>
                  </a:cubicBezTo>
                  <a:cubicBezTo>
                    <a:pt x="23617" y="9312"/>
                    <a:pt x="23419" y="8954"/>
                    <a:pt x="23379" y="8914"/>
                  </a:cubicBezTo>
                  <a:cubicBezTo>
                    <a:pt x="23339" y="8874"/>
                    <a:pt x="23419" y="8854"/>
                    <a:pt x="23399" y="8834"/>
                  </a:cubicBezTo>
                  <a:cubicBezTo>
                    <a:pt x="23379" y="8774"/>
                    <a:pt x="23339" y="8774"/>
                    <a:pt x="23319" y="8755"/>
                  </a:cubicBezTo>
                  <a:cubicBezTo>
                    <a:pt x="23299" y="8695"/>
                    <a:pt x="23359" y="8655"/>
                    <a:pt x="23319" y="8615"/>
                  </a:cubicBezTo>
                  <a:cubicBezTo>
                    <a:pt x="23279" y="8456"/>
                    <a:pt x="23140" y="8337"/>
                    <a:pt x="23080" y="8197"/>
                  </a:cubicBezTo>
                  <a:cubicBezTo>
                    <a:pt x="23060" y="8158"/>
                    <a:pt x="23100" y="8118"/>
                    <a:pt x="23100" y="8098"/>
                  </a:cubicBezTo>
                  <a:cubicBezTo>
                    <a:pt x="23080" y="8058"/>
                    <a:pt x="23021" y="8058"/>
                    <a:pt x="23001" y="8018"/>
                  </a:cubicBezTo>
                  <a:cubicBezTo>
                    <a:pt x="22941" y="7879"/>
                    <a:pt x="22842" y="7740"/>
                    <a:pt x="22782" y="7581"/>
                  </a:cubicBezTo>
                  <a:cubicBezTo>
                    <a:pt x="22742" y="7501"/>
                    <a:pt x="22762" y="7402"/>
                    <a:pt x="22722" y="7322"/>
                  </a:cubicBezTo>
                  <a:cubicBezTo>
                    <a:pt x="22643" y="7163"/>
                    <a:pt x="22503" y="7043"/>
                    <a:pt x="22404" y="6884"/>
                  </a:cubicBezTo>
                  <a:cubicBezTo>
                    <a:pt x="22245" y="6626"/>
                    <a:pt x="22066" y="6307"/>
                    <a:pt x="21887" y="5969"/>
                  </a:cubicBezTo>
                  <a:cubicBezTo>
                    <a:pt x="21767" y="5790"/>
                    <a:pt x="21727" y="5591"/>
                    <a:pt x="21648" y="5472"/>
                  </a:cubicBezTo>
                  <a:cubicBezTo>
                    <a:pt x="21608" y="5412"/>
                    <a:pt x="21469" y="5392"/>
                    <a:pt x="21429" y="5332"/>
                  </a:cubicBezTo>
                  <a:cubicBezTo>
                    <a:pt x="21389" y="5273"/>
                    <a:pt x="21369" y="5153"/>
                    <a:pt x="21329" y="5094"/>
                  </a:cubicBezTo>
                  <a:cubicBezTo>
                    <a:pt x="21310" y="5054"/>
                    <a:pt x="21250" y="5094"/>
                    <a:pt x="21230" y="5034"/>
                  </a:cubicBezTo>
                  <a:cubicBezTo>
                    <a:pt x="21230" y="5014"/>
                    <a:pt x="21270" y="4915"/>
                    <a:pt x="21270" y="4895"/>
                  </a:cubicBezTo>
                  <a:cubicBezTo>
                    <a:pt x="21210" y="4815"/>
                    <a:pt x="21111" y="4775"/>
                    <a:pt x="21071" y="4716"/>
                  </a:cubicBezTo>
                  <a:cubicBezTo>
                    <a:pt x="20852" y="4457"/>
                    <a:pt x="20534" y="4298"/>
                    <a:pt x="20295" y="4079"/>
                  </a:cubicBezTo>
                  <a:cubicBezTo>
                    <a:pt x="20156" y="3960"/>
                    <a:pt x="20036" y="3840"/>
                    <a:pt x="19897" y="3721"/>
                  </a:cubicBezTo>
                  <a:cubicBezTo>
                    <a:pt x="19857" y="3701"/>
                    <a:pt x="19797" y="3701"/>
                    <a:pt x="19797" y="3701"/>
                  </a:cubicBezTo>
                  <a:cubicBezTo>
                    <a:pt x="19738" y="3661"/>
                    <a:pt x="19758" y="3601"/>
                    <a:pt x="19738" y="3582"/>
                  </a:cubicBezTo>
                  <a:cubicBezTo>
                    <a:pt x="19698" y="3542"/>
                    <a:pt x="19579" y="3422"/>
                    <a:pt x="19579" y="3422"/>
                  </a:cubicBezTo>
                  <a:cubicBezTo>
                    <a:pt x="19081" y="3005"/>
                    <a:pt x="18564" y="2666"/>
                    <a:pt x="18106" y="2189"/>
                  </a:cubicBezTo>
                  <a:cubicBezTo>
                    <a:pt x="18345" y="2209"/>
                    <a:pt x="18524" y="2328"/>
                    <a:pt x="18723" y="2447"/>
                  </a:cubicBezTo>
                  <a:cubicBezTo>
                    <a:pt x="19141" y="2706"/>
                    <a:pt x="19559" y="2925"/>
                    <a:pt x="19937" y="3184"/>
                  </a:cubicBezTo>
                  <a:cubicBezTo>
                    <a:pt x="20016" y="3243"/>
                    <a:pt x="20116" y="3323"/>
                    <a:pt x="20215" y="3383"/>
                  </a:cubicBezTo>
                  <a:cubicBezTo>
                    <a:pt x="20315" y="3422"/>
                    <a:pt x="20454" y="3422"/>
                    <a:pt x="20534" y="3482"/>
                  </a:cubicBezTo>
                  <a:cubicBezTo>
                    <a:pt x="20573" y="3522"/>
                    <a:pt x="20633" y="3562"/>
                    <a:pt x="20693" y="3601"/>
                  </a:cubicBezTo>
                  <a:cubicBezTo>
                    <a:pt x="20733" y="3641"/>
                    <a:pt x="20792" y="3681"/>
                    <a:pt x="20792" y="3681"/>
                  </a:cubicBezTo>
                  <a:cubicBezTo>
                    <a:pt x="20792" y="3701"/>
                    <a:pt x="20772" y="3761"/>
                    <a:pt x="20812" y="3800"/>
                  </a:cubicBezTo>
                  <a:cubicBezTo>
                    <a:pt x="20852" y="3820"/>
                    <a:pt x="20971" y="3820"/>
                    <a:pt x="21011" y="3860"/>
                  </a:cubicBezTo>
                  <a:cubicBezTo>
                    <a:pt x="21031" y="3880"/>
                    <a:pt x="20991" y="3920"/>
                    <a:pt x="21011" y="3940"/>
                  </a:cubicBezTo>
                  <a:cubicBezTo>
                    <a:pt x="21031" y="3979"/>
                    <a:pt x="21071" y="3960"/>
                    <a:pt x="21111" y="3999"/>
                  </a:cubicBezTo>
                  <a:cubicBezTo>
                    <a:pt x="21310" y="4198"/>
                    <a:pt x="21389" y="4497"/>
                    <a:pt x="21668" y="4656"/>
                  </a:cubicBezTo>
                  <a:cubicBezTo>
                    <a:pt x="21707" y="5133"/>
                    <a:pt x="22105" y="5492"/>
                    <a:pt x="22404" y="5949"/>
                  </a:cubicBezTo>
                  <a:cubicBezTo>
                    <a:pt x="22503" y="6069"/>
                    <a:pt x="22603" y="6208"/>
                    <a:pt x="22682" y="6347"/>
                  </a:cubicBezTo>
                  <a:cubicBezTo>
                    <a:pt x="22702" y="6407"/>
                    <a:pt x="22643" y="6486"/>
                    <a:pt x="22662" y="6546"/>
                  </a:cubicBezTo>
                  <a:cubicBezTo>
                    <a:pt x="22682" y="6606"/>
                    <a:pt x="22782" y="6665"/>
                    <a:pt x="22802" y="6725"/>
                  </a:cubicBezTo>
                  <a:cubicBezTo>
                    <a:pt x="22921" y="6984"/>
                    <a:pt x="23060" y="7223"/>
                    <a:pt x="23200" y="7481"/>
                  </a:cubicBezTo>
                  <a:cubicBezTo>
                    <a:pt x="23419" y="7939"/>
                    <a:pt x="23498" y="8317"/>
                    <a:pt x="23677" y="8655"/>
                  </a:cubicBezTo>
                  <a:cubicBezTo>
                    <a:pt x="23856" y="9013"/>
                    <a:pt x="24035" y="9332"/>
                    <a:pt x="24155" y="9670"/>
                  </a:cubicBezTo>
                  <a:cubicBezTo>
                    <a:pt x="24155" y="9729"/>
                    <a:pt x="24115" y="9809"/>
                    <a:pt x="24135" y="9849"/>
                  </a:cubicBezTo>
                  <a:cubicBezTo>
                    <a:pt x="24155" y="9928"/>
                    <a:pt x="24214" y="9948"/>
                    <a:pt x="24234" y="10008"/>
                  </a:cubicBezTo>
                  <a:cubicBezTo>
                    <a:pt x="24274" y="10127"/>
                    <a:pt x="24234" y="10267"/>
                    <a:pt x="24274" y="10366"/>
                  </a:cubicBezTo>
                  <a:cubicBezTo>
                    <a:pt x="24274" y="10426"/>
                    <a:pt x="24374" y="10426"/>
                    <a:pt x="24393" y="10486"/>
                  </a:cubicBezTo>
                  <a:cubicBezTo>
                    <a:pt x="24433" y="10525"/>
                    <a:pt x="24374" y="10605"/>
                    <a:pt x="24393" y="10645"/>
                  </a:cubicBezTo>
                  <a:cubicBezTo>
                    <a:pt x="24393" y="10704"/>
                    <a:pt x="24413" y="10724"/>
                    <a:pt x="24413" y="10784"/>
                  </a:cubicBezTo>
                  <a:cubicBezTo>
                    <a:pt x="24433" y="11102"/>
                    <a:pt x="24672" y="11202"/>
                    <a:pt x="24752" y="11421"/>
                  </a:cubicBezTo>
                  <a:cubicBezTo>
                    <a:pt x="24831" y="11659"/>
                    <a:pt x="24851" y="11898"/>
                    <a:pt x="24891" y="12157"/>
                  </a:cubicBezTo>
                  <a:cubicBezTo>
                    <a:pt x="24931" y="12475"/>
                    <a:pt x="25030" y="12853"/>
                    <a:pt x="24970" y="13072"/>
                  </a:cubicBezTo>
                  <a:cubicBezTo>
                    <a:pt x="24871" y="13410"/>
                    <a:pt x="25070" y="13729"/>
                    <a:pt x="25130" y="14047"/>
                  </a:cubicBezTo>
                  <a:cubicBezTo>
                    <a:pt x="25189" y="14266"/>
                    <a:pt x="25150" y="14524"/>
                    <a:pt x="25150" y="14664"/>
                  </a:cubicBezTo>
                  <a:cubicBezTo>
                    <a:pt x="25150" y="14723"/>
                    <a:pt x="25209" y="14783"/>
                    <a:pt x="25209" y="14863"/>
                  </a:cubicBezTo>
                  <a:cubicBezTo>
                    <a:pt x="25209" y="14982"/>
                    <a:pt x="25229" y="15101"/>
                    <a:pt x="25229" y="15221"/>
                  </a:cubicBezTo>
                  <a:cubicBezTo>
                    <a:pt x="25249" y="15360"/>
                    <a:pt x="25309" y="15499"/>
                    <a:pt x="25249" y="15639"/>
                  </a:cubicBezTo>
                  <a:cubicBezTo>
                    <a:pt x="25269" y="15778"/>
                    <a:pt x="25408" y="15838"/>
                    <a:pt x="25428" y="15977"/>
                  </a:cubicBezTo>
                  <a:cubicBezTo>
                    <a:pt x="25309" y="16136"/>
                    <a:pt x="25468" y="16335"/>
                    <a:pt x="25468" y="16474"/>
                  </a:cubicBezTo>
                  <a:cubicBezTo>
                    <a:pt x="25468" y="16534"/>
                    <a:pt x="25408" y="16594"/>
                    <a:pt x="25408" y="16653"/>
                  </a:cubicBezTo>
                  <a:cubicBezTo>
                    <a:pt x="25428" y="16852"/>
                    <a:pt x="25488" y="17071"/>
                    <a:pt x="25488" y="17230"/>
                  </a:cubicBezTo>
                  <a:cubicBezTo>
                    <a:pt x="25488" y="17270"/>
                    <a:pt x="25428" y="17350"/>
                    <a:pt x="25428" y="17390"/>
                  </a:cubicBezTo>
                  <a:cubicBezTo>
                    <a:pt x="25408" y="17668"/>
                    <a:pt x="25428" y="17947"/>
                    <a:pt x="25388" y="18245"/>
                  </a:cubicBezTo>
                  <a:cubicBezTo>
                    <a:pt x="25368" y="18524"/>
                    <a:pt x="25329" y="18862"/>
                    <a:pt x="25249" y="19160"/>
                  </a:cubicBezTo>
                  <a:cubicBezTo>
                    <a:pt x="25150" y="19598"/>
                    <a:pt x="24970" y="19996"/>
                    <a:pt x="24851" y="20394"/>
                  </a:cubicBezTo>
                  <a:cubicBezTo>
                    <a:pt x="24851" y="20394"/>
                    <a:pt x="24771" y="20414"/>
                    <a:pt x="24752" y="20473"/>
                  </a:cubicBezTo>
                  <a:cubicBezTo>
                    <a:pt x="24712" y="20613"/>
                    <a:pt x="24712" y="20812"/>
                    <a:pt x="24652" y="20931"/>
                  </a:cubicBezTo>
                  <a:cubicBezTo>
                    <a:pt x="24592" y="21110"/>
                    <a:pt x="24433" y="21229"/>
                    <a:pt x="24453" y="21428"/>
                  </a:cubicBezTo>
                  <a:cubicBezTo>
                    <a:pt x="24354" y="21627"/>
                    <a:pt x="24155" y="21747"/>
                    <a:pt x="24075" y="21906"/>
                  </a:cubicBezTo>
                  <a:cubicBezTo>
                    <a:pt x="24035" y="21966"/>
                    <a:pt x="24055" y="22045"/>
                    <a:pt x="23996" y="22105"/>
                  </a:cubicBezTo>
                  <a:cubicBezTo>
                    <a:pt x="23916" y="22165"/>
                    <a:pt x="23836" y="22165"/>
                    <a:pt x="23757" y="22224"/>
                  </a:cubicBezTo>
                  <a:cubicBezTo>
                    <a:pt x="23578" y="22324"/>
                    <a:pt x="23518" y="22463"/>
                    <a:pt x="23419" y="22582"/>
                  </a:cubicBezTo>
                  <a:cubicBezTo>
                    <a:pt x="23339" y="22722"/>
                    <a:pt x="23200" y="22881"/>
                    <a:pt x="23040" y="23000"/>
                  </a:cubicBezTo>
                  <a:cubicBezTo>
                    <a:pt x="22643" y="23319"/>
                    <a:pt x="22105" y="23557"/>
                    <a:pt x="21747" y="23756"/>
                  </a:cubicBezTo>
                  <a:cubicBezTo>
                    <a:pt x="21688" y="23816"/>
                    <a:pt x="21648" y="23816"/>
                    <a:pt x="21568" y="23856"/>
                  </a:cubicBezTo>
                  <a:cubicBezTo>
                    <a:pt x="21409" y="23935"/>
                    <a:pt x="21270" y="24055"/>
                    <a:pt x="21130" y="24114"/>
                  </a:cubicBezTo>
                  <a:cubicBezTo>
                    <a:pt x="20772" y="24254"/>
                    <a:pt x="20414" y="24274"/>
                    <a:pt x="20096" y="24373"/>
                  </a:cubicBezTo>
                  <a:cubicBezTo>
                    <a:pt x="19897" y="24433"/>
                    <a:pt x="19718" y="24572"/>
                    <a:pt x="19519" y="24612"/>
                  </a:cubicBezTo>
                  <a:cubicBezTo>
                    <a:pt x="19280" y="24691"/>
                    <a:pt x="19021" y="24691"/>
                    <a:pt x="18803" y="24711"/>
                  </a:cubicBezTo>
                  <a:cubicBezTo>
                    <a:pt x="18743" y="24771"/>
                    <a:pt x="18624" y="24791"/>
                    <a:pt x="18584" y="24910"/>
                  </a:cubicBezTo>
                  <a:cubicBezTo>
                    <a:pt x="18504" y="24930"/>
                    <a:pt x="18484" y="24811"/>
                    <a:pt x="18405" y="24831"/>
                  </a:cubicBezTo>
                  <a:cubicBezTo>
                    <a:pt x="18405" y="24831"/>
                    <a:pt x="18345" y="24930"/>
                    <a:pt x="18345" y="24930"/>
                  </a:cubicBezTo>
                  <a:cubicBezTo>
                    <a:pt x="18305" y="24950"/>
                    <a:pt x="18246" y="24950"/>
                    <a:pt x="18206" y="24950"/>
                  </a:cubicBezTo>
                  <a:cubicBezTo>
                    <a:pt x="18007" y="24990"/>
                    <a:pt x="17768" y="24930"/>
                    <a:pt x="17629" y="25030"/>
                  </a:cubicBezTo>
                  <a:cubicBezTo>
                    <a:pt x="16912" y="25408"/>
                    <a:pt x="16077" y="25308"/>
                    <a:pt x="15420" y="25646"/>
                  </a:cubicBezTo>
                  <a:cubicBezTo>
                    <a:pt x="15042" y="25706"/>
                    <a:pt x="14425" y="25786"/>
                    <a:pt x="14067" y="26044"/>
                  </a:cubicBezTo>
                  <a:cubicBezTo>
                    <a:pt x="13709" y="25945"/>
                    <a:pt x="13351" y="26124"/>
                    <a:pt x="12993" y="26204"/>
                  </a:cubicBezTo>
                  <a:cubicBezTo>
                    <a:pt x="12774" y="26243"/>
                    <a:pt x="12555" y="26223"/>
                    <a:pt x="12336" y="26263"/>
                  </a:cubicBezTo>
                  <a:cubicBezTo>
                    <a:pt x="12297" y="26263"/>
                    <a:pt x="12177" y="26363"/>
                    <a:pt x="12157" y="26363"/>
                  </a:cubicBezTo>
                  <a:cubicBezTo>
                    <a:pt x="12137" y="26363"/>
                    <a:pt x="12137" y="26303"/>
                    <a:pt x="12098" y="26323"/>
                  </a:cubicBezTo>
                  <a:cubicBezTo>
                    <a:pt x="11978" y="26343"/>
                    <a:pt x="11899" y="26403"/>
                    <a:pt x="11779" y="26422"/>
                  </a:cubicBezTo>
                  <a:cubicBezTo>
                    <a:pt x="11620" y="26442"/>
                    <a:pt x="11441" y="26422"/>
                    <a:pt x="11282" y="26422"/>
                  </a:cubicBezTo>
                  <a:cubicBezTo>
                    <a:pt x="11083" y="26403"/>
                    <a:pt x="10904" y="26343"/>
                    <a:pt x="10725" y="26343"/>
                  </a:cubicBezTo>
                  <a:cubicBezTo>
                    <a:pt x="10347" y="26363"/>
                    <a:pt x="9949" y="26661"/>
                    <a:pt x="9571" y="26482"/>
                  </a:cubicBezTo>
                  <a:cubicBezTo>
                    <a:pt x="9412" y="26582"/>
                    <a:pt x="9292" y="26522"/>
                    <a:pt x="9173" y="26442"/>
                  </a:cubicBezTo>
                  <a:cubicBezTo>
                    <a:pt x="8874" y="26582"/>
                    <a:pt x="8576" y="26522"/>
                    <a:pt x="8297" y="26522"/>
                  </a:cubicBezTo>
                  <a:cubicBezTo>
                    <a:pt x="8118" y="26522"/>
                    <a:pt x="7979" y="26562"/>
                    <a:pt x="7820" y="26562"/>
                  </a:cubicBezTo>
                  <a:cubicBezTo>
                    <a:pt x="7661" y="26542"/>
                    <a:pt x="7621" y="26462"/>
                    <a:pt x="7502" y="26502"/>
                  </a:cubicBezTo>
                  <a:cubicBezTo>
                    <a:pt x="7362" y="26542"/>
                    <a:pt x="6885" y="26403"/>
                    <a:pt x="6765" y="26383"/>
                  </a:cubicBezTo>
                  <a:cubicBezTo>
                    <a:pt x="6686" y="26383"/>
                    <a:pt x="6626" y="26403"/>
                    <a:pt x="6586" y="26383"/>
                  </a:cubicBezTo>
                  <a:cubicBezTo>
                    <a:pt x="6566" y="26383"/>
                    <a:pt x="6566" y="26323"/>
                    <a:pt x="6566" y="26323"/>
                  </a:cubicBezTo>
                  <a:cubicBezTo>
                    <a:pt x="6328" y="26303"/>
                    <a:pt x="5890" y="26243"/>
                    <a:pt x="5790" y="26263"/>
                  </a:cubicBezTo>
                  <a:cubicBezTo>
                    <a:pt x="5651" y="26323"/>
                    <a:pt x="5512" y="26184"/>
                    <a:pt x="5412" y="26144"/>
                  </a:cubicBezTo>
                  <a:cubicBezTo>
                    <a:pt x="4935" y="25965"/>
                    <a:pt x="4636" y="25925"/>
                    <a:pt x="4219" y="25925"/>
                  </a:cubicBezTo>
                  <a:cubicBezTo>
                    <a:pt x="4119" y="25885"/>
                    <a:pt x="4079" y="25845"/>
                    <a:pt x="4040" y="25786"/>
                  </a:cubicBezTo>
                  <a:cubicBezTo>
                    <a:pt x="3980" y="25686"/>
                    <a:pt x="3841" y="25925"/>
                    <a:pt x="3861" y="25766"/>
                  </a:cubicBezTo>
                  <a:cubicBezTo>
                    <a:pt x="3662" y="25746"/>
                    <a:pt x="3642" y="25666"/>
                    <a:pt x="3443" y="25567"/>
                  </a:cubicBezTo>
                  <a:cubicBezTo>
                    <a:pt x="3343" y="25746"/>
                    <a:pt x="3204" y="25487"/>
                    <a:pt x="3204" y="25487"/>
                  </a:cubicBezTo>
                  <a:cubicBezTo>
                    <a:pt x="3144" y="25447"/>
                    <a:pt x="3085" y="25507"/>
                    <a:pt x="3065" y="25487"/>
                  </a:cubicBezTo>
                  <a:cubicBezTo>
                    <a:pt x="2905" y="25388"/>
                    <a:pt x="2806" y="25209"/>
                    <a:pt x="2647" y="25129"/>
                  </a:cubicBezTo>
                  <a:cubicBezTo>
                    <a:pt x="2527" y="25089"/>
                    <a:pt x="2408" y="25109"/>
                    <a:pt x="2269" y="25089"/>
                  </a:cubicBezTo>
                  <a:cubicBezTo>
                    <a:pt x="1931" y="25030"/>
                    <a:pt x="1493" y="24791"/>
                    <a:pt x="1075" y="24552"/>
                  </a:cubicBezTo>
                  <a:cubicBezTo>
                    <a:pt x="916" y="24691"/>
                    <a:pt x="1155" y="24751"/>
                    <a:pt x="1214" y="24831"/>
                  </a:cubicBezTo>
                  <a:cubicBezTo>
                    <a:pt x="1354" y="25010"/>
                    <a:pt x="1473" y="25109"/>
                    <a:pt x="1592" y="25169"/>
                  </a:cubicBezTo>
                  <a:cubicBezTo>
                    <a:pt x="1672" y="25189"/>
                    <a:pt x="1692" y="25288"/>
                    <a:pt x="1712" y="25308"/>
                  </a:cubicBezTo>
                  <a:cubicBezTo>
                    <a:pt x="2030" y="25567"/>
                    <a:pt x="2508" y="25865"/>
                    <a:pt x="2806" y="25945"/>
                  </a:cubicBezTo>
                  <a:cubicBezTo>
                    <a:pt x="3284" y="26104"/>
                    <a:pt x="3681" y="26343"/>
                    <a:pt x="4139" y="26522"/>
                  </a:cubicBezTo>
                  <a:cubicBezTo>
                    <a:pt x="4378" y="26601"/>
                    <a:pt x="4676" y="26701"/>
                    <a:pt x="4855" y="26721"/>
                  </a:cubicBezTo>
                  <a:cubicBezTo>
                    <a:pt x="4935" y="26741"/>
                    <a:pt x="4955" y="26820"/>
                    <a:pt x="4995" y="26840"/>
                  </a:cubicBezTo>
                  <a:cubicBezTo>
                    <a:pt x="5174" y="26900"/>
                    <a:pt x="5412" y="26940"/>
                    <a:pt x="5611" y="26980"/>
                  </a:cubicBezTo>
                  <a:cubicBezTo>
                    <a:pt x="5850" y="27039"/>
                    <a:pt x="6089" y="27099"/>
                    <a:pt x="6228" y="27119"/>
                  </a:cubicBezTo>
                  <a:cubicBezTo>
                    <a:pt x="6268" y="27119"/>
                    <a:pt x="6268" y="27178"/>
                    <a:pt x="6268" y="27178"/>
                  </a:cubicBezTo>
                  <a:cubicBezTo>
                    <a:pt x="6507" y="27258"/>
                    <a:pt x="6606" y="27159"/>
                    <a:pt x="6765" y="27198"/>
                  </a:cubicBezTo>
                  <a:cubicBezTo>
                    <a:pt x="6765" y="27198"/>
                    <a:pt x="6825" y="27258"/>
                    <a:pt x="6885" y="27278"/>
                  </a:cubicBezTo>
                  <a:cubicBezTo>
                    <a:pt x="6964" y="27298"/>
                    <a:pt x="7024" y="27258"/>
                    <a:pt x="7064" y="27258"/>
                  </a:cubicBezTo>
                  <a:cubicBezTo>
                    <a:pt x="7322" y="27298"/>
                    <a:pt x="7581" y="27397"/>
                    <a:pt x="7820" y="27417"/>
                  </a:cubicBezTo>
                  <a:cubicBezTo>
                    <a:pt x="8019" y="27417"/>
                    <a:pt x="8258" y="27338"/>
                    <a:pt x="8437" y="27358"/>
                  </a:cubicBezTo>
                  <a:cubicBezTo>
                    <a:pt x="8556" y="27358"/>
                    <a:pt x="8596" y="27417"/>
                    <a:pt x="8636" y="27437"/>
                  </a:cubicBezTo>
                  <a:cubicBezTo>
                    <a:pt x="8656" y="27437"/>
                    <a:pt x="8675" y="27377"/>
                    <a:pt x="8675" y="27377"/>
                  </a:cubicBezTo>
                  <a:cubicBezTo>
                    <a:pt x="9034" y="27417"/>
                    <a:pt x="9451" y="27457"/>
                    <a:pt x="9670" y="27497"/>
                  </a:cubicBezTo>
                  <a:cubicBezTo>
                    <a:pt x="9730" y="27497"/>
                    <a:pt x="9750" y="27457"/>
                    <a:pt x="9790" y="27457"/>
                  </a:cubicBezTo>
                  <a:cubicBezTo>
                    <a:pt x="10008" y="27417"/>
                    <a:pt x="10148" y="27437"/>
                    <a:pt x="10367" y="27437"/>
                  </a:cubicBezTo>
                  <a:cubicBezTo>
                    <a:pt x="10585" y="27437"/>
                    <a:pt x="10904" y="27377"/>
                    <a:pt x="11162" y="27358"/>
                  </a:cubicBezTo>
                  <a:cubicBezTo>
                    <a:pt x="11222" y="27358"/>
                    <a:pt x="11302" y="27377"/>
                    <a:pt x="11381" y="27377"/>
                  </a:cubicBezTo>
                  <a:cubicBezTo>
                    <a:pt x="12018" y="27318"/>
                    <a:pt x="12973" y="27318"/>
                    <a:pt x="13649" y="27178"/>
                  </a:cubicBezTo>
                  <a:cubicBezTo>
                    <a:pt x="14346" y="27039"/>
                    <a:pt x="14983" y="26860"/>
                    <a:pt x="15599" y="26741"/>
                  </a:cubicBezTo>
                  <a:cubicBezTo>
                    <a:pt x="15957" y="26661"/>
                    <a:pt x="16256" y="26562"/>
                    <a:pt x="16554" y="26502"/>
                  </a:cubicBezTo>
                  <a:cubicBezTo>
                    <a:pt x="16952" y="26422"/>
                    <a:pt x="17390" y="26442"/>
                    <a:pt x="17828" y="26323"/>
                  </a:cubicBezTo>
                  <a:cubicBezTo>
                    <a:pt x="17967" y="26283"/>
                    <a:pt x="18106" y="26223"/>
                    <a:pt x="18246" y="26164"/>
                  </a:cubicBezTo>
                  <a:cubicBezTo>
                    <a:pt x="18763" y="26005"/>
                    <a:pt x="19101" y="25905"/>
                    <a:pt x="19539" y="25806"/>
                  </a:cubicBezTo>
                  <a:lnTo>
                    <a:pt x="20116" y="25666"/>
                  </a:lnTo>
                  <a:cubicBezTo>
                    <a:pt x="20315" y="25607"/>
                    <a:pt x="20534" y="25547"/>
                    <a:pt x="20733" y="25487"/>
                  </a:cubicBezTo>
                  <a:cubicBezTo>
                    <a:pt x="21130" y="25348"/>
                    <a:pt x="21528" y="25209"/>
                    <a:pt x="21906" y="25030"/>
                  </a:cubicBezTo>
                  <a:cubicBezTo>
                    <a:pt x="22583" y="24751"/>
                    <a:pt x="23220" y="24333"/>
                    <a:pt x="23797" y="23856"/>
                  </a:cubicBezTo>
                  <a:cubicBezTo>
                    <a:pt x="24433" y="23279"/>
                    <a:pt x="25010" y="22602"/>
                    <a:pt x="25468" y="21866"/>
                  </a:cubicBezTo>
                  <a:cubicBezTo>
                    <a:pt x="26105" y="20891"/>
                    <a:pt x="26542" y="19697"/>
                    <a:pt x="26662" y="18563"/>
                  </a:cubicBezTo>
                  <a:cubicBezTo>
                    <a:pt x="26761" y="17608"/>
                    <a:pt x="26861" y="16474"/>
                    <a:pt x="26781" y="15479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3"/>
            <p:cNvSpPr/>
            <p:nvPr/>
          </p:nvSpPr>
          <p:spPr>
            <a:xfrm>
              <a:off x="549975" y="474400"/>
              <a:ext cx="272625" cy="588450"/>
            </a:xfrm>
            <a:custGeom>
              <a:avLst/>
              <a:gdLst/>
              <a:ahLst/>
              <a:cxnLst/>
              <a:rect l="l" t="t" r="r" b="b"/>
              <a:pathLst>
                <a:path w="10905" h="23538" extrusionOk="0">
                  <a:moveTo>
                    <a:pt x="3901" y="20494"/>
                  </a:moveTo>
                  <a:cubicBezTo>
                    <a:pt x="3960" y="20554"/>
                    <a:pt x="4020" y="20534"/>
                    <a:pt x="4060" y="20573"/>
                  </a:cubicBezTo>
                  <a:cubicBezTo>
                    <a:pt x="4279" y="20713"/>
                    <a:pt x="4378" y="20872"/>
                    <a:pt x="4498" y="20951"/>
                  </a:cubicBezTo>
                  <a:cubicBezTo>
                    <a:pt x="4597" y="21031"/>
                    <a:pt x="4637" y="21031"/>
                    <a:pt x="4677" y="21051"/>
                  </a:cubicBezTo>
                  <a:cubicBezTo>
                    <a:pt x="4716" y="21071"/>
                    <a:pt x="4677" y="21111"/>
                    <a:pt x="4716" y="21131"/>
                  </a:cubicBezTo>
                  <a:cubicBezTo>
                    <a:pt x="5074" y="21409"/>
                    <a:pt x="5532" y="21688"/>
                    <a:pt x="5910" y="21926"/>
                  </a:cubicBezTo>
                  <a:cubicBezTo>
                    <a:pt x="6010" y="21966"/>
                    <a:pt x="6129" y="22086"/>
                    <a:pt x="6228" y="22165"/>
                  </a:cubicBezTo>
                  <a:cubicBezTo>
                    <a:pt x="6348" y="22245"/>
                    <a:pt x="6487" y="22324"/>
                    <a:pt x="6626" y="22384"/>
                  </a:cubicBezTo>
                  <a:cubicBezTo>
                    <a:pt x="7104" y="22603"/>
                    <a:pt x="7641" y="22722"/>
                    <a:pt x="8019" y="22842"/>
                  </a:cubicBezTo>
                  <a:cubicBezTo>
                    <a:pt x="8059" y="22861"/>
                    <a:pt x="8039" y="22901"/>
                    <a:pt x="8079" y="22921"/>
                  </a:cubicBezTo>
                  <a:cubicBezTo>
                    <a:pt x="8119" y="22941"/>
                    <a:pt x="8139" y="22901"/>
                    <a:pt x="8198" y="22901"/>
                  </a:cubicBezTo>
                  <a:cubicBezTo>
                    <a:pt x="8616" y="23041"/>
                    <a:pt x="8934" y="23080"/>
                    <a:pt x="9312" y="23160"/>
                  </a:cubicBezTo>
                  <a:cubicBezTo>
                    <a:pt x="9611" y="23240"/>
                    <a:pt x="9909" y="23438"/>
                    <a:pt x="10228" y="23359"/>
                  </a:cubicBezTo>
                  <a:cubicBezTo>
                    <a:pt x="10367" y="23538"/>
                    <a:pt x="10586" y="23498"/>
                    <a:pt x="10765" y="23399"/>
                  </a:cubicBezTo>
                  <a:cubicBezTo>
                    <a:pt x="10745" y="23160"/>
                    <a:pt x="10884" y="23041"/>
                    <a:pt x="10904" y="22682"/>
                  </a:cubicBezTo>
                  <a:cubicBezTo>
                    <a:pt x="10864" y="22424"/>
                    <a:pt x="10566" y="22424"/>
                    <a:pt x="10446" y="22205"/>
                  </a:cubicBezTo>
                  <a:cubicBezTo>
                    <a:pt x="10327" y="22304"/>
                    <a:pt x="10248" y="22145"/>
                    <a:pt x="10168" y="22145"/>
                  </a:cubicBezTo>
                  <a:cubicBezTo>
                    <a:pt x="10088" y="22145"/>
                    <a:pt x="10009" y="22185"/>
                    <a:pt x="9929" y="22185"/>
                  </a:cubicBezTo>
                  <a:cubicBezTo>
                    <a:pt x="9671" y="22205"/>
                    <a:pt x="9511" y="22066"/>
                    <a:pt x="9332" y="22006"/>
                  </a:cubicBezTo>
                  <a:cubicBezTo>
                    <a:pt x="9113" y="21966"/>
                    <a:pt x="8875" y="21946"/>
                    <a:pt x="8656" y="21887"/>
                  </a:cubicBezTo>
                  <a:cubicBezTo>
                    <a:pt x="8497" y="21867"/>
                    <a:pt x="8278" y="21747"/>
                    <a:pt x="8119" y="21747"/>
                  </a:cubicBezTo>
                  <a:cubicBezTo>
                    <a:pt x="8119" y="21747"/>
                    <a:pt x="8059" y="21827"/>
                    <a:pt x="8039" y="21827"/>
                  </a:cubicBezTo>
                  <a:cubicBezTo>
                    <a:pt x="7920" y="21867"/>
                    <a:pt x="7860" y="21688"/>
                    <a:pt x="7780" y="21648"/>
                  </a:cubicBezTo>
                  <a:cubicBezTo>
                    <a:pt x="7581" y="21548"/>
                    <a:pt x="7382" y="21509"/>
                    <a:pt x="7203" y="21429"/>
                  </a:cubicBezTo>
                  <a:cubicBezTo>
                    <a:pt x="6905" y="21310"/>
                    <a:pt x="6626" y="21210"/>
                    <a:pt x="6388" y="21031"/>
                  </a:cubicBezTo>
                  <a:cubicBezTo>
                    <a:pt x="6268" y="20932"/>
                    <a:pt x="6169" y="20772"/>
                    <a:pt x="6049" y="20693"/>
                  </a:cubicBezTo>
                  <a:cubicBezTo>
                    <a:pt x="5870" y="20554"/>
                    <a:pt x="5632" y="20474"/>
                    <a:pt x="5433" y="20355"/>
                  </a:cubicBezTo>
                  <a:cubicBezTo>
                    <a:pt x="4955" y="20096"/>
                    <a:pt x="4537" y="19778"/>
                    <a:pt x="4219" y="19320"/>
                  </a:cubicBezTo>
                  <a:cubicBezTo>
                    <a:pt x="4100" y="19280"/>
                    <a:pt x="3980" y="19201"/>
                    <a:pt x="3861" y="19141"/>
                  </a:cubicBezTo>
                  <a:cubicBezTo>
                    <a:pt x="3841" y="19022"/>
                    <a:pt x="3761" y="19002"/>
                    <a:pt x="3682" y="18922"/>
                  </a:cubicBezTo>
                  <a:cubicBezTo>
                    <a:pt x="3582" y="18823"/>
                    <a:pt x="3483" y="18683"/>
                    <a:pt x="3363" y="18544"/>
                  </a:cubicBezTo>
                  <a:cubicBezTo>
                    <a:pt x="3264" y="18405"/>
                    <a:pt x="3145" y="18265"/>
                    <a:pt x="3005" y="18146"/>
                  </a:cubicBezTo>
                  <a:cubicBezTo>
                    <a:pt x="3025" y="17828"/>
                    <a:pt x="2846" y="17629"/>
                    <a:pt x="2667" y="17410"/>
                  </a:cubicBezTo>
                  <a:cubicBezTo>
                    <a:pt x="2428" y="17171"/>
                    <a:pt x="2150" y="16714"/>
                    <a:pt x="2010" y="16455"/>
                  </a:cubicBezTo>
                  <a:cubicBezTo>
                    <a:pt x="1971" y="16395"/>
                    <a:pt x="2030" y="16355"/>
                    <a:pt x="2010" y="16336"/>
                  </a:cubicBezTo>
                  <a:cubicBezTo>
                    <a:pt x="1951" y="16196"/>
                    <a:pt x="1871" y="16057"/>
                    <a:pt x="1812" y="15918"/>
                  </a:cubicBezTo>
                  <a:cubicBezTo>
                    <a:pt x="1672" y="15540"/>
                    <a:pt x="1573" y="15142"/>
                    <a:pt x="1414" y="14784"/>
                  </a:cubicBezTo>
                  <a:cubicBezTo>
                    <a:pt x="1553" y="14644"/>
                    <a:pt x="1354" y="14505"/>
                    <a:pt x="1334" y="14386"/>
                  </a:cubicBezTo>
                  <a:cubicBezTo>
                    <a:pt x="1274" y="14107"/>
                    <a:pt x="1274" y="13848"/>
                    <a:pt x="1215" y="13570"/>
                  </a:cubicBezTo>
                  <a:cubicBezTo>
                    <a:pt x="1155" y="13331"/>
                    <a:pt x="1155" y="13132"/>
                    <a:pt x="1155" y="12933"/>
                  </a:cubicBezTo>
                  <a:cubicBezTo>
                    <a:pt x="1115" y="12555"/>
                    <a:pt x="1036" y="12277"/>
                    <a:pt x="996" y="11978"/>
                  </a:cubicBezTo>
                  <a:cubicBezTo>
                    <a:pt x="976" y="11859"/>
                    <a:pt x="1016" y="11759"/>
                    <a:pt x="996" y="11660"/>
                  </a:cubicBezTo>
                  <a:cubicBezTo>
                    <a:pt x="976" y="11560"/>
                    <a:pt x="896" y="11461"/>
                    <a:pt x="896" y="11361"/>
                  </a:cubicBezTo>
                  <a:cubicBezTo>
                    <a:pt x="896" y="11282"/>
                    <a:pt x="936" y="11182"/>
                    <a:pt x="956" y="11083"/>
                  </a:cubicBezTo>
                  <a:cubicBezTo>
                    <a:pt x="956" y="10884"/>
                    <a:pt x="956" y="10685"/>
                    <a:pt x="916" y="10566"/>
                  </a:cubicBezTo>
                  <a:cubicBezTo>
                    <a:pt x="916" y="10506"/>
                    <a:pt x="936" y="10387"/>
                    <a:pt x="936" y="10387"/>
                  </a:cubicBezTo>
                  <a:cubicBezTo>
                    <a:pt x="916" y="10227"/>
                    <a:pt x="856" y="10088"/>
                    <a:pt x="856" y="9949"/>
                  </a:cubicBezTo>
                  <a:cubicBezTo>
                    <a:pt x="876" y="9849"/>
                    <a:pt x="956" y="9750"/>
                    <a:pt x="956" y="9630"/>
                  </a:cubicBezTo>
                  <a:cubicBezTo>
                    <a:pt x="956" y="9451"/>
                    <a:pt x="856" y="9233"/>
                    <a:pt x="856" y="9054"/>
                  </a:cubicBezTo>
                  <a:cubicBezTo>
                    <a:pt x="856" y="8755"/>
                    <a:pt x="996" y="8496"/>
                    <a:pt x="956" y="8238"/>
                  </a:cubicBezTo>
                  <a:cubicBezTo>
                    <a:pt x="717" y="8158"/>
                    <a:pt x="996" y="8178"/>
                    <a:pt x="1016" y="8138"/>
                  </a:cubicBezTo>
                  <a:cubicBezTo>
                    <a:pt x="1036" y="8098"/>
                    <a:pt x="996" y="7979"/>
                    <a:pt x="1016" y="7919"/>
                  </a:cubicBezTo>
                  <a:cubicBezTo>
                    <a:pt x="1055" y="7621"/>
                    <a:pt x="1055" y="7263"/>
                    <a:pt x="976" y="7084"/>
                  </a:cubicBezTo>
                  <a:cubicBezTo>
                    <a:pt x="1155" y="6447"/>
                    <a:pt x="1394" y="5552"/>
                    <a:pt x="1235" y="4915"/>
                  </a:cubicBezTo>
                  <a:cubicBezTo>
                    <a:pt x="1354" y="4915"/>
                    <a:pt x="1294" y="4796"/>
                    <a:pt x="1294" y="4756"/>
                  </a:cubicBezTo>
                  <a:cubicBezTo>
                    <a:pt x="1374" y="4477"/>
                    <a:pt x="1573" y="4239"/>
                    <a:pt x="1652" y="4060"/>
                  </a:cubicBezTo>
                  <a:cubicBezTo>
                    <a:pt x="1672" y="4000"/>
                    <a:pt x="1652" y="3920"/>
                    <a:pt x="1692" y="3861"/>
                  </a:cubicBezTo>
                  <a:cubicBezTo>
                    <a:pt x="1871" y="3542"/>
                    <a:pt x="2090" y="3224"/>
                    <a:pt x="2269" y="2886"/>
                  </a:cubicBezTo>
                  <a:cubicBezTo>
                    <a:pt x="2349" y="2727"/>
                    <a:pt x="2408" y="2528"/>
                    <a:pt x="2508" y="2289"/>
                  </a:cubicBezTo>
                  <a:cubicBezTo>
                    <a:pt x="2548" y="2189"/>
                    <a:pt x="2607" y="2110"/>
                    <a:pt x="2627" y="2090"/>
                  </a:cubicBezTo>
                  <a:cubicBezTo>
                    <a:pt x="2667" y="2030"/>
                    <a:pt x="2687" y="1951"/>
                    <a:pt x="2727" y="1871"/>
                  </a:cubicBezTo>
                  <a:cubicBezTo>
                    <a:pt x="2806" y="1592"/>
                    <a:pt x="3025" y="1354"/>
                    <a:pt x="3125" y="1115"/>
                  </a:cubicBezTo>
                  <a:cubicBezTo>
                    <a:pt x="3145" y="1075"/>
                    <a:pt x="3125" y="996"/>
                    <a:pt x="3145" y="936"/>
                  </a:cubicBezTo>
                  <a:cubicBezTo>
                    <a:pt x="3184" y="797"/>
                    <a:pt x="3264" y="677"/>
                    <a:pt x="3284" y="618"/>
                  </a:cubicBezTo>
                  <a:cubicBezTo>
                    <a:pt x="3284" y="478"/>
                    <a:pt x="3423" y="399"/>
                    <a:pt x="3383" y="259"/>
                  </a:cubicBezTo>
                  <a:cubicBezTo>
                    <a:pt x="3483" y="299"/>
                    <a:pt x="3622" y="80"/>
                    <a:pt x="3463" y="1"/>
                  </a:cubicBezTo>
                  <a:cubicBezTo>
                    <a:pt x="3204" y="120"/>
                    <a:pt x="2985" y="498"/>
                    <a:pt x="2727" y="538"/>
                  </a:cubicBezTo>
                  <a:cubicBezTo>
                    <a:pt x="2806" y="836"/>
                    <a:pt x="2508" y="916"/>
                    <a:pt x="2309" y="1175"/>
                  </a:cubicBezTo>
                  <a:cubicBezTo>
                    <a:pt x="2249" y="1254"/>
                    <a:pt x="2229" y="1393"/>
                    <a:pt x="2150" y="1473"/>
                  </a:cubicBezTo>
                  <a:cubicBezTo>
                    <a:pt x="2070" y="1592"/>
                    <a:pt x="1931" y="1692"/>
                    <a:pt x="1871" y="1811"/>
                  </a:cubicBezTo>
                  <a:cubicBezTo>
                    <a:pt x="1812" y="1911"/>
                    <a:pt x="1812" y="2070"/>
                    <a:pt x="1772" y="2169"/>
                  </a:cubicBezTo>
                  <a:cubicBezTo>
                    <a:pt x="1613" y="2547"/>
                    <a:pt x="1354" y="2786"/>
                    <a:pt x="1374" y="3085"/>
                  </a:cubicBezTo>
                  <a:cubicBezTo>
                    <a:pt x="1215" y="3184"/>
                    <a:pt x="1274" y="3363"/>
                    <a:pt x="1274" y="3522"/>
                  </a:cubicBezTo>
                  <a:cubicBezTo>
                    <a:pt x="1155" y="3761"/>
                    <a:pt x="1175" y="3801"/>
                    <a:pt x="1115" y="3980"/>
                  </a:cubicBezTo>
                  <a:cubicBezTo>
                    <a:pt x="1215" y="4398"/>
                    <a:pt x="956" y="4696"/>
                    <a:pt x="797" y="5054"/>
                  </a:cubicBezTo>
                  <a:cubicBezTo>
                    <a:pt x="558" y="5572"/>
                    <a:pt x="518" y="6089"/>
                    <a:pt x="379" y="6467"/>
                  </a:cubicBezTo>
                  <a:cubicBezTo>
                    <a:pt x="478" y="6905"/>
                    <a:pt x="220" y="7323"/>
                    <a:pt x="339" y="7740"/>
                  </a:cubicBezTo>
                  <a:cubicBezTo>
                    <a:pt x="120" y="7860"/>
                    <a:pt x="100" y="8357"/>
                    <a:pt x="200" y="8556"/>
                  </a:cubicBezTo>
                  <a:cubicBezTo>
                    <a:pt x="1" y="8735"/>
                    <a:pt x="120" y="8994"/>
                    <a:pt x="100" y="9252"/>
                  </a:cubicBezTo>
                  <a:cubicBezTo>
                    <a:pt x="81" y="9312"/>
                    <a:pt x="81" y="9392"/>
                    <a:pt x="61" y="9471"/>
                  </a:cubicBezTo>
                  <a:cubicBezTo>
                    <a:pt x="21" y="9750"/>
                    <a:pt x="81" y="10367"/>
                    <a:pt x="81" y="10546"/>
                  </a:cubicBezTo>
                  <a:cubicBezTo>
                    <a:pt x="61" y="10924"/>
                    <a:pt x="81" y="11242"/>
                    <a:pt x="200" y="11541"/>
                  </a:cubicBezTo>
                  <a:cubicBezTo>
                    <a:pt x="61" y="11600"/>
                    <a:pt x="160" y="11720"/>
                    <a:pt x="160" y="11799"/>
                  </a:cubicBezTo>
                  <a:cubicBezTo>
                    <a:pt x="120" y="12098"/>
                    <a:pt x="160" y="12356"/>
                    <a:pt x="180" y="12615"/>
                  </a:cubicBezTo>
                  <a:cubicBezTo>
                    <a:pt x="180" y="12814"/>
                    <a:pt x="100" y="13033"/>
                    <a:pt x="120" y="13232"/>
                  </a:cubicBezTo>
                  <a:cubicBezTo>
                    <a:pt x="120" y="13272"/>
                    <a:pt x="160" y="13291"/>
                    <a:pt x="180" y="13351"/>
                  </a:cubicBezTo>
                  <a:cubicBezTo>
                    <a:pt x="200" y="13411"/>
                    <a:pt x="140" y="13490"/>
                    <a:pt x="140" y="13510"/>
                  </a:cubicBezTo>
                  <a:cubicBezTo>
                    <a:pt x="200" y="13848"/>
                    <a:pt x="319" y="14187"/>
                    <a:pt x="399" y="14525"/>
                  </a:cubicBezTo>
                  <a:cubicBezTo>
                    <a:pt x="439" y="14724"/>
                    <a:pt x="399" y="14943"/>
                    <a:pt x="459" y="15142"/>
                  </a:cubicBezTo>
                  <a:cubicBezTo>
                    <a:pt x="518" y="15341"/>
                    <a:pt x="658" y="15520"/>
                    <a:pt x="717" y="15699"/>
                  </a:cubicBezTo>
                  <a:cubicBezTo>
                    <a:pt x="737" y="15798"/>
                    <a:pt x="737" y="15938"/>
                    <a:pt x="757" y="16057"/>
                  </a:cubicBezTo>
                  <a:cubicBezTo>
                    <a:pt x="797" y="16196"/>
                    <a:pt x="837" y="16336"/>
                    <a:pt x="896" y="16475"/>
                  </a:cubicBezTo>
                  <a:cubicBezTo>
                    <a:pt x="1016" y="16793"/>
                    <a:pt x="1135" y="17111"/>
                    <a:pt x="1314" y="17410"/>
                  </a:cubicBezTo>
                  <a:cubicBezTo>
                    <a:pt x="1394" y="17569"/>
                    <a:pt x="1553" y="17768"/>
                    <a:pt x="1593" y="17868"/>
                  </a:cubicBezTo>
                  <a:cubicBezTo>
                    <a:pt x="1593" y="17907"/>
                    <a:pt x="1672" y="17907"/>
                    <a:pt x="1672" y="17927"/>
                  </a:cubicBezTo>
                  <a:cubicBezTo>
                    <a:pt x="1712" y="18007"/>
                    <a:pt x="1752" y="18106"/>
                    <a:pt x="1812" y="18166"/>
                  </a:cubicBezTo>
                  <a:cubicBezTo>
                    <a:pt x="1851" y="18246"/>
                    <a:pt x="1951" y="18265"/>
                    <a:pt x="1991" y="18305"/>
                  </a:cubicBezTo>
                  <a:cubicBezTo>
                    <a:pt x="2190" y="18524"/>
                    <a:pt x="2607" y="19022"/>
                    <a:pt x="2568" y="19101"/>
                  </a:cubicBezTo>
                  <a:cubicBezTo>
                    <a:pt x="2548" y="19141"/>
                    <a:pt x="2647" y="19121"/>
                    <a:pt x="2647" y="19121"/>
                  </a:cubicBezTo>
                  <a:cubicBezTo>
                    <a:pt x="2667" y="19141"/>
                    <a:pt x="2707" y="19201"/>
                    <a:pt x="2747" y="19240"/>
                  </a:cubicBezTo>
                  <a:cubicBezTo>
                    <a:pt x="2826" y="19380"/>
                    <a:pt x="2886" y="19539"/>
                    <a:pt x="3005" y="19678"/>
                  </a:cubicBezTo>
                  <a:cubicBezTo>
                    <a:pt x="3105" y="19778"/>
                    <a:pt x="3264" y="19837"/>
                    <a:pt x="3363" y="19937"/>
                  </a:cubicBezTo>
                  <a:cubicBezTo>
                    <a:pt x="3443" y="20016"/>
                    <a:pt x="3463" y="20136"/>
                    <a:pt x="3542" y="20215"/>
                  </a:cubicBezTo>
                  <a:cubicBezTo>
                    <a:pt x="3622" y="20295"/>
                    <a:pt x="3761" y="20295"/>
                    <a:pt x="3841" y="20374"/>
                  </a:cubicBezTo>
                  <a:cubicBezTo>
                    <a:pt x="3841" y="20374"/>
                    <a:pt x="3861" y="20454"/>
                    <a:pt x="3901" y="2049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0" name="Google Shape;170;p3"/>
          <p:cNvSpPr/>
          <p:nvPr/>
        </p:nvSpPr>
        <p:spPr>
          <a:xfrm>
            <a:off x="600600" y="1014000"/>
            <a:ext cx="7942800" cy="3748500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1" name="Google Shape;171;p3"/>
          <p:cNvGrpSpPr/>
          <p:nvPr/>
        </p:nvGrpSpPr>
        <p:grpSpPr>
          <a:xfrm rot="-111">
            <a:off x="1170254" y="1570415"/>
            <a:ext cx="549014" cy="637128"/>
            <a:chOff x="5170900" y="2972300"/>
            <a:chExt cx="176600" cy="204950"/>
          </a:xfrm>
        </p:grpSpPr>
        <p:sp>
          <p:nvSpPr>
            <p:cNvPr id="172" name="Google Shape;172;p3"/>
            <p:cNvSpPr/>
            <p:nvPr/>
          </p:nvSpPr>
          <p:spPr>
            <a:xfrm>
              <a:off x="5170900" y="2972300"/>
              <a:ext cx="176600" cy="204950"/>
            </a:xfrm>
            <a:custGeom>
              <a:avLst/>
              <a:gdLst/>
              <a:ahLst/>
              <a:cxnLst/>
              <a:rect l="l" t="t" r="r" b="b"/>
              <a:pathLst>
                <a:path w="7064" h="8198" extrusionOk="0">
                  <a:moveTo>
                    <a:pt x="3503" y="0"/>
                  </a:moveTo>
                  <a:cubicBezTo>
                    <a:pt x="3457" y="0"/>
                    <a:pt x="3410" y="1"/>
                    <a:pt x="3363" y="4"/>
                  </a:cubicBezTo>
                  <a:cubicBezTo>
                    <a:pt x="2507" y="4"/>
                    <a:pt x="1851" y="382"/>
                    <a:pt x="1353" y="959"/>
                  </a:cubicBezTo>
                  <a:cubicBezTo>
                    <a:pt x="1293" y="1018"/>
                    <a:pt x="1234" y="1078"/>
                    <a:pt x="1194" y="1158"/>
                  </a:cubicBezTo>
                  <a:cubicBezTo>
                    <a:pt x="975" y="1456"/>
                    <a:pt x="776" y="1774"/>
                    <a:pt x="637" y="2132"/>
                  </a:cubicBezTo>
                  <a:cubicBezTo>
                    <a:pt x="577" y="2232"/>
                    <a:pt x="537" y="2351"/>
                    <a:pt x="498" y="2451"/>
                  </a:cubicBezTo>
                  <a:cubicBezTo>
                    <a:pt x="318" y="2928"/>
                    <a:pt x="199" y="3406"/>
                    <a:pt x="120" y="3824"/>
                  </a:cubicBezTo>
                  <a:cubicBezTo>
                    <a:pt x="80" y="3983"/>
                    <a:pt x="60" y="4122"/>
                    <a:pt x="40" y="4261"/>
                  </a:cubicBezTo>
                  <a:cubicBezTo>
                    <a:pt x="40" y="4361"/>
                    <a:pt x="20" y="4440"/>
                    <a:pt x="20" y="4500"/>
                  </a:cubicBezTo>
                  <a:cubicBezTo>
                    <a:pt x="0" y="4779"/>
                    <a:pt x="0" y="5057"/>
                    <a:pt x="0" y="5316"/>
                  </a:cubicBezTo>
                  <a:cubicBezTo>
                    <a:pt x="20" y="5415"/>
                    <a:pt x="20" y="5535"/>
                    <a:pt x="40" y="5654"/>
                  </a:cubicBezTo>
                  <a:cubicBezTo>
                    <a:pt x="80" y="5952"/>
                    <a:pt x="139" y="6231"/>
                    <a:pt x="259" y="6470"/>
                  </a:cubicBezTo>
                  <a:cubicBezTo>
                    <a:pt x="279" y="6549"/>
                    <a:pt x="318" y="6629"/>
                    <a:pt x="358" y="6709"/>
                  </a:cubicBezTo>
                  <a:cubicBezTo>
                    <a:pt x="776" y="7544"/>
                    <a:pt x="1592" y="8101"/>
                    <a:pt x="2925" y="8181"/>
                  </a:cubicBezTo>
                  <a:cubicBezTo>
                    <a:pt x="3081" y="8192"/>
                    <a:pt x="3252" y="8198"/>
                    <a:pt x="3433" y="8198"/>
                  </a:cubicBezTo>
                  <a:cubicBezTo>
                    <a:pt x="4268" y="8198"/>
                    <a:pt x="5301" y="8065"/>
                    <a:pt x="5889" y="7624"/>
                  </a:cubicBezTo>
                  <a:cubicBezTo>
                    <a:pt x="6208" y="7405"/>
                    <a:pt x="6447" y="7126"/>
                    <a:pt x="6626" y="6828"/>
                  </a:cubicBezTo>
                  <a:cubicBezTo>
                    <a:pt x="6665" y="6748"/>
                    <a:pt x="6705" y="6669"/>
                    <a:pt x="6725" y="6609"/>
                  </a:cubicBezTo>
                  <a:cubicBezTo>
                    <a:pt x="6844" y="6350"/>
                    <a:pt x="6944" y="6072"/>
                    <a:pt x="6984" y="5793"/>
                  </a:cubicBezTo>
                  <a:cubicBezTo>
                    <a:pt x="7004" y="5694"/>
                    <a:pt x="7024" y="5594"/>
                    <a:pt x="7024" y="5495"/>
                  </a:cubicBezTo>
                  <a:cubicBezTo>
                    <a:pt x="7063" y="5137"/>
                    <a:pt x="7063" y="4799"/>
                    <a:pt x="7043" y="4480"/>
                  </a:cubicBezTo>
                  <a:cubicBezTo>
                    <a:pt x="7043" y="4460"/>
                    <a:pt x="7043" y="4460"/>
                    <a:pt x="7043" y="4440"/>
                  </a:cubicBezTo>
                  <a:cubicBezTo>
                    <a:pt x="7043" y="4321"/>
                    <a:pt x="7024" y="4202"/>
                    <a:pt x="7004" y="4082"/>
                  </a:cubicBezTo>
                  <a:cubicBezTo>
                    <a:pt x="6944" y="3605"/>
                    <a:pt x="6825" y="3127"/>
                    <a:pt x="6665" y="2709"/>
                  </a:cubicBezTo>
                  <a:cubicBezTo>
                    <a:pt x="6606" y="2530"/>
                    <a:pt x="6526" y="2371"/>
                    <a:pt x="6447" y="2212"/>
                  </a:cubicBezTo>
                  <a:cubicBezTo>
                    <a:pt x="6228" y="1735"/>
                    <a:pt x="5949" y="1317"/>
                    <a:pt x="5611" y="978"/>
                  </a:cubicBezTo>
                  <a:cubicBezTo>
                    <a:pt x="5571" y="919"/>
                    <a:pt x="5511" y="859"/>
                    <a:pt x="5452" y="819"/>
                  </a:cubicBezTo>
                  <a:cubicBezTo>
                    <a:pt x="4890" y="295"/>
                    <a:pt x="4241" y="0"/>
                    <a:pt x="350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3"/>
            <p:cNvSpPr/>
            <p:nvPr/>
          </p:nvSpPr>
          <p:spPr>
            <a:xfrm>
              <a:off x="5183325" y="3022475"/>
              <a:ext cx="154225" cy="32975"/>
            </a:xfrm>
            <a:custGeom>
              <a:avLst/>
              <a:gdLst/>
              <a:ahLst/>
              <a:cxnLst/>
              <a:rect l="l" t="t" r="r" b="b"/>
              <a:pathLst>
                <a:path w="6169" h="1319" extrusionOk="0">
                  <a:moveTo>
                    <a:pt x="5430" y="1"/>
                  </a:moveTo>
                  <a:cubicBezTo>
                    <a:pt x="5261" y="1"/>
                    <a:pt x="5088" y="72"/>
                    <a:pt x="4915" y="245"/>
                  </a:cubicBezTo>
                  <a:cubicBezTo>
                    <a:pt x="4716" y="404"/>
                    <a:pt x="4616" y="663"/>
                    <a:pt x="4457" y="842"/>
                  </a:cubicBezTo>
                  <a:cubicBezTo>
                    <a:pt x="4356" y="956"/>
                    <a:pt x="4271" y="1001"/>
                    <a:pt x="4194" y="1001"/>
                  </a:cubicBezTo>
                  <a:cubicBezTo>
                    <a:pt x="4030" y="1001"/>
                    <a:pt x="3904" y="793"/>
                    <a:pt x="3741" y="603"/>
                  </a:cubicBezTo>
                  <a:cubicBezTo>
                    <a:pt x="3522" y="364"/>
                    <a:pt x="3283" y="26"/>
                    <a:pt x="2945" y="6"/>
                  </a:cubicBezTo>
                  <a:cubicBezTo>
                    <a:pt x="2925" y="4"/>
                    <a:pt x="2905" y="3"/>
                    <a:pt x="2885" y="3"/>
                  </a:cubicBezTo>
                  <a:cubicBezTo>
                    <a:pt x="2461" y="3"/>
                    <a:pt x="2178" y="397"/>
                    <a:pt x="1950" y="683"/>
                  </a:cubicBezTo>
                  <a:cubicBezTo>
                    <a:pt x="1804" y="856"/>
                    <a:pt x="1675" y="1002"/>
                    <a:pt x="1522" y="1002"/>
                  </a:cubicBezTo>
                  <a:cubicBezTo>
                    <a:pt x="1447" y="1002"/>
                    <a:pt x="1366" y="967"/>
                    <a:pt x="1274" y="881"/>
                  </a:cubicBezTo>
                  <a:cubicBezTo>
                    <a:pt x="1155" y="762"/>
                    <a:pt x="1075" y="603"/>
                    <a:pt x="975" y="464"/>
                  </a:cubicBezTo>
                  <a:cubicBezTo>
                    <a:pt x="762" y="204"/>
                    <a:pt x="537" y="97"/>
                    <a:pt x="326" y="97"/>
                  </a:cubicBezTo>
                  <a:cubicBezTo>
                    <a:pt x="263" y="97"/>
                    <a:pt x="200" y="107"/>
                    <a:pt x="140" y="125"/>
                  </a:cubicBezTo>
                  <a:cubicBezTo>
                    <a:pt x="80" y="225"/>
                    <a:pt x="40" y="344"/>
                    <a:pt x="1" y="444"/>
                  </a:cubicBezTo>
                  <a:cubicBezTo>
                    <a:pt x="96" y="388"/>
                    <a:pt x="194" y="355"/>
                    <a:pt x="294" y="355"/>
                  </a:cubicBezTo>
                  <a:cubicBezTo>
                    <a:pt x="445" y="355"/>
                    <a:pt x="601" y="431"/>
                    <a:pt x="757" y="623"/>
                  </a:cubicBezTo>
                  <a:cubicBezTo>
                    <a:pt x="916" y="822"/>
                    <a:pt x="1035" y="1080"/>
                    <a:pt x="1254" y="1220"/>
                  </a:cubicBezTo>
                  <a:cubicBezTo>
                    <a:pt x="1354" y="1280"/>
                    <a:pt x="1446" y="1306"/>
                    <a:pt x="1530" y="1306"/>
                  </a:cubicBezTo>
                  <a:cubicBezTo>
                    <a:pt x="2065" y="1306"/>
                    <a:pt x="2320" y="257"/>
                    <a:pt x="2868" y="257"/>
                  </a:cubicBezTo>
                  <a:cubicBezTo>
                    <a:pt x="2918" y="257"/>
                    <a:pt x="2970" y="266"/>
                    <a:pt x="3025" y="285"/>
                  </a:cubicBezTo>
                  <a:cubicBezTo>
                    <a:pt x="3452" y="427"/>
                    <a:pt x="3752" y="1319"/>
                    <a:pt x="4253" y="1319"/>
                  </a:cubicBezTo>
                  <a:cubicBezTo>
                    <a:pt x="4311" y="1319"/>
                    <a:pt x="4373" y="1307"/>
                    <a:pt x="4437" y="1279"/>
                  </a:cubicBezTo>
                  <a:cubicBezTo>
                    <a:pt x="4835" y="1100"/>
                    <a:pt x="4855" y="364"/>
                    <a:pt x="5333" y="245"/>
                  </a:cubicBezTo>
                  <a:cubicBezTo>
                    <a:pt x="5358" y="239"/>
                    <a:pt x="5384" y="236"/>
                    <a:pt x="5411" y="236"/>
                  </a:cubicBezTo>
                  <a:cubicBezTo>
                    <a:pt x="5654" y="236"/>
                    <a:pt x="5935" y="469"/>
                    <a:pt x="6168" y="702"/>
                  </a:cubicBezTo>
                  <a:cubicBezTo>
                    <a:pt x="6109" y="523"/>
                    <a:pt x="6029" y="364"/>
                    <a:pt x="5950" y="205"/>
                  </a:cubicBezTo>
                  <a:cubicBezTo>
                    <a:pt x="5785" y="82"/>
                    <a:pt x="5610" y="1"/>
                    <a:pt x="54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3"/>
            <p:cNvSpPr/>
            <p:nvPr/>
          </p:nvSpPr>
          <p:spPr>
            <a:xfrm>
              <a:off x="5170900" y="3091725"/>
              <a:ext cx="175600" cy="32875"/>
            </a:xfrm>
            <a:custGeom>
              <a:avLst/>
              <a:gdLst/>
              <a:ahLst/>
              <a:cxnLst/>
              <a:rect l="l" t="t" r="r" b="b"/>
              <a:pathLst>
                <a:path w="7024" h="1315" extrusionOk="0">
                  <a:moveTo>
                    <a:pt x="3389" y="1"/>
                  </a:moveTo>
                  <a:cubicBezTo>
                    <a:pt x="2951" y="1"/>
                    <a:pt x="2680" y="387"/>
                    <a:pt x="2447" y="698"/>
                  </a:cubicBezTo>
                  <a:cubicBezTo>
                    <a:pt x="2301" y="857"/>
                    <a:pt x="2173" y="999"/>
                    <a:pt x="2021" y="999"/>
                  </a:cubicBezTo>
                  <a:cubicBezTo>
                    <a:pt x="1946" y="999"/>
                    <a:pt x="1864" y="963"/>
                    <a:pt x="1771" y="877"/>
                  </a:cubicBezTo>
                  <a:cubicBezTo>
                    <a:pt x="1652" y="778"/>
                    <a:pt x="1572" y="599"/>
                    <a:pt x="1472" y="479"/>
                  </a:cubicBezTo>
                  <a:cubicBezTo>
                    <a:pt x="1256" y="203"/>
                    <a:pt x="1037" y="91"/>
                    <a:pt x="820" y="91"/>
                  </a:cubicBezTo>
                  <a:cubicBezTo>
                    <a:pt x="537" y="91"/>
                    <a:pt x="259" y="280"/>
                    <a:pt x="0" y="539"/>
                  </a:cubicBezTo>
                  <a:cubicBezTo>
                    <a:pt x="20" y="638"/>
                    <a:pt x="20" y="758"/>
                    <a:pt x="40" y="877"/>
                  </a:cubicBezTo>
                  <a:cubicBezTo>
                    <a:pt x="272" y="607"/>
                    <a:pt x="528" y="353"/>
                    <a:pt x="799" y="353"/>
                  </a:cubicBezTo>
                  <a:cubicBezTo>
                    <a:pt x="947" y="353"/>
                    <a:pt x="1099" y="429"/>
                    <a:pt x="1254" y="618"/>
                  </a:cubicBezTo>
                  <a:cubicBezTo>
                    <a:pt x="1413" y="817"/>
                    <a:pt x="1532" y="1076"/>
                    <a:pt x="1751" y="1215"/>
                  </a:cubicBezTo>
                  <a:cubicBezTo>
                    <a:pt x="1850" y="1276"/>
                    <a:pt x="1940" y="1302"/>
                    <a:pt x="2024" y="1302"/>
                  </a:cubicBezTo>
                  <a:cubicBezTo>
                    <a:pt x="2548" y="1302"/>
                    <a:pt x="2815" y="272"/>
                    <a:pt x="3363" y="272"/>
                  </a:cubicBezTo>
                  <a:cubicBezTo>
                    <a:pt x="3414" y="272"/>
                    <a:pt x="3466" y="281"/>
                    <a:pt x="3522" y="300"/>
                  </a:cubicBezTo>
                  <a:cubicBezTo>
                    <a:pt x="3949" y="425"/>
                    <a:pt x="4249" y="1314"/>
                    <a:pt x="4735" y="1314"/>
                  </a:cubicBezTo>
                  <a:cubicBezTo>
                    <a:pt x="4792" y="1314"/>
                    <a:pt x="4852" y="1302"/>
                    <a:pt x="4915" y="1275"/>
                  </a:cubicBezTo>
                  <a:cubicBezTo>
                    <a:pt x="5332" y="1116"/>
                    <a:pt x="5352" y="360"/>
                    <a:pt x="5830" y="240"/>
                  </a:cubicBezTo>
                  <a:cubicBezTo>
                    <a:pt x="5852" y="236"/>
                    <a:pt x="5876" y="233"/>
                    <a:pt x="5899" y="233"/>
                  </a:cubicBezTo>
                  <a:cubicBezTo>
                    <a:pt x="6269" y="233"/>
                    <a:pt x="6739" y="792"/>
                    <a:pt x="6964" y="1016"/>
                  </a:cubicBezTo>
                  <a:lnTo>
                    <a:pt x="6984" y="1016"/>
                  </a:lnTo>
                  <a:cubicBezTo>
                    <a:pt x="7004" y="917"/>
                    <a:pt x="7024" y="817"/>
                    <a:pt x="7024" y="718"/>
                  </a:cubicBezTo>
                  <a:cubicBezTo>
                    <a:pt x="6686" y="395"/>
                    <a:pt x="6310" y="2"/>
                    <a:pt x="5907" y="2"/>
                  </a:cubicBezTo>
                  <a:cubicBezTo>
                    <a:pt x="5740" y="2"/>
                    <a:pt x="5568" y="71"/>
                    <a:pt x="5392" y="240"/>
                  </a:cubicBezTo>
                  <a:cubicBezTo>
                    <a:pt x="5213" y="419"/>
                    <a:pt x="5113" y="658"/>
                    <a:pt x="4954" y="837"/>
                  </a:cubicBezTo>
                  <a:cubicBezTo>
                    <a:pt x="4853" y="951"/>
                    <a:pt x="4768" y="997"/>
                    <a:pt x="4691" y="997"/>
                  </a:cubicBezTo>
                  <a:cubicBezTo>
                    <a:pt x="4527" y="997"/>
                    <a:pt x="4401" y="788"/>
                    <a:pt x="4238" y="599"/>
                  </a:cubicBezTo>
                  <a:cubicBezTo>
                    <a:pt x="4019" y="360"/>
                    <a:pt x="3780" y="22"/>
                    <a:pt x="3422" y="2"/>
                  </a:cubicBezTo>
                  <a:cubicBezTo>
                    <a:pt x="3411" y="1"/>
                    <a:pt x="3400" y="1"/>
                    <a:pt x="33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5" name="Google Shape;175;p3"/>
          <p:cNvGrpSpPr/>
          <p:nvPr/>
        </p:nvGrpSpPr>
        <p:grpSpPr>
          <a:xfrm>
            <a:off x="600600" y="519300"/>
            <a:ext cx="7942800" cy="494700"/>
            <a:chOff x="600600" y="519300"/>
            <a:chExt cx="7942800" cy="494700"/>
          </a:xfrm>
        </p:grpSpPr>
        <p:sp>
          <p:nvSpPr>
            <p:cNvPr id="176" name="Google Shape;176;p3"/>
            <p:cNvSpPr/>
            <p:nvPr/>
          </p:nvSpPr>
          <p:spPr>
            <a:xfrm>
              <a:off x="600600" y="519300"/>
              <a:ext cx="7942800" cy="494700"/>
            </a:xfrm>
            <a:prstGeom prst="rect">
              <a:avLst/>
            </a:prstGeom>
            <a:solidFill>
              <a:schemeClr val="accent4"/>
            </a:solidFill>
            <a:ln w="381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7" name="Google Shape;177;p3"/>
            <p:cNvGrpSpPr/>
            <p:nvPr/>
          </p:nvGrpSpPr>
          <p:grpSpPr>
            <a:xfrm>
              <a:off x="7542569" y="681111"/>
              <a:ext cx="789243" cy="171052"/>
              <a:chOff x="733775" y="310686"/>
              <a:chExt cx="789243" cy="171052"/>
            </a:xfrm>
          </p:grpSpPr>
          <p:sp>
            <p:nvSpPr>
              <p:cNvPr id="178" name="Google Shape;178;p3"/>
              <p:cNvSpPr/>
              <p:nvPr/>
            </p:nvSpPr>
            <p:spPr>
              <a:xfrm>
                <a:off x="1364945" y="310686"/>
                <a:ext cx="158072" cy="171052"/>
              </a:xfrm>
              <a:prstGeom prst="rect">
                <a:avLst/>
              </a:prstGeom>
            </p:spPr>
            <p:txBody>
              <a:bodyPr>
                <a:prstTxWarp prst="textPlain">
                  <a:avLst/>
                </a:prstTxWarp>
              </a:bodyPr>
              <a:lstStyle/>
              <a:p>
                <a:pPr lvl="0" algn="ctr"/>
                <a:r>
                  <a:rPr b="0" i="0">
                    <a:ln>
                      <a:noFill/>
                    </a:ln>
                    <a:solidFill>
                      <a:schemeClr val="lt2"/>
                    </a:solidFill>
                    <a:latin typeface="Gaegu;300"/>
                  </a:rPr>
                  <a:t>x</a:t>
                </a:r>
              </a:p>
            </p:txBody>
          </p:sp>
          <p:sp>
            <p:nvSpPr>
              <p:cNvPr id="179" name="Google Shape;179;p3"/>
              <p:cNvSpPr/>
              <p:nvPr/>
            </p:nvSpPr>
            <p:spPr>
              <a:xfrm>
                <a:off x="733775" y="385383"/>
                <a:ext cx="155474" cy="21652"/>
              </a:xfrm>
              <a:prstGeom prst="rect">
                <a:avLst/>
              </a:prstGeom>
            </p:spPr>
            <p:txBody>
              <a:bodyPr>
                <a:prstTxWarp prst="textPlain">
                  <a:avLst/>
                </a:prstTxWarp>
              </a:bodyPr>
              <a:lstStyle/>
              <a:p>
                <a:pPr lvl="0" algn="ctr"/>
                <a:r>
                  <a:rPr b="0" i="0">
                    <a:ln>
                      <a:noFill/>
                    </a:ln>
                    <a:solidFill>
                      <a:schemeClr val="lt2"/>
                    </a:solidFill>
                    <a:latin typeface="Gaegu;300"/>
                  </a:rPr>
                  <a:t>-</a:t>
                </a:r>
              </a:p>
            </p:txBody>
          </p:sp>
          <p:grpSp>
            <p:nvGrpSpPr>
              <p:cNvPr id="180" name="Google Shape;180;p3"/>
              <p:cNvGrpSpPr/>
              <p:nvPr/>
            </p:nvGrpSpPr>
            <p:grpSpPr>
              <a:xfrm>
                <a:off x="1015525" y="313175"/>
                <a:ext cx="184510" cy="164017"/>
                <a:chOff x="7228702" y="774508"/>
                <a:chExt cx="285046" cy="253347"/>
              </a:xfrm>
            </p:grpSpPr>
            <p:grpSp>
              <p:nvGrpSpPr>
                <p:cNvPr id="181" name="Google Shape;181;p3"/>
                <p:cNvGrpSpPr/>
                <p:nvPr/>
              </p:nvGrpSpPr>
              <p:grpSpPr>
                <a:xfrm>
                  <a:off x="7313001" y="774508"/>
                  <a:ext cx="200747" cy="228523"/>
                  <a:chOff x="7313001" y="774508"/>
                  <a:chExt cx="200747" cy="228523"/>
                </a:xfrm>
              </p:grpSpPr>
              <p:sp>
                <p:nvSpPr>
                  <p:cNvPr id="182" name="Google Shape;182;p3"/>
                  <p:cNvSpPr/>
                  <p:nvPr/>
                </p:nvSpPr>
                <p:spPr>
                  <a:xfrm>
                    <a:off x="7315737" y="774508"/>
                    <a:ext cx="198011" cy="2285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360" h="9811" extrusionOk="0">
                        <a:moveTo>
                          <a:pt x="0" y="0"/>
                        </a:moveTo>
                        <a:lnTo>
                          <a:pt x="9360" y="0"/>
                        </a:lnTo>
                        <a:lnTo>
                          <a:pt x="9135" y="9811"/>
                        </a:lnTo>
                        <a:lnTo>
                          <a:pt x="57" y="9699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</p:sp>
              <p:sp>
                <p:nvSpPr>
                  <p:cNvPr id="183" name="Google Shape;183;p3"/>
                  <p:cNvSpPr/>
                  <p:nvPr/>
                </p:nvSpPr>
                <p:spPr>
                  <a:xfrm>
                    <a:off x="7313001" y="778289"/>
                    <a:ext cx="200743" cy="2172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930" h="32566" extrusionOk="0">
                        <a:moveTo>
                          <a:pt x="30399" y="659"/>
                        </a:moveTo>
                        <a:cubicBezTo>
                          <a:pt x="35696" y="659"/>
                          <a:pt x="40992" y="748"/>
                          <a:pt x="46287" y="1032"/>
                        </a:cubicBezTo>
                        <a:cubicBezTo>
                          <a:pt x="46271" y="11283"/>
                          <a:pt x="46004" y="21534"/>
                          <a:pt x="46114" y="31801"/>
                        </a:cubicBezTo>
                        <a:cubicBezTo>
                          <a:pt x="40818" y="31890"/>
                          <a:pt x="35523" y="31916"/>
                          <a:pt x="30230" y="31916"/>
                        </a:cubicBezTo>
                        <a:cubicBezTo>
                          <a:pt x="22733" y="31916"/>
                          <a:pt x="15238" y="31864"/>
                          <a:pt x="7744" y="31864"/>
                        </a:cubicBezTo>
                        <a:cubicBezTo>
                          <a:pt x="5560" y="31864"/>
                          <a:pt x="3376" y="31868"/>
                          <a:pt x="1192" y="31879"/>
                        </a:cubicBezTo>
                        <a:cubicBezTo>
                          <a:pt x="925" y="21566"/>
                          <a:pt x="706" y="11252"/>
                          <a:pt x="659" y="923"/>
                        </a:cubicBezTo>
                        <a:lnTo>
                          <a:pt x="659" y="923"/>
                        </a:lnTo>
                        <a:cubicBezTo>
                          <a:pt x="1402" y="926"/>
                          <a:pt x="2145" y="928"/>
                          <a:pt x="2887" y="928"/>
                        </a:cubicBezTo>
                        <a:cubicBezTo>
                          <a:pt x="12055" y="928"/>
                          <a:pt x="21228" y="659"/>
                          <a:pt x="30399" y="659"/>
                        </a:cubicBezTo>
                        <a:close/>
                        <a:moveTo>
                          <a:pt x="30451" y="1"/>
                        </a:moveTo>
                        <a:cubicBezTo>
                          <a:pt x="21100" y="1"/>
                          <a:pt x="11743" y="284"/>
                          <a:pt x="2391" y="284"/>
                        </a:cubicBezTo>
                        <a:cubicBezTo>
                          <a:pt x="1792" y="284"/>
                          <a:pt x="1194" y="282"/>
                          <a:pt x="596" y="280"/>
                        </a:cubicBezTo>
                        <a:cubicBezTo>
                          <a:pt x="535" y="195"/>
                          <a:pt x="431" y="152"/>
                          <a:pt x="327" y="152"/>
                        </a:cubicBezTo>
                        <a:cubicBezTo>
                          <a:pt x="164" y="152"/>
                          <a:pt x="0" y="257"/>
                          <a:pt x="0" y="468"/>
                        </a:cubicBezTo>
                        <a:cubicBezTo>
                          <a:pt x="47" y="10986"/>
                          <a:pt x="267" y="21487"/>
                          <a:pt x="533" y="31989"/>
                        </a:cubicBezTo>
                        <a:cubicBezTo>
                          <a:pt x="533" y="32005"/>
                          <a:pt x="533" y="32020"/>
                          <a:pt x="549" y="32020"/>
                        </a:cubicBezTo>
                        <a:cubicBezTo>
                          <a:pt x="424" y="32224"/>
                          <a:pt x="518" y="32538"/>
                          <a:pt x="800" y="32538"/>
                        </a:cubicBezTo>
                        <a:cubicBezTo>
                          <a:pt x="3274" y="32522"/>
                          <a:pt x="5749" y="32517"/>
                          <a:pt x="8223" y="32517"/>
                        </a:cubicBezTo>
                        <a:cubicBezTo>
                          <a:pt x="15481" y="32517"/>
                          <a:pt x="22739" y="32566"/>
                          <a:pt x="29996" y="32566"/>
                        </a:cubicBezTo>
                        <a:cubicBezTo>
                          <a:pt x="35390" y="32566"/>
                          <a:pt x="40783" y="32539"/>
                          <a:pt x="46177" y="32444"/>
                        </a:cubicBezTo>
                        <a:cubicBezTo>
                          <a:pt x="46365" y="32444"/>
                          <a:pt x="46459" y="32318"/>
                          <a:pt x="46490" y="32162"/>
                        </a:cubicBezTo>
                        <a:cubicBezTo>
                          <a:pt x="46631" y="32146"/>
                          <a:pt x="46773" y="32052"/>
                          <a:pt x="46757" y="31848"/>
                        </a:cubicBezTo>
                        <a:cubicBezTo>
                          <a:pt x="46663" y="21409"/>
                          <a:pt x="46929" y="10954"/>
                          <a:pt x="46929" y="515"/>
                        </a:cubicBezTo>
                        <a:cubicBezTo>
                          <a:pt x="46929" y="300"/>
                          <a:pt x="46765" y="193"/>
                          <a:pt x="46602" y="193"/>
                        </a:cubicBezTo>
                        <a:cubicBezTo>
                          <a:pt x="46479" y="193"/>
                          <a:pt x="46356" y="253"/>
                          <a:pt x="46302" y="374"/>
                        </a:cubicBezTo>
                        <a:cubicBezTo>
                          <a:pt x="41022" y="91"/>
                          <a:pt x="35737" y="1"/>
                          <a:pt x="30451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 w="9525" cap="flat" cmpd="sng">
                    <a:solidFill>
                      <a:schemeClr val="lt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84" name="Google Shape;184;p3"/>
                <p:cNvGrpSpPr/>
                <p:nvPr/>
              </p:nvGrpSpPr>
              <p:grpSpPr>
                <a:xfrm>
                  <a:off x="7228702" y="809455"/>
                  <a:ext cx="200757" cy="218400"/>
                  <a:chOff x="7269477" y="781280"/>
                  <a:chExt cx="200757" cy="218400"/>
                </a:xfrm>
              </p:grpSpPr>
              <p:sp>
                <p:nvSpPr>
                  <p:cNvPr id="185" name="Google Shape;185;p3"/>
                  <p:cNvSpPr/>
                  <p:nvPr/>
                </p:nvSpPr>
                <p:spPr>
                  <a:xfrm>
                    <a:off x="7269477" y="781280"/>
                    <a:ext cx="200749" cy="2172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360" h="9811" extrusionOk="0">
                        <a:moveTo>
                          <a:pt x="0" y="0"/>
                        </a:moveTo>
                        <a:lnTo>
                          <a:pt x="9360" y="0"/>
                        </a:lnTo>
                        <a:lnTo>
                          <a:pt x="9135" y="9811"/>
                        </a:lnTo>
                        <a:lnTo>
                          <a:pt x="57" y="9699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</p:sp>
              <p:sp>
                <p:nvSpPr>
                  <p:cNvPr id="186" name="Google Shape;186;p3"/>
                  <p:cNvSpPr/>
                  <p:nvPr/>
                </p:nvSpPr>
                <p:spPr>
                  <a:xfrm>
                    <a:off x="7269491" y="782465"/>
                    <a:ext cx="200743" cy="2172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930" h="32566" extrusionOk="0">
                        <a:moveTo>
                          <a:pt x="30399" y="659"/>
                        </a:moveTo>
                        <a:cubicBezTo>
                          <a:pt x="35696" y="659"/>
                          <a:pt x="40992" y="748"/>
                          <a:pt x="46287" y="1032"/>
                        </a:cubicBezTo>
                        <a:cubicBezTo>
                          <a:pt x="46271" y="11283"/>
                          <a:pt x="46004" y="21534"/>
                          <a:pt x="46114" y="31801"/>
                        </a:cubicBezTo>
                        <a:cubicBezTo>
                          <a:pt x="40818" y="31890"/>
                          <a:pt x="35523" y="31916"/>
                          <a:pt x="30230" y="31916"/>
                        </a:cubicBezTo>
                        <a:cubicBezTo>
                          <a:pt x="22733" y="31916"/>
                          <a:pt x="15238" y="31864"/>
                          <a:pt x="7744" y="31864"/>
                        </a:cubicBezTo>
                        <a:cubicBezTo>
                          <a:pt x="5560" y="31864"/>
                          <a:pt x="3376" y="31868"/>
                          <a:pt x="1192" y="31879"/>
                        </a:cubicBezTo>
                        <a:cubicBezTo>
                          <a:pt x="925" y="21566"/>
                          <a:pt x="706" y="11252"/>
                          <a:pt x="659" y="923"/>
                        </a:cubicBezTo>
                        <a:lnTo>
                          <a:pt x="659" y="923"/>
                        </a:lnTo>
                        <a:cubicBezTo>
                          <a:pt x="1402" y="926"/>
                          <a:pt x="2145" y="928"/>
                          <a:pt x="2887" y="928"/>
                        </a:cubicBezTo>
                        <a:cubicBezTo>
                          <a:pt x="12055" y="928"/>
                          <a:pt x="21228" y="659"/>
                          <a:pt x="30399" y="659"/>
                        </a:cubicBezTo>
                        <a:close/>
                        <a:moveTo>
                          <a:pt x="30451" y="1"/>
                        </a:moveTo>
                        <a:cubicBezTo>
                          <a:pt x="21100" y="1"/>
                          <a:pt x="11743" y="284"/>
                          <a:pt x="2391" y="284"/>
                        </a:cubicBezTo>
                        <a:cubicBezTo>
                          <a:pt x="1792" y="284"/>
                          <a:pt x="1194" y="282"/>
                          <a:pt x="596" y="280"/>
                        </a:cubicBezTo>
                        <a:cubicBezTo>
                          <a:pt x="535" y="195"/>
                          <a:pt x="431" y="152"/>
                          <a:pt x="327" y="152"/>
                        </a:cubicBezTo>
                        <a:cubicBezTo>
                          <a:pt x="164" y="152"/>
                          <a:pt x="0" y="257"/>
                          <a:pt x="0" y="468"/>
                        </a:cubicBezTo>
                        <a:cubicBezTo>
                          <a:pt x="47" y="10986"/>
                          <a:pt x="267" y="21487"/>
                          <a:pt x="533" y="31989"/>
                        </a:cubicBezTo>
                        <a:cubicBezTo>
                          <a:pt x="533" y="32005"/>
                          <a:pt x="533" y="32020"/>
                          <a:pt x="549" y="32020"/>
                        </a:cubicBezTo>
                        <a:cubicBezTo>
                          <a:pt x="424" y="32224"/>
                          <a:pt x="518" y="32538"/>
                          <a:pt x="800" y="32538"/>
                        </a:cubicBezTo>
                        <a:cubicBezTo>
                          <a:pt x="3274" y="32522"/>
                          <a:pt x="5749" y="32517"/>
                          <a:pt x="8223" y="32517"/>
                        </a:cubicBezTo>
                        <a:cubicBezTo>
                          <a:pt x="15481" y="32517"/>
                          <a:pt x="22739" y="32566"/>
                          <a:pt x="29996" y="32566"/>
                        </a:cubicBezTo>
                        <a:cubicBezTo>
                          <a:pt x="35390" y="32566"/>
                          <a:pt x="40783" y="32539"/>
                          <a:pt x="46177" y="32444"/>
                        </a:cubicBezTo>
                        <a:cubicBezTo>
                          <a:pt x="46365" y="32444"/>
                          <a:pt x="46459" y="32318"/>
                          <a:pt x="46490" y="32162"/>
                        </a:cubicBezTo>
                        <a:cubicBezTo>
                          <a:pt x="46631" y="32146"/>
                          <a:pt x="46773" y="32052"/>
                          <a:pt x="46757" y="31848"/>
                        </a:cubicBezTo>
                        <a:cubicBezTo>
                          <a:pt x="46663" y="21409"/>
                          <a:pt x="46929" y="10954"/>
                          <a:pt x="46929" y="515"/>
                        </a:cubicBezTo>
                        <a:cubicBezTo>
                          <a:pt x="46929" y="300"/>
                          <a:pt x="46765" y="193"/>
                          <a:pt x="46602" y="193"/>
                        </a:cubicBezTo>
                        <a:cubicBezTo>
                          <a:pt x="46479" y="193"/>
                          <a:pt x="46356" y="253"/>
                          <a:pt x="46302" y="374"/>
                        </a:cubicBezTo>
                        <a:cubicBezTo>
                          <a:pt x="41022" y="91"/>
                          <a:pt x="35737" y="1"/>
                          <a:pt x="30451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 w="9525" cap="flat" cmpd="sng">
                    <a:solidFill>
                      <a:schemeClr val="lt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grpSp>
          <p:nvGrpSpPr>
            <p:cNvPr id="187" name="Google Shape;187;p3"/>
            <p:cNvGrpSpPr/>
            <p:nvPr/>
          </p:nvGrpSpPr>
          <p:grpSpPr>
            <a:xfrm>
              <a:off x="812189" y="664537"/>
              <a:ext cx="800559" cy="204209"/>
              <a:chOff x="747420" y="664537"/>
              <a:chExt cx="800559" cy="204209"/>
            </a:xfrm>
          </p:grpSpPr>
          <p:grpSp>
            <p:nvGrpSpPr>
              <p:cNvPr id="188" name="Google Shape;188;p3"/>
              <p:cNvGrpSpPr/>
              <p:nvPr/>
            </p:nvGrpSpPr>
            <p:grpSpPr>
              <a:xfrm>
                <a:off x="1339984" y="664537"/>
                <a:ext cx="207995" cy="204209"/>
                <a:chOff x="1541700" y="658850"/>
                <a:chExt cx="253838" cy="249218"/>
              </a:xfrm>
            </p:grpSpPr>
            <p:sp>
              <p:nvSpPr>
                <p:cNvPr id="189" name="Google Shape;189;p3"/>
                <p:cNvSpPr/>
                <p:nvPr/>
              </p:nvSpPr>
              <p:spPr>
                <a:xfrm>
                  <a:off x="1541700" y="658850"/>
                  <a:ext cx="253838" cy="2492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27" h="16128" extrusionOk="0">
                      <a:moveTo>
                        <a:pt x="6489" y="697"/>
                      </a:moveTo>
                      <a:cubicBezTo>
                        <a:pt x="6850" y="1277"/>
                        <a:pt x="7179" y="1857"/>
                        <a:pt x="7524" y="2437"/>
                      </a:cubicBezTo>
                      <a:cubicBezTo>
                        <a:pt x="7595" y="2553"/>
                        <a:pt x="7692" y="2598"/>
                        <a:pt x="7788" y="2598"/>
                      </a:cubicBezTo>
                      <a:cubicBezTo>
                        <a:pt x="7861" y="2598"/>
                        <a:pt x="7933" y="2572"/>
                        <a:pt x="7994" y="2531"/>
                      </a:cubicBezTo>
                      <a:lnTo>
                        <a:pt x="8088" y="2531"/>
                      </a:lnTo>
                      <a:cubicBezTo>
                        <a:pt x="8274" y="2499"/>
                        <a:pt x="8456" y="2485"/>
                        <a:pt x="8637" y="2485"/>
                      </a:cubicBezTo>
                      <a:cubicBezTo>
                        <a:pt x="9083" y="2485"/>
                        <a:pt x="9518" y="2574"/>
                        <a:pt x="9953" y="2719"/>
                      </a:cubicBezTo>
                      <a:cubicBezTo>
                        <a:pt x="9987" y="2730"/>
                        <a:pt x="10020" y="2741"/>
                        <a:pt x="10053" y="2741"/>
                      </a:cubicBezTo>
                      <a:cubicBezTo>
                        <a:pt x="10067" y="2741"/>
                        <a:pt x="10081" y="2739"/>
                        <a:pt x="10094" y="2735"/>
                      </a:cubicBezTo>
                      <a:cubicBezTo>
                        <a:pt x="10116" y="2738"/>
                        <a:pt x="10137" y="2740"/>
                        <a:pt x="10158" y="2740"/>
                      </a:cubicBezTo>
                      <a:cubicBezTo>
                        <a:pt x="10230" y="2740"/>
                        <a:pt x="10300" y="2717"/>
                        <a:pt x="10361" y="2656"/>
                      </a:cubicBezTo>
                      <a:cubicBezTo>
                        <a:pt x="10847" y="2186"/>
                        <a:pt x="11348" y="1747"/>
                        <a:pt x="11881" y="1340"/>
                      </a:cubicBezTo>
                      <a:cubicBezTo>
                        <a:pt x="12054" y="1434"/>
                        <a:pt x="12242" y="1528"/>
                        <a:pt x="12414" y="1638"/>
                      </a:cubicBezTo>
                      <a:cubicBezTo>
                        <a:pt x="12242" y="2249"/>
                        <a:pt x="12069" y="2845"/>
                        <a:pt x="11897" y="3456"/>
                      </a:cubicBezTo>
                      <a:cubicBezTo>
                        <a:pt x="11756" y="3581"/>
                        <a:pt x="11725" y="3848"/>
                        <a:pt x="11928" y="3973"/>
                      </a:cubicBezTo>
                      <a:cubicBezTo>
                        <a:pt x="12477" y="4334"/>
                        <a:pt x="12869" y="4820"/>
                        <a:pt x="13167" y="5399"/>
                      </a:cubicBezTo>
                      <a:cubicBezTo>
                        <a:pt x="13198" y="5431"/>
                        <a:pt x="13214" y="5462"/>
                        <a:pt x="13245" y="5494"/>
                      </a:cubicBezTo>
                      <a:cubicBezTo>
                        <a:pt x="13292" y="5572"/>
                        <a:pt x="13386" y="5635"/>
                        <a:pt x="13511" y="5635"/>
                      </a:cubicBezTo>
                      <a:cubicBezTo>
                        <a:pt x="14185" y="5635"/>
                        <a:pt x="14859" y="5650"/>
                        <a:pt x="15518" y="5697"/>
                      </a:cubicBezTo>
                      <a:cubicBezTo>
                        <a:pt x="15596" y="5901"/>
                        <a:pt x="15659" y="6089"/>
                        <a:pt x="15706" y="6293"/>
                      </a:cubicBezTo>
                      <a:cubicBezTo>
                        <a:pt x="15126" y="6653"/>
                        <a:pt x="14546" y="6983"/>
                        <a:pt x="13966" y="7343"/>
                      </a:cubicBezTo>
                      <a:cubicBezTo>
                        <a:pt x="13935" y="7359"/>
                        <a:pt x="13903" y="7374"/>
                        <a:pt x="13888" y="7406"/>
                      </a:cubicBezTo>
                      <a:cubicBezTo>
                        <a:pt x="13778" y="7469"/>
                        <a:pt x="13700" y="7594"/>
                        <a:pt x="13731" y="7766"/>
                      </a:cubicBezTo>
                      <a:cubicBezTo>
                        <a:pt x="13888" y="8393"/>
                        <a:pt x="13856" y="9005"/>
                        <a:pt x="13684" y="9632"/>
                      </a:cubicBezTo>
                      <a:cubicBezTo>
                        <a:pt x="13684" y="9663"/>
                        <a:pt x="13684" y="9694"/>
                        <a:pt x="13684" y="9726"/>
                      </a:cubicBezTo>
                      <a:cubicBezTo>
                        <a:pt x="13653" y="9835"/>
                        <a:pt x="13668" y="9945"/>
                        <a:pt x="13762" y="10039"/>
                      </a:cubicBezTo>
                      <a:cubicBezTo>
                        <a:pt x="14264" y="10494"/>
                        <a:pt x="14750" y="10980"/>
                        <a:pt x="15220" y="11465"/>
                      </a:cubicBezTo>
                      <a:cubicBezTo>
                        <a:pt x="15126" y="11669"/>
                        <a:pt x="15048" y="11842"/>
                        <a:pt x="14938" y="12030"/>
                      </a:cubicBezTo>
                      <a:cubicBezTo>
                        <a:pt x="14280" y="11904"/>
                        <a:pt x="13637" y="11748"/>
                        <a:pt x="12979" y="11622"/>
                      </a:cubicBezTo>
                      <a:cubicBezTo>
                        <a:pt x="12947" y="11614"/>
                        <a:pt x="12916" y="11610"/>
                        <a:pt x="12886" y="11610"/>
                      </a:cubicBezTo>
                      <a:cubicBezTo>
                        <a:pt x="12857" y="11610"/>
                        <a:pt x="12830" y="11614"/>
                        <a:pt x="12806" y="11622"/>
                      </a:cubicBezTo>
                      <a:cubicBezTo>
                        <a:pt x="12777" y="11615"/>
                        <a:pt x="12748" y="11611"/>
                        <a:pt x="12718" y="11611"/>
                      </a:cubicBezTo>
                      <a:cubicBezTo>
                        <a:pt x="12618" y="11611"/>
                        <a:pt x="12518" y="11655"/>
                        <a:pt x="12446" y="11763"/>
                      </a:cubicBezTo>
                      <a:cubicBezTo>
                        <a:pt x="12069" y="12281"/>
                        <a:pt x="11552" y="12672"/>
                        <a:pt x="10972" y="12939"/>
                      </a:cubicBezTo>
                      <a:cubicBezTo>
                        <a:pt x="10925" y="12970"/>
                        <a:pt x="10878" y="13002"/>
                        <a:pt x="10863" y="13033"/>
                      </a:cubicBezTo>
                      <a:cubicBezTo>
                        <a:pt x="10784" y="13080"/>
                        <a:pt x="10737" y="13158"/>
                        <a:pt x="10737" y="13268"/>
                      </a:cubicBezTo>
                      <a:cubicBezTo>
                        <a:pt x="10706" y="13942"/>
                        <a:pt x="10674" y="14616"/>
                        <a:pt x="10596" y="15274"/>
                      </a:cubicBezTo>
                      <a:cubicBezTo>
                        <a:pt x="10392" y="15337"/>
                        <a:pt x="10189" y="15384"/>
                        <a:pt x="9985" y="15431"/>
                      </a:cubicBezTo>
                      <a:cubicBezTo>
                        <a:pt x="9687" y="14882"/>
                        <a:pt x="9389" y="14334"/>
                        <a:pt x="9091" y="13785"/>
                      </a:cubicBezTo>
                      <a:cubicBezTo>
                        <a:pt x="9091" y="13616"/>
                        <a:pt x="8951" y="13434"/>
                        <a:pt x="8752" y="13434"/>
                      </a:cubicBezTo>
                      <a:cubicBezTo>
                        <a:pt x="8730" y="13434"/>
                        <a:pt x="8707" y="13436"/>
                        <a:pt x="8684" y="13440"/>
                      </a:cubicBezTo>
                      <a:cubicBezTo>
                        <a:pt x="8460" y="13484"/>
                        <a:pt x="8240" y="13505"/>
                        <a:pt x="8021" y="13505"/>
                      </a:cubicBezTo>
                      <a:cubicBezTo>
                        <a:pt x="7613" y="13505"/>
                        <a:pt x="7211" y="13432"/>
                        <a:pt x="6803" y="13299"/>
                      </a:cubicBezTo>
                      <a:cubicBezTo>
                        <a:pt x="6772" y="13284"/>
                        <a:pt x="6724" y="13284"/>
                        <a:pt x="6693" y="13284"/>
                      </a:cubicBezTo>
                      <a:cubicBezTo>
                        <a:pt x="6673" y="13280"/>
                        <a:pt x="6652" y="13278"/>
                        <a:pt x="6631" y="13278"/>
                      </a:cubicBezTo>
                      <a:cubicBezTo>
                        <a:pt x="6553" y="13278"/>
                        <a:pt x="6472" y="13304"/>
                        <a:pt x="6411" y="13378"/>
                      </a:cubicBezTo>
                      <a:cubicBezTo>
                        <a:pt x="5925" y="13848"/>
                        <a:pt x="5439" y="14303"/>
                        <a:pt x="4922" y="14741"/>
                      </a:cubicBezTo>
                      <a:cubicBezTo>
                        <a:pt x="4734" y="14663"/>
                        <a:pt x="4546" y="14553"/>
                        <a:pt x="4373" y="14444"/>
                      </a:cubicBezTo>
                      <a:cubicBezTo>
                        <a:pt x="4530" y="13801"/>
                        <a:pt x="4718" y="13143"/>
                        <a:pt x="4875" y="12500"/>
                      </a:cubicBezTo>
                      <a:cubicBezTo>
                        <a:pt x="4922" y="12312"/>
                        <a:pt x="4828" y="12186"/>
                        <a:pt x="4702" y="12124"/>
                      </a:cubicBezTo>
                      <a:cubicBezTo>
                        <a:pt x="4687" y="12092"/>
                        <a:pt x="4655" y="12077"/>
                        <a:pt x="4624" y="12061"/>
                      </a:cubicBezTo>
                      <a:cubicBezTo>
                        <a:pt x="4060" y="11716"/>
                        <a:pt x="3637" y="11262"/>
                        <a:pt x="3323" y="10697"/>
                      </a:cubicBezTo>
                      <a:cubicBezTo>
                        <a:pt x="3307" y="10666"/>
                        <a:pt x="3276" y="10635"/>
                        <a:pt x="3260" y="10619"/>
                      </a:cubicBezTo>
                      <a:cubicBezTo>
                        <a:pt x="3213" y="10525"/>
                        <a:pt x="3119" y="10462"/>
                        <a:pt x="2978" y="10462"/>
                      </a:cubicBezTo>
                      <a:cubicBezTo>
                        <a:pt x="2562" y="10482"/>
                        <a:pt x="2145" y="10495"/>
                        <a:pt x="1725" y="10495"/>
                      </a:cubicBezTo>
                      <a:cubicBezTo>
                        <a:pt x="1465" y="10495"/>
                        <a:pt x="1204" y="10490"/>
                        <a:pt x="941" y="10478"/>
                      </a:cubicBezTo>
                      <a:cubicBezTo>
                        <a:pt x="862" y="10290"/>
                        <a:pt x="800" y="10086"/>
                        <a:pt x="737" y="9898"/>
                      </a:cubicBezTo>
                      <a:cubicBezTo>
                        <a:pt x="1301" y="9522"/>
                        <a:pt x="1865" y="9161"/>
                        <a:pt x="2430" y="8785"/>
                      </a:cubicBezTo>
                      <a:cubicBezTo>
                        <a:pt x="2477" y="8754"/>
                        <a:pt x="2524" y="8707"/>
                        <a:pt x="2539" y="8660"/>
                      </a:cubicBezTo>
                      <a:cubicBezTo>
                        <a:pt x="2649" y="8581"/>
                        <a:pt x="2728" y="8456"/>
                        <a:pt x="2696" y="8299"/>
                      </a:cubicBezTo>
                      <a:cubicBezTo>
                        <a:pt x="2602" y="7672"/>
                        <a:pt x="2681" y="7045"/>
                        <a:pt x="2900" y="6450"/>
                      </a:cubicBezTo>
                      <a:cubicBezTo>
                        <a:pt x="2916" y="6387"/>
                        <a:pt x="2931" y="6340"/>
                        <a:pt x="2916" y="6293"/>
                      </a:cubicBezTo>
                      <a:cubicBezTo>
                        <a:pt x="2931" y="6215"/>
                        <a:pt x="2916" y="6121"/>
                        <a:pt x="2837" y="6042"/>
                      </a:cubicBezTo>
                      <a:cubicBezTo>
                        <a:pt x="2383" y="5541"/>
                        <a:pt x="1944" y="5039"/>
                        <a:pt x="1521" y="4522"/>
                      </a:cubicBezTo>
                      <a:cubicBezTo>
                        <a:pt x="1615" y="4334"/>
                        <a:pt x="1724" y="4161"/>
                        <a:pt x="1834" y="3973"/>
                      </a:cubicBezTo>
                      <a:cubicBezTo>
                        <a:pt x="2430" y="4146"/>
                        <a:pt x="3025" y="4334"/>
                        <a:pt x="3637" y="4506"/>
                      </a:cubicBezTo>
                      <a:cubicBezTo>
                        <a:pt x="3698" y="4575"/>
                        <a:pt x="3793" y="4618"/>
                        <a:pt x="3891" y="4618"/>
                      </a:cubicBezTo>
                      <a:cubicBezTo>
                        <a:pt x="3993" y="4618"/>
                        <a:pt x="4097" y="4571"/>
                        <a:pt x="4170" y="4459"/>
                      </a:cubicBezTo>
                      <a:cubicBezTo>
                        <a:pt x="4514" y="3926"/>
                        <a:pt x="5016" y="3534"/>
                        <a:pt x="5580" y="3236"/>
                      </a:cubicBezTo>
                      <a:cubicBezTo>
                        <a:pt x="5627" y="3205"/>
                        <a:pt x="5659" y="3189"/>
                        <a:pt x="5690" y="3158"/>
                      </a:cubicBezTo>
                      <a:cubicBezTo>
                        <a:pt x="5768" y="3111"/>
                        <a:pt x="5815" y="3017"/>
                        <a:pt x="5815" y="2892"/>
                      </a:cubicBezTo>
                      <a:cubicBezTo>
                        <a:pt x="5815" y="2218"/>
                        <a:pt x="5847" y="1559"/>
                        <a:pt x="5894" y="885"/>
                      </a:cubicBezTo>
                      <a:cubicBezTo>
                        <a:pt x="6098" y="807"/>
                        <a:pt x="6286" y="744"/>
                        <a:pt x="6489" y="697"/>
                      </a:cubicBezTo>
                      <a:close/>
                      <a:moveTo>
                        <a:pt x="6651" y="1"/>
                      </a:moveTo>
                      <a:cubicBezTo>
                        <a:pt x="6629" y="1"/>
                        <a:pt x="6607" y="3"/>
                        <a:pt x="6583" y="8"/>
                      </a:cubicBezTo>
                      <a:cubicBezTo>
                        <a:pt x="6223" y="86"/>
                        <a:pt x="5862" y="180"/>
                        <a:pt x="5518" y="321"/>
                      </a:cubicBezTo>
                      <a:cubicBezTo>
                        <a:pt x="5424" y="368"/>
                        <a:pt x="5345" y="431"/>
                        <a:pt x="5298" y="525"/>
                      </a:cubicBezTo>
                      <a:cubicBezTo>
                        <a:pt x="5298" y="525"/>
                        <a:pt x="5298" y="540"/>
                        <a:pt x="5298" y="540"/>
                      </a:cubicBezTo>
                      <a:cubicBezTo>
                        <a:pt x="5282" y="572"/>
                        <a:pt x="5267" y="619"/>
                        <a:pt x="5267" y="666"/>
                      </a:cubicBezTo>
                      <a:cubicBezTo>
                        <a:pt x="5204" y="1356"/>
                        <a:pt x="5173" y="2030"/>
                        <a:pt x="5173" y="2719"/>
                      </a:cubicBezTo>
                      <a:cubicBezTo>
                        <a:pt x="4640" y="3017"/>
                        <a:pt x="4170" y="3393"/>
                        <a:pt x="3809" y="3879"/>
                      </a:cubicBezTo>
                      <a:cubicBezTo>
                        <a:pt x="3166" y="3691"/>
                        <a:pt x="2524" y="3487"/>
                        <a:pt x="1881" y="3315"/>
                      </a:cubicBezTo>
                      <a:cubicBezTo>
                        <a:pt x="1881" y="3315"/>
                        <a:pt x="1865" y="3299"/>
                        <a:pt x="1865" y="3299"/>
                      </a:cubicBezTo>
                      <a:cubicBezTo>
                        <a:pt x="1813" y="3271"/>
                        <a:pt x="1761" y="3258"/>
                        <a:pt x="1711" y="3258"/>
                      </a:cubicBezTo>
                      <a:cubicBezTo>
                        <a:pt x="1595" y="3258"/>
                        <a:pt x="1488" y="3326"/>
                        <a:pt x="1411" y="3425"/>
                      </a:cubicBezTo>
                      <a:cubicBezTo>
                        <a:pt x="1207" y="3722"/>
                        <a:pt x="1019" y="4036"/>
                        <a:pt x="862" y="4381"/>
                      </a:cubicBezTo>
                      <a:cubicBezTo>
                        <a:pt x="815" y="4475"/>
                        <a:pt x="815" y="4569"/>
                        <a:pt x="847" y="4663"/>
                      </a:cubicBezTo>
                      <a:cubicBezTo>
                        <a:pt x="862" y="4710"/>
                        <a:pt x="878" y="4757"/>
                        <a:pt x="909" y="4804"/>
                      </a:cubicBezTo>
                      <a:cubicBezTo>
                        <a:pt x="1333" y="5337"/>
                        <a:pt x="1787" y="5854"/>
                        <a:pt x="2242" y="6356"/>
                      </a:cubicBezTo>
                      <a:cubicBezTo>
                        <a:pt x="2038" y="6983"/>
                        <a:pt x="1959" y="7610"/>
                        <a:pt x="2038" y="8252"/>
                      </a:cubicBezTo>
                      <a:cubicBezTo>
                        <a:pt x="1442" y="8660"/>
                        <a:pt x="831" y="9052"/>
                        <a:pt x="235" y="9443"/>
                      </a:cubicBezTo>
                      <a:cubicBezTo>
                        <a:pt x="94" y="9506"/>
                        <a:pt x="0" y="9647"/>
                        <a:pt x="47" y="9820"/>
                      </a:cubicBezTo>
                      <a:cubicBezTo>
                        <a:pt x="141" y="10212"/>
                        <a:pt x="267" y="10588"/>
                        <a:pt x="439" y="10948"/>
                      </a:cubicBezTo>
                      <a:cubicBezTo>
                        <a:pt x="470" y="11011"/>
                        <a:pt x="517" y="11058"/>
                        <a:pt x="596" y="11089"/>
                      </a:cubicBezTo>
                      <a:cubicBezTo>
                        <a:pt x="643" y="11105"/>
                        <a:pt x="690" y="11121"/>
                        <a:pt x="753" y="11121"/>
                      </a:cubicBezTo>
                      <a:cubicBezTo>
                        <a:pt x="1097" y="11136"/>
                        <a:pt x="1442" y="11144"/>
                        <a:pt x="1787" y="11144"/>
                      </a:cubicBezTo>
                      <a:cubicBezTo>
                        <a:pt x="2132" y="11144"/>
                        <a:pt x="2477" y="11136"/>
                        <a:pt x="2822" y="11121"/>
                      </a:cubicBezTo>
                      <a:cubicBezTo>
                        <a:pt x="3166" y="11701"/>
                        <a:pt x="3621" y="12186"/>
                        <a:pt x="4185" y="12547"/>
                      </a:cubicBezTo>
                      <a:cubicBezTo>
                        <a:pt x="4028" y="13190"/>
                        <a:pt x="3840" y="13832"/>
                        <a:pt x="3684" y="14491"/>
                      </a:cubicBezTo>
                      <a:cubicBezTo>
                        <a:pt x="3684" y="14491"/>
                        <a:pt x="3684" y="14491"/>
                        <a:pt x="3684" y="14506"/>
                      </a:cubicBezTo>
                      <a:cubicBezTo>
                        <a:pt x="3652" y="14632"/>
                        <a:pt x="3684" y="14773"/>
                        <a:pt x="3825" y="14882"/>
                      </a:cubicBezTo>
                      <a:cubicBezTo>
                        <a:pt x="4123" y="15086"/>
                        <a:pt x="4452" y="15259"/>
                        <a:pt x="4797" y="15400"/>
                      </a:cubicBezTo>
                      <a:cubicBezTo>
                        <a:pt x="4840" y="15426"/>
                        <a:pt x="4892" y="15437"/>
                        <a:pt x="4944" y="15437"/>
                      </a:cubicBezTo>
                      <a:cubicBezTo>
                        <a:pt x="4986" y="15437"/>
                        <a:pt x="5028" y="15429"/>
                        <a:pt x="5063" y="15415"/>
                      </a:cubicBezTo>
                      <a:cubicBezTo>
                        <a:pt x="5126" y="15415"/>
                        <a:pt x="5173" y="15384"/>
                        <a:pt x="5220" y="15353"/>
                      </a:cubicBezTo>
                      <a:cubicBezTo>
                        <a:pt x="5753" y="14914"/>
                        <a:pt x="6254" y="14444"/>
                        <a:pt x="6740" y="13958"/>
                      </a:cubicBezTo>
                      <a:cubicBezTo>
                        <a:pt x="7154" y="14081"/>
                        <a:pt x="7575" y="14148"/>
                        <a:pt x="8005" y="14148"/>
                      </a:cubicBezTo>
                      <a:cubicBezTo>
                        <a:pt x="8178" y="14148"/>
                        <a:pt x="8352" y="14137"/>
                        <a:pt x="8527" y="14114"/>
                      </a:cubicBezTo>
                      <a:cubicBezTo>
                        <a:pt x="8841" y="14710"/>
                        <a:pt x="9154" y="15290"/>
                        <a:pt x="9483" y="15870"/>
                      </a:cubicBezTo>
                      <a:cubicBezTo>
                        <a:pt x="9483" y="15886"/>
                        <a:pt x="9483" y="15886"/>
                        <a:pt x="9483" y="15886"/>
                      </a:cubicBezTo>
                      <a:cubicBezTo>
                        <a:pt x="9537" y="16047"/>
                        <a:pt x="9671" y="16127"/>
                        <a:pt x="9817" y="16127"/>
                      </a:cubicBezTo>
                      <a:cubicBezTo>
                        <a:pt x="9841" y="16127"/>
                        <a:pt x="9866" y="16125"/>
                        <a:pt x="9891" y="16121"/>
                      </a:cubicBezTo>
                      <a:cubicBezTo>
                        <a:pt x="10251" y="16058"/>
                        <a:pt x="10612" y="15964"/>
                        <a:pt x="10957" y="15839"/>
                      </a:cubicBezTo>
                      <a:cubicBezTo>
                        <a:pt x="11051" y="15807"/>
                        <a:pt x="11113" y="15745"/>
                        <a:pt x="11145" y="15666"/>
                      </a:cubicBezTo>
                      <a:cubicBezTo>
                        <a:pt x="11192" y="15619"/>
                        <a:pt x="11207" y="15572"/>
                        <a:pt x="11223" y="15509"/>
                      </a:cubicBezTo>
                      <a:cubicBezTo>
                        <a:pt x="11301" y="14820"/>
                        <a:pt x="11348" y="14146"/>
                        <a:pt x="11380" y="13456"/>
                      </a:cubicBezTo>
                      <a:cubicBezTo>
                        <a:pt x="11960" y="13174"/>
                        <a:pt x="12461" y="12766"/>
                        <a:pt x="12869" y="12265"/>
                      </a:cubicBezTo>
                      <a:cubicBezTo>
                        <a:pt x="13574" y="12406"/>
                        <a:pt x="14280" y="12563"/>
                        <a:pt x="14985" y="12704"/>
                      </a:cubicBezTo>
                      <a:cubicBezTo>
                        <a:pt x="15029" y="12718"/>
                        <a:pt x="15075" y="12727"/>
                        <a:pt x="15120" y="12727"/>
                      </a:cubicBezTo>
                      <a:cubicBezTo>
                        <a:pt x="15220" y="12727"/>
                        <a:pt x="15317" y="12686"/>
                        <a:pt x="15392" y="12578"/>
                      </a:cubicBezTo>
                      <a:cubicBezTo>
                        <a:pt x="15596" y="12233"/>
                        <a:pt x="15769" y="11873"/>
                        <a:pt x="15910" y="11512"/>
                      </a:cubicBezTo>
                      <a:cubicBezTo>
                        <a:pt x="15925" y="11434"/>
                        <a:pt x="15925" y="11356"/>
                        <a:pt x="15894" y="11293"/>
                      </a:cubicBezTo>
                      <a:cubicBezTo>
                        <a:pt x="15878" y="11246"/>
                        <a:pt x="15847" y="11199"/>
                        <a:pt x="15816" y="11152"/>
                      </a:cubicBezTo>
                      <a:cubicBezTo>
                        <a:pt x="15345" y="10650"/>
                        <a:pt x="14859" y="10164"/>
                        <a:pt x="14342" y="9694"/>
                      </a:cubicBezTo>
                      <a:cubicBezTo>
                        <a:pt x="14499" y="9067"/>
                        <a:pt x="14530" y="8456"/>
                        <a:pt x="14421" y="7829"/>
                      </a:cubicBezTo>
                      <a:cubicBezTo>
                        <a:pt x="15016" y="7469"/>
                        <a:pt x="15627" y="7124"/>
                        <a:pt x="16223" y="6747"/>
                      </a:cubicBezTo>
                      <a:lnTo>
                        <a:pt x="16239" y="6747"/>
                      </a:lnTo>
                      <a:cubicBezTo>
                        <a:pt x="16349" y="6669"/>
                        <a:pt x="16427" y="6544"/>
                        <a:pt x="16396" y="6387"/>
                      </a:cubicBezTo>
                      <a:cubicBezTo>
                        <a:pt x="16333" y="6026"/>
                        <a:pt x="16223" y="5666"/>
                        <a:pt x="16082" y="5321"/>
                      </a:cubicBezTo>
                      <a:cubicBezTo>
                        <a:pt x="16035" y="5227"/>
                        <a:pt x="15972" y="5149"/>
                        <a:pt x="15878" y="5102"/>
                      </a:cubicBezTo>
                      <a:cubicBezTo>
                        <a:pt x="15847" y="5086"/>
                        <a:pt x="15800" y="5070"/>
                        <a:pt x="15737" y="5070"/>
                      </a:cubicBezTo>
                      <a:cubicBezTo>
                        <a:pt x="15048" y="5008"/>
                        <a:pt x="14374" y="4976"/>
                        <a:pt x="13684" y="4976"/>
                      </a:cubicBezTo>
                      <a:cubicBezTo>
                        <a:pt x="13386" y="4443"/>
                        <a:pt x="13010" y="3989"/>
                        <a:pt x="12524" y="3613"/>
                      </a:cubicBezTo>
                      <a:cubicBezTo>
                        <a:pt x="12712" y="2970"/>
                        <a:pt x="12900" y="2327"/>
                        <a:pt x="13073" y="1685"/>
                      </a:cubicBezTo>
                      <a:lnTo>
                        <a:pt x="13088" y="1685"/>
                      </a:lnTo>
                      <a:cubicBezTo>
                        <a:pt x="13182" y="1512"/>
                        <a:pt x="13120" y="1340"/>
                        <a:pt x="12979" y="1230"/>
                      </a:cubicBezTo>
                      <a:cubicBezTo>
                        <a:pt x="12681" y="1011"/>
                        <a:pt x="12352" y="823"/>
                        <a:pt x="12022" y="666"/>
                      </a:cubicBezTo>
                      <a:cubicBezTo>
                        <a:pt x="11971" y="649"/>
                        <a:pt x="11914" y="636"/>
                        <a:pt x="11859" y="636"/>
                      </a:cubicBezTo>
                      <a:cubicBezTo>
                        <a:pt x="11813" y="636"/>
                        <a:pt x="11767" y="645"/>
                        <a:pt x="11725" y="666"/>
                      </a:cubicBezTo>
                      <a:cubicBezTo>
                        <a:pt x="11678" y="666"/>
                        <a:pt x="11631" y="697"/>
                        <a:pt x="11584" y="729"/>
                      </a:cubicBezTo>
                      <a:cubicBezTo>
                        <a:pt x="11051" y="1152"/>
                        <a:pt x="10533" y="1591"/>
                        <a:pt x="10032" y="2061"/>
                      </a:cubicBezTo>
                      <a:cubicBezTo>
                        <a:pt x="9575" y="1912"/>
                        <a:pt x="9112" y="1836"/>
                        <a:pt x="8641" y="1836"/>
                      </a:cubicBezTo>
                      <a:cubicBezTo>
                        <a:pt x="8417" y="1836"/>
                        <a:pt x="8191" y="1853"/>
                        <a:pt x="7963" y="1888"/>
                      </a:cubicBezTo>
                      <a:cubicBezTo>
                        <a:pt x="7618" y="1324"/>
                        <a:pt x="7289" y="760"/>
                        <a:pt x="6944" y="196"/>
                      </a:cubicBezTo>
                      <a:cubicBezTo>
                        <a:pt x="6944" y="180"/>
                        <a:pt x="6944" y="180"/>
                        <a:pt x="6944" y="180"/>
                      </a:cubicBezTo>
                      <a:cubicBezTo>
                        <a:pt x="6877" y="73"/>
                        <a:pt x="6777" y="1"/>
                        <a:pt x="6651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" name="Google Shape;190;p3"/>
                <p:cNvSpPr/>
                <p:nvPr/>
              </p:nvSpPr>
              <p:spPr>
                <a:xfrm>
                  <a:off x="1610522" y="731473"/>
                  <a:ext cx="118892" cy="1009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94" h="6536" extrusionOk="0">
                      <a:moveTo>
                        <a:pt x="3911" y="632"/>
                      </a:moveTo>
                      <a:cubicBezTo>
                        <a:pt x="4113" y="632"/>
                        <a:pt x="4324" y="653"/>
                        <a:pt x="4543" y="699"/>
                      </a:cubicBezTo>
                      <a:cubicBezTo>
                        <a:pt x="4575" y="715"/>
                        <a:pt x="4590" y="715"/>
                        <a:pt x="4622" y="715"/>
                      </a:cubicBezTo>
                      <a:cubicBezTo>
                        <a:pt x="5923" y="1044"/>
                        <a:pt x="6910" y="2345"/>
                        <a:pt x="6659" y="3709"/>
                      </a:cubicBezTo>
                      <a:cubicBezTo>
                        <a:pt x="6424" y="5030"/>
                        <a:pt x="5141" y="5882"/>
                        <a:pt x="3857" y="5882"/>
                      </a:cubicBezTo>
                      <a:cubicBezTo>
                        <a:pt x="3603" y="5882"/>
                        <a:pt x="3348" y="5848"/>
                        <a:pt x="3101" y="5778"/>
                      </a:cubicBezTo>
                      <a:cubicBezTo>
                        <a:pt x="0" y="4856"/>
                        <a:pt x="1090" y="632"/>
                        <a:pt x="3911" y="632"/>
                      </a:cubicBezTo>
                      <a:close/>
                      <a:moveTo>
                        <a:pt x="3944" y="0"/>
                      </a:moveTo>
                      <a:cubicBezTo>
                        <a:pt x="2477" y="0"/>
                        <a:pt x="1085" y="880"/>
                        <a:pt x="640" y="2361"/>
                      </a:cubicBezTo>
                      <a:cubicBezTo>
                        <a:pt x="107" y="4132"/>
                        <a:pt x="1189" y="5888"/>
                        <a:pt x="2929" y="6405"/>
                      </a:cubicBezTo>
                      <a:cubicBezTo>
                        <a:pt x="3234" y="6493"/>
                        <a:pt x="3548" y="6535"/>
                        <a:pt x="3860" y="6535"/>
                      </a:cubicBezTo>
                      <a:cubicBezTo>
                        <a:pt x="5380" y="6535"/>
                        <a:pt x="6878" y="5541"/>
                        <a:pt x="7255" y="4007"/>
                      </a:cubicBezTo>
                      <a:cubicBezTo>
                        <a:pt x="7694" y="2267"/>
                        <a:pt x="6471" y="496"/>
                        <a:pt x="4778" y="73"/>
                      </a:cubicBezTo>
                      <a:lnTo>
                        <a:pt x="4669" y="73"/>
                      </a:lnTo>
                      <a:cubicBezTo>
                        <a:pt x="4428" y="24"/>
                        <a:pt x="4185" y="0"/>
                        <a:pt x="3944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91" name="Google Shape;191;p3"/>
              <p:cNvSpPr/>
              <p:nvPr/>
            </p:nvSpPr>
            <p:spPr>
              <a:xfrm rot="-5400000">
                <a:off x="715100" y="702546"/>
                <a:ext cx="192827" cy="128187"/>
              </a:xfrm>
              <a:prstGeom prst="rect">
                <a:avLst/>
              </a:prstGeom>
            </p:spPr>
            <p:txBody>
              <a:bodyPr>
                <a:prstTxWarp prst="textPlain">
                  <a:avLst/>
                </a:prstTxWarp>
              </a:bodyPr>
              <a:lstStyle/>
              <a:p>
                <a:pPr lvl="0" algn="ctr"/>
                <a:r>
                  <a:rPr b="0" i="0">
                    <a:ln>
                      <a:noFill/>
                    </a:ln>
                    <a:solidFill>
                      <a:schemeClr val="lt2"/>
                    </a:solidFill>
                    <a:latin typeface="Gaegu;300"/>
                  </a:rPr>
                  <a:t>^</a:t>
                </a:r>
              </a:p>
            </p:txBody>
          </p:sp>
          <p:sp>
            <p:nvSpPr>
              <p:cNvPr id="192" name="Google Shape;192;p3"/>
              <p:cNvSpPr/>
              <p:nvPr/>
            </p:nvSpPr>
            <p:spPr>
              <a:xfrm rot="5400000" flipH="1">
                <a:off x="1011380" y="702546"/>
                <a:ext cx="192827" cy="128187"/>
              </a:xfrm>
              <a:prstGeom prst="rect">
                <a:avLst/>
              </a:prstGeom>
            </p:spPr>
            <p:txBody>
              <a:bodyPr>
                <a:prstTxWarp prst="textPlain">
                  <a:avLst/>
                </a:prstTxWarp>
              </a:bodyPr>
              <a:lstStyle/>
              <a:p>
                <a:pPr lvl="0" algn="ctr"/>
                <a:r>
                  <a:rPr b="0" i="0">
                    <a:ln>
                      <a:noFill/>
                    </a:ln>
                    <a:solidFill>
                      <a:schemeClr val="lt2"/>
                    </a:solidFill>
                    <a:latin typeface="Gaegu;300"/>
                  </a:rPr>
                  <a:t>^</a:t>
                </a:r>
              </a:p>
            </p:txBody>
          </p:sp>
        </p:grpSp>
      </p:grpSp>
      <p:sp>
        <p:nvSpPr>
          <p:cNvPr id="193" name="Google Shape;193;p3"/>
          <p:cNvSpPr txBox="1">
            <a:spLocks noGrp="1"/>
          </p:cNvSpPr>
          <p:nvPr>
            <p:ph type="title"/>
          </p:nvPr>
        </p:nvSpPr>
        <p:spPr>
          <a:xfrm>
            <a:off x="1703850" y="2525325"/>
            <a:ext cx="5736300" cy="989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6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94" name="Google Shape;194;p3"/>
          <p:cNvSpPr txBox="1">
            <a:spLocks noGrp="1"/>
          </p:cNvSpPr>
          <p:nvPr>
            <p:ph type="subTitle" idx="1"/>
          </p:nvPr>
        </p:nvSpPr>
        <p:spPr>
          <a:xfrm>
            <a:off x="1703838" y="3660200"/>
            <a:ext cx="5090700" cy="5415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95" name="Google Shape;195;p3"/>
          <p:cNvSpPr txBox="1">
            <a:spLocks noGrp="1"/>
          </p:cNvSpPr>
          <p:nvPr>
            <p:ph type="title" idx="2" hasCustomPrompt="1"/>
          </p:nvPr>
        </p:nvSpPr>
        <p:spPr>
          <a:xfrm>
            <a:off x="4016250" y="1666800"/>
            <a:ext cx="1111500" cy="701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6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7" name="Google Shape;197;p4"/>
          <p:cNvGrpSpPr/>
          <p:nvPr/>
        </p:nvGrpSpPr>
        <p:grpSpPr>
          <a:xfrm>
            <a:off x="-23004" y="-1"/>
            <a:ext cx="9177565" cy="5143390"/>
            <a:chOff x="-23004" y="-1"/>
            <a:chExt cx="9177565" cy="5143390"/>
          </a:xfrm>
        </p:grpSpPr>
        <p:sp>
          <p:nvSpPr>
            <p:cNvPr id="198" name="Google Shape;198;p4"/>
            <p:cNvSpPr/>
            <p:nvPr/>
          </p:nvSpPr>
          <p:spPr>
            <a:xfrm>
              <a:off x="-22991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4"/>
            <p:cNvSpPr/>
            <p:nvPr/>
          </p:nvSpPr>
          <p:spPr>
            <a:xfrm>
              <a:off x="324596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4"/>
            <p:cNvSpPr/>
            <p:nvPr/>
          </p:nvSpPr>
          <p:spPr>
            <a:xfrm>
              <a:off x="650686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4"/>
            <p:cNvSpPr/>
            <p:nvPr/>
          </p:nvSpPr>
          <p:spPr>
            <a:xfrm>
              <a:off x="998608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4"/>
            <p:cNvSpPr/>
            <p:nvPr/>
          </p:nvSpPr>
          <p:spPr>
            <a:xfrm>
              <a:off x="1346531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4"/>
            <p:cNvSpPr/>
            <p:nvPr/>
          </p:nvSpPr>
          <p:spPr>
            <a:xfrm>
              <a:off x="1672285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4"/>
            <p:cNvSpPr/>
            <p:nvPr/>
          </p:nvSpPr>
          <p:spPr>
            <a:xfrm>
              <a:off x="2020208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4"/>
            <p:cNvSpPr/>
            <p:nvPr/>
          </p:nvSpPr>
          <p:spPr>
            <a:xfrm>
              <a:off x="2368130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4"/>
            <p:cNvSpPr/>
            <p:nvPr/>
          </p:nvSpPr>
          <p:spPr>
            <a:xfrm>
              <a:off x="2694152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4"/>
            <p:cNvSpPr/>
            <p:nvPr/>
          </p:nvSpPr>
          <p:spPr>
            <a:xfrm>
              <a:off x="3041740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4"/>
            <p:cNvSpPr/>
            <p:nvPr/>
          </p:nvSpPr>
          <p:spPr>
            <a:xfrm>
              <a:off x="3389662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4"/>
            <p:cNvSpPr/>
            <p:nvPr/>
          </p:nvSpPr>
          <p:spPr>
            <a:xfrm>
              <a:off x="3715752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4"/>
            <p:cNvSpPr/>
            <p:nvPr/>
          </p:nvSpPr>
          <p:spPr>
            <a:xfrm>
              <a:off x="4063339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4"/>
            <p:cNvSpPr/>
            <p:nvPr/>
          </p:nvSpPr>
          <p:spPr>
            <a:xfrm>
              <a:off x="4411262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4"/>
            <p:cNvSpPr/>
            <p:nvPr/>
          </p:nvSpPr>
          <p:spPr>
            <a:xfrm>
              <a:off x="-23004" y="176275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4"/>
            <p:cNvSpPr/>
            <p:nvPr/>
          </p:nvSpPr>
          <p:spPr>
            <a:xfrm>
              <a:off x="-23004" y="523862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4"/>
            <p:cNvSpPr/>
            <p:nvPr/>
          </p:nvSpPr>
          <p:spPr>
            <a:xfrm>
              <a:off x="-23004" y="849884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4"/>
            <p:cNvSpPr/>
            <p:nvPr/>
          </p:nvSpPr>
          <p:spPr>
            <a:xfrm>
              <a:off x="-23004" y="1197806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4"/>
            <p:cNvSpPr/>
            <p:nvPr/>
          </p:nvSpPr>
          <p:spPr>
            <a:xfrm>
              <a:off x="-23004" y="1554501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4"/>
            <p:cNvSpPr/>
            <p:nvPr/>
          </p:nvSpPr>
          <p:spPr>
            <a:xfrm>
              <a:off x="-23004" y="1880590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4"/>
            <p:cNvSpPr/>
            <p:nvPr/>
          </p:nvSpPr>
          <p:spPr>
            <a:xfrm>
              <a:off x="-23004" y="2228511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4"/>
            <p:cNvSpPr/>
            <p:nvPr/>
          </p:nvSpPr>
          <p:spPr>
            <a:xfrm>
              <a:off x="-23004" y="2576366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4"/>
            <p:cNvSpPr/>
            <p:nvPr/>
          </p:nvSpPr>
          <p:spPr>
            <a:xfrm>
              <a:off x="-23004" y="2902455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4"/>
            <p:cNvSpPr/>
            <p:nvPr/>
          </p:nvSpPr>
          <p:spPr>
            <a:xfrm>
              <a:off x="-23004" y="3250042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4"/>
            <p:cNvSpPr/>
            <p:nvPr/>
          </p:nvSpPr>
          <p:spPr>
            <a:xfrm>
              <a:off x="-23004" y="3597964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4"/>
            <p:cNvSpPr/>
            <p:nvPr/>
          </p:nvSpPr>
          <p:spPr>
            <a:xfrm>
              <a:off x="-23004" y="3924052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4"/>
            <p:cNvSpPr/>
            <p:nvPr/>
          </p:nvSpPr>
          <p:spPr>
            <a:xfrm>
              <a:off x="-23004" y="4271639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4"/>
            <p:cNvSpPr/>
            <p:nvPr/>
          </p:nvSpPr>
          <p:spPr>
            <a:xfrm>
              <a:off x="-23004" y="4619561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4"/>
            <p:cNvSpPr/>
            <p:nvPr/>
          </p:nvSpPr>
          <p:spPr>
            <a:xfrm>
              <a:off x="-23004" y="4945583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4"/>
            <p:cNvSpPr/>
            <p:nvPr/>
          </p:nvSpPr>
          <p:spPr>
            <a:xfrm>
              <a:off x="4732596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4"/>
            <p:cNvSpPr/>
            <p:nvPr/>
          </p:nvSpPr>
          <p:spPr>
            <a:xfrm>
              <a:off x="5058686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4"/>
            <p:cNvSpPr/>
            <p:nvPr/>
          </p:nvSpPr>
          <p:spPr>
            <a:xfrm>
              <a:off x="5406608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4"/>
            <p:cNvSpPr/>
            <p:nvPr/>
          </p:nvSpPr>
          <p:spPr>
            <a:xfrm>
              <a:off x="5754196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4"/>
            <p:cNvSpPr/>
            <p:nvPr/>
          </p:nvSpPr>
          <p:spPr>
            <a:xfrm>
              <a:off x="6080285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4"/>
            <p:cNvSpPr/>
            <p:nvPr/>
          </p:nvSpPr>
          <p:spPr>
            <a:xfrm>
              <a:off x="6428207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4"/>
            <p:cNvSpPr/>
            <p:nvPr/>
          </p:nvSpPr>
          <p:spPr>
            <a:xfrm>
              <a:off x="6775795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4"/>
            <p:cNvSpPr/>
            <p:nvPr/>
          </p:nvSpPr>
          <p:spPr>
            <a:xfrm>
              <a:off x="7101884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4"/>
            <p:cNvSpPr/>
            <p:nvPr/>
          </p:nvSpPr>
          <p:spPr>
            <a:xfrm>
              <a:off x="7449807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4"/>
            <p:cNvSpPr/>
            <p:nvPr/>
          </p:nvSpPr>
          <p:spPr>
            <a:xfrm>
              <a:off x="7797394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4"/>
            <p:cNvSpPr/>
            <p:nvPr/>
          </p:nvSpPr>
          <p:spPr>
            <a:xfrm>
              <a:off x="8123417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4"/>
            <p:cNvSpPr/>
            <p:nvPr/>
          </p:nvSpPr>
          <p:spPr>
            <a:xfrm>
              <a:off x="8471339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4"/>
            <p:cNvSpPr/>
            <p:nvPr/>
          </p:nvSpPr>
          <p:spPr>
            <a:xfrm>
              <a:off x="8828370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4"/>
            <p:cNvSpPr/>
            <p:nvPr/>
          </p:nvSpPr>
          <p:spPr>
            <a:xfrm>
              <a:off x="9154459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4"/>
            <p:cNvSpPr/>
            <p:nvPr/>
          </p:nvSpPr>
          <p:spPr>
            <a:xfrm>
              <a:off x="4732600" y="176275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4"/>
            <p:cNvSpPr/>
            <p:nvPr/>
          </p:nvSpPr>
          <p:spPr>
            <a:xfrm>
              <a:off x="4732600" y="523862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4"/>
            <p:cNvSpPr/>
            <p:nvPr/>
          </p:nvSpPr>
          <p:spPr>
            <a:xfrm>
              <a:off x="4732600" y="849884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4"/>
            <p:cNvSpPr/>
            <p:nvPr/>
          </p:nvSpPr>
          <p:spPr>
            <a:xfrm>
              <a:off x="4732600" y="1197806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4"/>
            <p:cNvSpPr/>
            <p:nvPr/>
          </p:nvSpPr>
          <p:spPr>
            <a:xfrm>
              <a:off x="4732600" y="1554501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4"/>
            <p:cNvSpPr/>
            <p:nvPr/>
          </p:nvSpPr>
          <p:spPr>
            <a:xfrm>
              <a:off x="4732600" y="1880590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4"/>
            <p:cNvSpPr/>
            <p:nvPr/>
          </p:nvSpPr>
          <p:spPr>
            <a:xfrm>
              <a:off x="4732600" y="2228511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4"/>
            <p:cNvSpPr/>
            <p:nvPr/>
          </p:nvSpPr>
          <p:spPr>
            <a:xfrm>
              <a:off x="4732600" y="2576366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4"/>
            <p:cNvSpPr/>
            <p:nvPr/>
          </p:nvSpPr>
          <p:spPr>
            <a:xfrm>
              <a:off x="4732600" y="2902455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4"/>
            <p:cNvSpPr/>
            <p:nvPr/>
          </p:nvSpPr>
          <p:spPr>
            <a:xfrm>
              <a:off x="4732600" y="3250042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4"/>
            <p:cNvSpPr/>
            <p:nvPr/>
          </p:nvSpPr>
          <p:spPr>
            <a:xfrm>
              <a:off x="4732600" y="3597964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4"/>
            <p:cNvSpPr/>
            <p:nvPr/>
          </p:nvSpPr>
          <p:spPr>
            <a:xfrm>
              <a:off x="4732600" y="3924052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4"/>
            <p:cNvSpPr/>
            <p:nvPr/>
          </p:nvSpPr>
          <p:spPr>
            <a:xfrm>
              <a:off x="4732600" y="4271639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4"/>
            <p:cNvSpPr/>
            <p:nvPr/>
          </p:nvSpPr>
          <p:spPr>
            <a:xfrm>
              <a:off x="4732600" y="4619561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4"/>
            <p:cNvSpPr/>
            <p:nvPr/>
          </p:nvSpPr>
          <p:spPr>
            <a:xfrm>
              <a:off x="4732600" y="4945583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6" name="Google Shape;256;p4"/>
          <p:cNvSpPr/>
          <p:nvPr/>
        </p:nvSpPr>
        <p:spPr>
          <a:xfrm>
            <a:off x="600600" y="1014000"/>
            <a:ext cx="7942800" cy="3748500"/>
          </a:xfrm>
          <a:prstGeom prst="rect">
            <a:avLst/>
          </a:prstGeom>
          <a:solidFill>
            <a:schemeClr val="accent2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4"/>
          <p:cNvSpPr/>
          <p:nvPr/>
        </p:nvSpPr>
        <p:spPr>
          <a:xfrm>
            <a:off x="526450" y="540000"/>
            <a:ext cx="1792175" cy="1313350"/>
          </a:xfrm>
          <a:custGeom>
            <a:avLst/>
            <a:gdLst/>
            <a:ahLst/>
            <a:cxnLst/>
            <a:rect l="l" t="t" r="r" b="b"/>
            <a:pathLst>
              <a:path w="71687" h="52534" extrusionOk="0">
                <a:moveTo>
                  <a:pt x="45501" y="1"/>
                </a:moveTo>
                <a:cubicBezTo>
                  <a:pt x="44031" y="1"/>
                  <a:pt x="42548" y="114"/>
                  <a:pt x="41066" y="337"/>
                </a:cubicBezTo>
                <a:cubicBezTo>
                  <a:pt x="40808" y="377"/>
                  <a:pt x="40549" y="417"/>
                  <a:pt x="40290" y="476"/>
                </a:cubicBezTo>
                <a:cubicBezTo>
                  <a:pt x="32093" y="1929"/>
                  <a:pt x="24592" y="6127"/>
                  <a:pt x="18325" y="11499"/>
                </a:cubicBezTo>
                <a:cubicBezTo>
                  <a:pt x="10923" y="17826"/>
                  <a:pt x="0" y="29485"/>
                  <a:pt x="3701" y="40249"/>
                </a:cubicBezTo>
                <a:cubicBezTo>
                  <a:pt x="4358" y="42139"/>
                  <a:pt x="5353" y="43910"/>
                  <a:pt x="6626" y="45482"/>
                </a:cubicBezTo>
                <a:cubicBezTo>
                  <a:pt x="10032" y="49704"/>
                  <a:pt x="15304" y="52534"/>
                  <a:pt x="20694" y="52534"/>
                </a:cubicBezTo>
                <a:cubicBezTo>
                  <a:pt x="21349" y="52534"/>
                  <a:pt x="22006" y="52492"/>
                  <a:pt x="22662" y="52406"/>
                </a:cubicBezTo>
                <a:cubicBezTo>
                  <a:pt x="28711" y="51630"/>
                  <a:pt x="34202" y="47113"/>
                  <a:pt x="35794" y="41224"/>
                </a:cubicBezTo>
                <a:cubicBezTo>
                  <a:pt x="40385" y="43315"/>
                  <a:pt x="44956" y="44761"/>
                  <a:pt x="49574" y="44761"/>
                </a:cubicBezTo>
                <a:cubicBezTo>
                  <a:pt x="52821" y="44761"/>
                  <a:pt x="56092" y="44046"/>
                  <a:pt x="59411" y="42338"/>
                </a:cubicBezTo>
                <a:cubicBezTo>
                  <a:pt x="64385" y="39811"/>
                  <a:pt x="69498" y="34897"/>
                  <a:pt x="70433" y="29167"/>
                </a:cubicBezTo>
                <a:cubicBezTo>
                  <a:pt x="71687" y="21547"/>
                  <a:pt x="68841" y="13588"/>
                  <a:pt x="63768" y="7858"/>
                </a:cubicBezTo>
                <a:cubicBezTo>
                  <a:pt x="59042" y="2508"/>
                  <a:pt x="52421" y="1"/>
                  <a:pt x="45501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8" name="Google Shape;258;p4"/>
          <p:cNvGrpSpPr/>
          <p:nvPr/>
        </p:nvGrpSpPr>
        <p:grpSpPr>
          <a:xfrm>
            <a:off x="7053032" y="3466663"/>
            <a:ext cx="1487786" cy="1259844"/>
            <a:chOff x="478350" y="433625"/>
            <a:chExt cx="811800" cy="687425"/>
          </a:xfrm>
        </p:grpSpPr>
        <p:sp>
          <p:nvSpPr>
            <p:cNvPr id="259" name="Google Shape;259;p4"/>
            <p:cNvSpPr/>
            <p:nvPr/>
          </p:nvSpPr>
          <p:spPr>
            <a:xfrm>
              <a:off x="505225" y="579850"/>
              <a:ext cx="5000" cy="5000"/>
            </a:xfrm>
            <a:custGeom>
              <a:avLst/>
              <a:gdLst/>
              <a:ahLst/>
              <a:cxnLst/>
              <a:rect l="l" t="t" r="r" b="b"/>
              <a:pathLst>
                <a:path w="200" h="200" extrusionOk="0">
                  <a:moveTo>
                    <a:pt x="120" y="200"/>
                  </a:moveTo>
                  <a:cubicBezTo>
                    <a:pt x="140" y="140"/>
                    <a:pt x="199" y="41"/>
                    <a:pt x="120" y="1"/>
                  </a:cubicBezTo>
                  <a:cubicBezTo>
                    <a:pt x="40" y="41"/>
                    <a:pt x="0" y="140"/>
                    <a:pt x="120" y="20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4"/>
            <p:cNvSpPr/>
            <p:nvPr/>
          </p:nvSpPr>
          <p:spPr>
            <a:xfrm>
              <a:off x="519650" y="589300"/>
              <a:ext cx="5000" cy="5000"/>
            </a:xfrm>
            <a:custGeom>
              <a:avLst/>
              <a:gdLst/>
              <a:ahLst/>
              <a:cxnLst/>
              <a:rect l="l" t="t" r="r" b="b"/>
              <a:pathLst>
                <a:path w="200" h="200" extrusionOk="0">
                  <a:moveTo>
                    <a:pt x="199" y="140"/>
                  </a:moveTo>
                  <a:cubicBezTo>
                    <a:pt x="179" y="120"/>
                    <a:pt x="159" y="100"/>
                    <a:pt x="179" y="41"/>
                  </a:cubicBezTo>
                  <a:lnTo>
                    <a:pt x="40" y="1"/>
                  </a:lnTo>
                  <a:lnTo>
                    <a:pt x="0" y="120"/>
                  </a:lnTo>
                  <a:cubicBezTo>
                    <a:pt x="80" y="140"/>
                    <a:pt x="179" y="200"/>
                    <a:pt x="199" y="14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4"/>
            <p:cNvSpPr/>
            <p:nvPr/>
          </p:nvSpPr>
          <p:spPr>
            <a:xfrm>
              <a:off x="478350" y="590800"/>
              <a:ext cx="58225" cy="311400"/>
            </a:xfrm>
            <a:custGeom>
              <a:avLst/>
              <a:gdLst/>
              <a:ahLst/>
              <a:cxnLst/>
              <a:rect l="l" t="t" r="r" b="b"/>
              <a:pathLst>
                <a:path w="2329" h="12456" extrusionOk="0">
                  <a:moveTo>
                    <a:pt x="1991" y="11421"/>
                  </a:moveTo>
                  <a:cubicBezTo>
                    <a:pt x="1851" y="10565"/>
                    <a:pt x="1652" y="9809"/>
                    <a:pt x="1493" y="9013"/>
                  </a:cubicBezTo>
                  <a:cubicBezTo>
                    <a:pt x="1175" y="8695"/>
                    <a:pt x="1314" y="8237"/>
                    <a:pt x="1195" y="7859"/>
                  </a:cubicBezTo>
                  <a:cubicBezTo>
                    <a:pt x="1155" y="7760"/>
                    <a:pt x="1095" y="7700"/>
                    <a:pt x="1075" y="7621"/>
                  </a:cubicBezTo>
                  <a:cubicBezTo>
                    <a:pt x="1035" y="7342"/>
                    <a:pt x="1055" y="7083"/>
                    <a:pt x="1016" y="6904"/>
                  </a:cubicBezTo>
                  <a:cubicBezTo>
                    <a:pt x="956" y="6646"/>
                    <a:pt x="916" y="6447"/>
                    <a:pt x="876" y="6208"/>
                  </a:cubicBezTo>
                  <a:cubicBezTo>
                    <a:pt x="817" y="5930"/>
                    <a:pt x="837" y="5651"/>
                    <a:pt x="817" y="5353"/>
                  </a:cubicBezTo>
                  <a:cubicBezTo>
                    <a:pt x="817" y="5193"/>
                    <a:pt x="737" y="5074"/>
                    <a:pt x="757" y="4935"/>
                  </a:cubicBezTo>
                  <a:cubicBezTo>
                    <a:pt x="757" y="4815"/>
                    <a:pt x="837" y="4696"/>
                    <a:pt x="837" y="4577"/>
                  </a:cubicBezTo>
                  <a:cubicBezTo>
                    <a:pt x="856" y="4378"/>
                    <a:pt x="757" y="4139"/>
                    <a:pt x="757" y="3940"/>
                  </a:cubicBezTo>
                  <a:cubicBezTo>
                    <a:pt x="757" y="3860"/>
                    <a:pt x="837" y="3781"/>
                    <a:pt x="856" y="3701"/>
                  </a:cubicBezTo>
                  <a:cubicBezTo>
                    <a:pt x="856" y="3622"/>
                    <a:pt x="777" y="3502"/>
                    <a:pt x="777" y="3442"/>
                  </a:cubicBezTo>
                  <a:cubicBezTo>
                    <a:pt x="797" y="3363"/>
                    <a:pt x="916" y="3283"/>
                    <a:pt x="876" y="3204"/>
                  </a:cubicBezTo>
                  <a:cubicBezTo>
                    <a:pt x="856" y="3064"/>
                    <a:pt x="837" y="2905"/>
                    <a:pt x="797" y="2766"/>
                  </a:cubicBezTo>
                  <a:cubicBezTo>
                    <a:pt x="936" y="2348"/>
                    <a:pt x="1035" y="1672"/>
                    <a:pt x="1075" y="1194"/>
                  </a:cubicBezTo>
                  <a:cubicBezTo>
                    <a:pt x="1075" y="1135"/>
                    <a:pt x="956" y="1135"/>
                    <a:pt x="996" y="1035"/>
                  </a:cubicBezTo>
                  <a:cubicBezTo>
                    <a:pt x="1155" y="677"/>
                    <a:pt x="976" y="438"/>
                    <a:pt x="1135" y="80"/>
                  </a:cubicBezTo>
                  <a:cubicBezTo>
                    <a:pt x="837" y="0"/>
                    <a:pt x="876" y="299"/>
                    <a:pt x="757" y="597"/>
                  </a:cubicBezTo>
                  <a:cubicBezTo>
                    <a:pt x="717" y="717"/>
                    <a:pt x="558" y="756"/>
                    <a:pt x="538" y="776"/>
                  </a:cubicBezTo>
                  <a:cubicBezTo>
                    <a:pt x="518" y="796"/>
                    <a:pt x="578" y="836"/>
                    <a:pt x="558" y="876"/>
                  </a:cubicBezTo>
                  <a:cubicBezTo>
                    <a:pt x="558" y="876"/>
                    <a:pt x="538" y="955"/>
                    <a:pt x="518" y="995"/>
                  </a:cubicBezTo>
                  <a:cubicBezTo>
                    <a:pt x="419" y="1174"/>
                    <a:pt x="439" y="1274"/>
                    <a:pt x="399" y="1433"/>
                  </a:cubicBezTo>
                  <a:cubicBezTo>
                    <a:pt x="399" y="1513"/>
                    <a:pt x="319" y="1552"/>
                    <a:pt x="299" y="1632"/>
                  </a:cubicBezTo>
                  <a:cubicBezTo>
                    <a:pt x="260" y="1811"/>
                    <a:pt x="279" y="2149"/>
                    <a:pt x="260" y="2249"/>
                  </a:cubicBezTo>
                  <a:cubicBezTo>
                    <a:pt x="260" y="2308"/>
                    <a:pt x="180" y="2388"/>
                    <a:pt x="160" y="2448"/>
                  </a:cubicBezTo>
                  <a:cubicBezTo>
                    <a:pt x="120" y="2746"/>
                    <a:pt x="80" y="3064"/>
                    <a:pt x="61" y="3363"/>
                  </a:cubicBezTo>
                  <a:cubicBezTo>
                    <a:pt x="41" y="3482"/>
                    <a:pt x="100" y="3622"/>
                    <a:pt x="100" y="3761"/>
                  </a:cubicBezTo>
                  <a:cubicBezTo>
                    <a:pt x="100" y="3840"/>
                    <a:pt x="21" y="3940"/>
                    <a:pt x="1" y="4000"/>
                  </a:cubicBezTo>
                  <a:cubicBezTo>
                    <a:pt x="1" y="4099"/>
                    <a:pt x="21" y="4179"/>
                    <a:pt x="21" y="4258"/>
                  </a:cubicBezTo>
                  <a:cubicBezTo>
                    <a:pt x="21" y="4855"/>
                    <a:pt x="41" y="5372"/>
                    <a:pt x="41" y="5830"/>
                  </a:cubicBezTo>
                  <a:cubicBezTo>
                    <a:pt x="41" y="6029"/>
                    <a:pt x="1" y="6208"/>
                    <a:pt x="21" y="6387"/>
                  </a:cubicBezTo>
                  <a:cubicBezTo>
                    <a:pt x="41" y="6566"/>
                    <a:pt x="120" y="6765"/>
                    <a:pt x="180" y="6944"/>
                  </a:cubicBezTo>
                  <a:cubicBezTo>
                    <a:pt x="260" y="7282"/>
                    <a:pt x="319" y="7521"/>
                    <a:pt x="399" y="7800"/>
                  </a:cubicBezTo>
                  <a:cubicBezTo>
                    <a:pt x="439" y="7919"/>
                    <a:pt x="538" y="8337"/>
                    <a:pt x="538" y="8496"/>
                  </a:cubicBezTo>
                  <a:cubicBezTo>
                    <a:pt x="538" y="8556"/>
                    <a:pt x="478" y="8576"/>
                    <a:pt x="498" y="8675"/>
                  </a:cubicBezTo>
                  <a:cubicBezTo>
                    <a:pt x="518" y="8775"/>
                    <a:pt x="598" y="8854"/>
                    <a:pt x="638" y="8974"/>
                  </a:cubicBezTo>
                  <a:cubicBezTo>
                    <a:pt x="677" y="9093"/>
                    <a:pt x="697" y="9232"/>
                    <a:pt x="737" y="9352"/>
                  </a:cubicBezTo>
                  <a:cubicBezTo>
                    <a:pt x="797" y="9590"/>
                    <a:pt x="936" y="9809"/>
                    <a:pt x="996" y="10048"/>
                  </a:cubicBezTo>
                  <a:cubicBezTo>
                    <a:pt x="1155" y="10665"/>
                    <a:pt x="1274" y="11321"/>
                    <a:pt x="1593" y="11958"/>
                  </a:cubicBezTo>
                  <a:cubicBezTo>
                    <a:pt x="1831" y="11958"/>
                    <a:pt x="1851" y="12356"/>
                    <a:pt x="2030" y="12455"/>
                  </a:cubicBezTo>
                  <a:cubicBezTo>
                    <a:pt x="2249" y="12376"/>
                    <a:pt x="2090" y="12137"/>
                    <a:pt x="2090" y="11958"/>
                  </a:cubicBezTo>
                  <a:cubicBezTo>
                    <a:pt x="2030" y="11859"/>
                    <a:pt x="2329" y="11918"/>
                    <a:pt x="2189" y="11779"/>
                  </a:cubicBezTo>
                  <a:cubicBezTo>
                    <a:pt x="2170" y="11600"/>
                    <a:pt x="2070" y="11520"/>
                    <a:pt x="1991" y="1142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4"/>
            <p:cNvSpPr/>
            <p:nvPr/>
          </p:nvSpPr>
          <p:spPr>
            <a:xfrm>
              <a:off x="618625" y="433625"/>
              <a:ext cx="671525" cy="687425"/>
            </a:xfrm>
            <a:custGeom>
              <a:avLst/>
              <a:gdLst/>
              <a:ahLst/>
              <a:cxnLst/>
              <a:rect l="l" t="t" r="r" b="b"/>
              <a:pathLst>
                <a:path w="26861" h="27497" extrusionOk="0">
                  <a:moveTo>
                    <a:pt x="26781" y="15479"/>
                  </a:moveTo>
                  <a:cubicBezTo>
                    <a:pt x="26721" y="14823"/>
                    <a:pt x="26701" y="14186"/>
                    <a:pt x="26582" y="13629"/>
                  </a:cubicBezTo>
                  <a:cubicBezTo>
                    <a:pt x="26542" y="13430"/>
                    <a:pt x="26443" y="13251"/>
                    <a:pt x="26403" y="13052"/>
                  </a:cubicBezTo>
                  <a:cubicBezTo>
                    <a:pt x="26224" y="12236"/>
                    <a:pt x="26164" y="11401"/>
                    <a:pt x="25945" y="10605"/>
                  </a:cubicBezTo>
                  <a:cubicBezTo>
                    <a:pt x="25866" y="10346"/>
                    <a:pt x="25726" y="10088"/>
                    <a:pt x="25647" y="9829"/>
                  </a:cubicBezTo>
                  <a:cubicBezTo>
                    <a:pt x="25567" y="9570"/>
                    <a:pt x="25567" y="9292"/>
                    <a:pt x="25488" y="9013"/>
                  </a:cubicBezTo>
                  <a:cubicBezTo>
                    <a:pt x="25408" y="8735"/>
                    <a:pt x="25289" y="8476"/>
                    <a:pt x="25189" y="8217"/>
                  </a:cubicBezTo>
                  <a:cubicBezTo>
                    <a:pt x="25070" y="7819"/>
                    <a:pt x="24851" y="7422"/>
                    <a:pt x="24712" y="7183"/>
                  </a:cubicBezTo>
                  <a:cubicBezTo>
                    <a:pt x="24592" y="6964"/>
                    <a:pt x="24553" y="6765"/>
                    <a:pt x="24473" y="6606"/>
                  </a:cubicBezTo>
                  <a:cubicBezTo>
                    <a:pt x="24334" y="6248"/>
                    <a:pt x="24095" y="5929"/>
                    <a:pt x="23896" y="5611"/>
                  </a:cubicBezTo>
                  <a:cubicBezTo>
                    <a:pt x="23836" y="5511"/>
                    <a:pt x="23856" y="5372"/>
                    <a:pt x="23797" y="5293"/>
                  </a:cubicBezTo>
                  <a:cubicBezTo>
                    <a:pt x="23737" y="5193"/>
                    <a:pt x="23598" y="5133"/>
                    <a:pt x="23538" y="5034"/>
                  </a:cubicBezTo>
                  <a:cubicBezTo>
                    <a:pt x="23538" y="5034"/>
                    <a:pt x="23538" y="4934"/>
                    <a:pt x="23498" y="4895"/>
                  </a:cubicBezTo>
                  <a:cubicBezTo>
                    <a:pt x="23319" y="4636"/>
                    <a:pt x="23160" y="4338"/>
                    <a:pt x="22961" y="4119"/>
                  </a:cubicBezTo>
                  <a:cubicBezTo>
                    <a:pt x="22881" y="4019"/>
                    <a:pt x="22782" y="3940"/>
                    <a:pt x="22702" y="3840"/>
                  </a:cubicBezTo>
                  <a:cubicBezTo>
                    <a:pt x="22603" y="3721"/>
                    <a:pt x="22523" y="3582"/>
                    <a:pt x="22503" y="3562"/>
                  </a:cubicBezTo>
                  <a:cubicBezTo>
                    <a:pt x="22424" y="3442"/>
                    <a:pt x="22284" y="3422"/>
                    <a:pt x="22185" y="3323"/>
                  </a:cubicBezTo>
                  <a:cubicBezTo>
                    <a:pt x="22145" y="3263"/>
                    <a:pt x="22165" y="3204"/>
                    <a:pt x="22145" y="3164"/>
                  </a:cubicBezTo>
                  <a:cubicBezTo>
                    <a:pt x="22105" y="3124"/>
                    <a:pt x="22006" y="3104"/>
                    <a:pt x="21966" y="3044"/>
                  </a:cubicBezTo>
                  <a:cubicBezTo>
                    <a:pt x="21707" y="2746"/>
                    <a:pt x="21409" y="2388"/>
                    <a:pt x="21051" y="2129"/>
                  </a:cubicBezTo>
                  <a:cubicBezTo>
                    <a:pt x="20951" y="2069"/>
                    <a:pt x="20832" y="2050"/>
                    <a:pt x="20752" y="1990"/>
                  </a:cubicBezTo>
                  <a:cubicBezTo>
                    <a:pt x="20633" y="1910"/>
                    <a:pt x="20553" y="1811"/>
                    <a:pt x="20454" y="1731"/>
                  </a:cubicBezTo>
                  <a:cubicBezTo>
                    <a:pt x="20255" y="1592"/>
                    <a:pt x="20056" y="1492"/>
                    <a:pt x="19837" y="1373"/>
                  </a:cubicBezTo>
                  <a:cubicBezTo>
                    <a:pt x="19419" y="1134"/>
                    <a:pt x="19002" y="955"/>
                    <a:pt x="18584" y="756"/>
                  </a:cubicBezTo>
                  <a:cubicBezTo>
                    <a:pt x="17768" y="398"/>
                    <a:pt x="16912" y="140"/>
                    <a:pt x="16077" y="40"/>
                  </a:cubicBezTo>
                  <a:cubicBezTo>
                    <a:pt x="15321" y="40"/>
                    <a:pt x="14604" y="0"/>
                    <a:pt x="13928" y="40"/>
                  </a:cubicBezTo>
                  <a:cubicBezTo>
                    <a:pt x="13829" y="40"/>
                    <a:pt x="13749" y="0"/>
                    <a:pt x="13649" y="20"/>
                  </a:cubicBezTo>
                  <a:cubicBezTo>
                    <a:pt x="13590" y="20"/>
                    <a:pt x="13510" y="80"/>
                    <a:pt x="13451" y="100"/>
                  </a:cubicBezTo>
                  <a:cubicBezTo>
                    <a:pt x="13271" y="120"/>
                    <a:pt x="13072" y="100"/>
                    <a:pt x="12913" y="120"/>
                  </a:cubicBezTo>
                  <a:cubicBezTo>
                    <a:pt x="12754" y="159"/>
                    <a:pt x="12595" y="219"/>
                    <a:pt x="12436" y="279"/>
                  </a:cubicBezTo>
                  <a:cubicBezTo>
                    <a:pt x="12356" y="299"/>
                    <a:pt x="12277" y="299"/>
                    <a:pt x="12197" y="319"/>
                  </a:cubicBezTo>
                  <a:cubicBezTo>
                    <a:pt x="12197" y="319"/>
                    <a:pt x="12157" y="418"/>
                    <a:pt x="12137" y="418"/>
                  </a:cubicBezTo>
                  <a:cubicBezTo>
                    <a:pt x="12098" y="458"/>
                    <a:pt x="12018" y="398"/>
                    <a:pt x="11978" y="418"/>
                  </a:cubicBezTo>
                  <a:cubicBezTo>
                    <a:pt x="11401" y="617"/>
                    <a:pt x="10765" y="756"/>
                    <a:pt x="10168" y="876"/>
                  </a:cubicBezTo>
                  <a:cubicBezTo>
                    <a:pt x="9790" y="955"/>
                    <a:pt x="9451" y="1055"/>
                    <a:pt x="9113" y="1174"/>
                  </a:cubicBezTo>
                  <a:cubicBezTo>
                    <a:pt x="6944" y="1393"/>
                    <a:pt x="5034" y="2030"/>
                    <a:pt x="3284" y="3960"/>
                  </a:cubicBezTo>
                  <a:cubicBezTo>
                    <a:pt x="3204" y="4039"/>
                    <a:pt x="3124" y="4139"/>
                    <a:pt x="3065" y="4238"/>
                  </a:cubicBezTo>
                  <a:cubicBezTo>
                    <a:pt x="3045" y="4218"/>
                    <a:pt x="3025" y="4198"/>
                    <a:pt x="3025" y="4198"/>
                  </a:cubicBezTo>
                  <a:cubicBezTo>
                    <a:pt x="2925" y="4079"/>
                    <a:pt x="2826" y="4159"/>
                    <a:pt x="2746" y="4178"/>
                  </a:cubicBezTo>
                  <a:cubicBezTo>
                    <a:pt x="2707" y="4198"/>
                    <a:pt x="2647" y="4238"/>
                    <a:pt x="2607" y="4278"/>
                  </a:cubicBezTo>
                  <a:cubicBezTo>
                    <a:pt x="2408" y="4417"/>
                    <a:pt x="2209" y="4636"/>
                    <a:pt x="2070" y="4895"/>
                  </a:cubicBezTo>
                  <a:cubicBezTo>
                    <a:pt x="2010" y="5034"/>
                    <a:pt x="2010" y="5153"/>
                    <a:pt x="1950" y="5293"/>
                  </a:cubicBezTo>
                  <a:cubicBezTo>
                    <a:pt x="1692" y="5790"/>
                    <a:pt x="1294" y="6287"/>
                    <a:pt x="1135" y="6765"/>
                  </a:cubicBezTo>
                  <a:cubicBezTo>
                    <a:pt x="1095" y="6964"/>
                    <a:pt x="1214" y="7262"/>
                    <a:pt x="956" y="7322"/>
                  </a:cubicBezTo>
                  <a:cubicBezTo>
                    <a:pt x="1055" y="7501"/>
                    <a:pt x="916" y="7800"/>
                    <a:pt x="816" y="8018"/>
                  </a:cubicBezTo>
                  <a:cubicBezTo>
                    <a:pt x="737" y="8138"/>
                    <a:pt x="677" y="8217"/>
                    <a:pt x="598" y="8277"/>
                  </a:cubicBezTo>
                  <a:cubicBezTo>
                    <a:pt x="538" y="9033"/>
                    <a:pt x="239" y="9789"/>
                    <a:pt x="160" y="10545"/>
                  </a:cubicBezTo>
                  <a:cubicBezTo>
                    <a:pt x="80" y="11301"/>
                    <a:pt x="1" y="12018"/>
                    <a:pt x="1" y="12674"/>
                  </a:cubicBezTo>
                  <a:cubicBezTo>
                    <a:pt x="21" y="13768"/>
                    <a:pt x="40" y="14743"/>
                    <a:pt x="200" y="15798"/>
                  </a:cubicBezTo>
                  <a:cubicBezTo>
                    <a:pt x="239" y="15957"/>
                    <a:pt x="319" y="16136"/>
                    <a:pt x="359" y="16315"/>
                  </a:cubicBezTo>
                  <a:cubicBezTo>
                    <a:pt x="418" y="16494"/>
                    <a:pt x="458" y="16673"/>
                    <a:pt x="518" y="16872"/>
                  </a:cubicBezTo>
                  <a:cubicBezTo>
                    <a:pt x="478" y="16912"/>
                    <a:pt x="498" y="16912"/>
                    <a:pt x="538" y="16932"/>
                  </a:cubicBezTo>
                  <a:cubicBezTo>
                    <a:pt x="598" y="17151"/>
                    <a:pt x="677" y="17370"/>
                    <a:pt x="757" y="17569"/>
                  </a:cubicBezTo>
                  <a:cubicBezTo>
                    <a:pt x="757" y="17608"/>
                    <a:pt x="757" y="17648"/>
                    <a:pt x="737" y="17688"/>
                  </a:cubicBezTo>
                  <a:cubicBezTo>
                    <a:pt x="777" y="17728"/>
                    <a:pt x="816" y="17768"/>
                    <a:pt x="836" y="17807"/>
                  </a:cubicBezTo>
                  <a:cubicBezTo>
                    <a:pt x="916" y="17986"/>
                    <a:pt x="1015" y="18185"/>
                    <a:pt x="1095" y="18364"/>
                  </a:cubicBezTo>
                  <a:cubicBezTo>
                    <a:pt x="1095" y="18364"/>
                    <a:pt x="1095" y="18384"/>
                    <a:pt x="1135" y="18424"/>
                  </a:cubicBezTo>
                  <a:cubicBezTo>
                    <a:pt x="1175" y="18504"/>
                    <a:pt x="1214" y="18583"/>
                    <a:pt x="1254" y="18683"/>
                  </a:cubicBezTo>
                  <a:cubicBezTo>
                    <a:pt x="1254" y="18742"/>
                    <a:pt x="1294" y="18802"/>
                    <a:pt x="1354" y="18842"/>
                  </a:cubicBezTo>
                  <a:cubicBezTo>
                    <a:pt x="1473" y="19041"/>
                    <a:pt x="1592" y="19220"/>
                    <a:pt x="1732" y="19419"/>
                  </a:cubicBezTo>
                  <a:cubicBezTo>
                    <a:pt x="3264" y="21588"/>
                    <a:pt x="5850" y="22841"/>
                    <a:pt x="8476" y="23299"/>
                  </a:cubicBezTo>
                  <a:cubicBezTo>
                    <a:pt x="10327" y="23637"/>
                    <a:pt x="12197" y="23617"/>
                    <a:pt x="14087" y="23518"/>
                  </a:cubicBezTo>
                  <a:cubicBezTo>
                    <a:pt x="13988" y="23537"/>
                    <a:pt x="13888" y="23557"/>
                    <a:pt x="13789" y="23577"/>
                  </a:cubicBezTo>
                  <a:cubicBezTo>
                    <a:pt x="13709" y="23597"/>
                    <a:pt x="13530" y="23617"/>
                    <a:pt x="13451" y="23657"/>
                  </a:cubicBezTo>
                  <a:cubicBezTo>
                    <a:pt x="13431" y="23657"/>
                    <a:pt x="13411" y="23756"/>
                    <a:pt x="13391" y="23756"/>
                  </a:cubicBezTo>
                  <a:cubicBezTo>
                    <a:pt x="13331" y="23776"/>
                    <a:pt x="13252" y="23717"/>
                    <a:pt x="13172" y="23717"/>
                  </a:cubicBezTo>
                  <a:cubicBezTo>
                    <a:pt x="12913" y="23717"/>
                    <a:pt x="12734" y="23736"/>
                    <a:pt x="12535" y="23736"/>
                  </a:cubicBezTo>
                  <a:cubicBezTo>
                    <a:pt x="12376" y="23736"/>
                    <a:pt x="12217" y="23796"/>
                    <a:pt x="12078" y="23677"/>
                  </a:cubicBezTo>
                  <a:cubicBezTo>
                    <a:pt x="11899" y="23717"/>
                    <a:pt x="11640" y="23796"/>
                    <a:pt x="11381" y="23836"/>
                  </a:cubicBezTo>
                  <a:cubicBezTo>
                    <a:pt x="11302" y="23856"/>
                    <a:pt x="11123" y="23876"/>
                    <a:pt x="11123" y="23876"/>
                  </a:cubicBezTo>
                  <a:cubicBezTo>
                    <a:pt x="11083" y="23876"/>
                    <a:pt x="11083" y="23836"/>
                    <a:pt x="11063" y="23836"/>
                  </a:cubicBezTo>
                  <a:cubicBezTo>
                    <a:pt x="10944" y="23856"/>
                    <a:pt x="10824" y="23915"/>
                    <a:pt x="10705" y="23915"/>
                  </a:cubicBezTo>
                  <a:cubicBezTo>
                    <a:pt x="10148" y="23955"/>
                    <a:pt x="9272" y="23537"/>
                    <a:pt x="9093" y="24194"/>
                  </a:cubicBezTo>
                  <a:cubicBezTo>
                    <a:pt x="9014" y="24492"/>
                    <a:pt x="9073" y="24711"/>
                    <a:pt x="9193" y="24851"/>
                  </a:cubicBezTo>
                  <a:cubicBezTo>
                    <a:pt x="9213" y="24890"/>
                    <a:pt x="9332" y="24871"/>
                    <a:pt x="9412" y="24930"/>
                  </a:cubicBezTo>
                  <a:cubicBezTo>
                    <a:pt x="9491" y="24970"/>
                    <a:pt x="9571" y="25010"/>
                    <a:pt x="9611" y="25109"/>
                  </a:cubicBezTo>
                  <a:cubicBezTo>
                    <a:pt x="10148" y="25109"/>
                    <a:pt x="10745" y="24990"/>
                    <a:pt x="11322" y="24950"/>
                  </a:cubicBezTo>
                  <a:cubicBezTo>
                    <a:pt x="11381" y="24930"/>
                    <a:pt x="11461" y="24890"/>
                    <a:pt x="11521" y="24890"/>
                  </a:cubicBezTo>
                  <a:cubicBezTo>
                    <a:pt x="11580" y="24890"/>
                    <a:pt x="11640" y="24950"/>
                    <a:pt x="11720" y="24950"/>
                  </a:cubicBezTo>
                  <a:cubicBezTo>
                    <a:pt x="11859" y="24930"/>
                    <a:pt x="12018" y="24851"/>
                    <a:pt x="12157" y="24851"/>
                  </a:cubicBezTo>
                  <a:cubicBezTo>
                    <a:pt x="12197" y="24831"/>
                    <a:pt x="12297" y="24890"/>
                    <a:pt x="12356" y="24890"/>
                  </a:cubicBezTo>
                  <a:cubicBezTo>
                    <a:pt x="12436" y="24890"/>
                    <a:pt x="12495" y="24851"/>
                    <a:pt x="12575" y="24831"/>
                  </a:cubicBezTo>
                  <a:cubicBezTo>
                    <a:pt x="12655" y="24831"/>
                    <a:pt x="12714" y="24890"/>
                    <a:pt x="12774" y="24890"/>
                  </a:cubicBezTo>
                  <a:cubicBezTo>
                    <a:pt x="13013" y="24871"/>
                    <a:pt x="13192" y="24751"/>
                    <a:pt x="13371" y="24910"/>
                  </a:cubicBezTo>
                  <a:cubicBezTo>
                    <a:pt x="13590" y="24811"/>
                    <a:pt x="13829" y="24771"/>
                    <a:pt x="14027" y="24731"/>
                  </a:cubicBezTo>
                  <a:cubicBezTo>
                    <a:pt x="14127" y="24691"/>
                    <a:pt x="14127" y="24731"/>
                    <a:pt x="14226" y="24711"/>
                  </a:cubicBezTo>
                  <a:cubicBezTo>
                    <a:pt x="14525" y="24652"/>
                    <a:pt x="14843" y="24532"/>
                    <a:pt x="15142" y="24492"/>
                  </a:cubicBezTo>
                  <a:cubicBezTo>
                    <a:pt x="15261" y="24473"/>
                    <a:pt x="15380" y="24532"/>
                    <a:pt x="15500" y="24512"/>
                  </a:cubicBezTo>
                  <a:cubicBezTo>
                    <a:pt x="15599" y="24512"/>
                    <a:pt x="15679" y="24413"/>
                    <a:pt x="15778" y="24393"/>
                  </a:cubicBezTo>
                  <a:cubicBezTo>
                    <a:pt x="16534" y="24154"/>
                    <a:pt x="17310" y="24274"/>
                    <a:pt x="18126" y="24055"/>
                  </a:cubicBezTo>
                  <a:cubicBezTo>
                    <a:pt x="18285" y="24015"/>
                    <a:pt x="18444" y="23935"/>
                    <a:pt x="18604" y="23876"/>
                  </a:cubicBezTo>
                  <a:cubicBezTo>
                    <a:pt x="18604" y="23876"/>
                    <a:pt x="18663" y="23935"/>
                    <a:pt x="18703" y="23915"/>
                  </a:cubicBezTo>
                  <a:cubicBezTo>
                    <a:pt x="18822" y="23896"/>
                    <a:pt x="19002" y="23836"/>
                    <a:pt x="19141" y="23796"/>
                  </a:cubicBezTo>
                  <a:cubicBezTo>
                    <a:pt x="20215" y="23458"/>
                    <a:pt x="21230" y="22960"/>
                    <a:pt x="22066" y="22264"/>
                  </a:cubicBezTo>
                  <a:cubicBezTo>
                    <a:pt x="22125" y="22204"/>
                    <a:pt x="22185" y="22165"/>
                    <a:pt x="22245" y="22105"/>
                  </a:cubicBezTo>
                  <a:cubicBezTo>
                    <a:pt x="22563" y="21806"/>
                    <a:pt x="22861" y="21448"/>
                    <a:pt x="23100" y="21170"/>
                  </a:cubicBezTo>
                  <a:cubicBezTo>
                    <a:pt x="23319" y="20931"/>
                    <a:pt x="23558" y="20414"/>
                    <a:pt x="23797" y="20175"/>
                  </a:cubicBezTo>
                  <a:cubicBezTo>
                    <a:pt x="23816" y="20155"/>
                    <a:pt x="23777" y="20115"/>
                    <a:pt x="23777" y="20076"/>
                  </a:cubicBezTo>
                  <a:cubicBezTo>
                    <a:pt x="24015" y="19598"/>
                    <a:pt x="24155" y="19041"/>
                    <a:pt x="24254" y="18782"/>
                  </a:cubicBezTo>
                  <a:cubicBezTo>
                    <a:pt x="24413" y="18364"/>
                    <a:pt x="24433" y="17867"/>
                    <a:pt x="24533" y="17390"/>
                  </a:cubicBezTo>
                  <a:cubicBezTo>
                    <a:pt x="24612" y="16872"/>
                    <a:pt x="24771" y="16375"/>
                    <a:pt x="24732" y="15798"/>
                  </a:cubicBezTo>
                  <a:cubicBezTo>
                    <a:pt x="24712" y="15559"/>
                    <a:pt x="24712" y="15440"/>
                    <a:pt x="24712" y="15320"/>
                  </a:cubicBezTo>
                  <a:cubicBezTo>
                    <a:pt x="24712" y="15082"/>
                    <a:pt x="24632" y="14843"/>
                    <a:pt x="24612" y="14604"/>
                  </a:cubicBezTo>
                  <a:cubicBezTo>
                    <a:pt x="24592" y="14505"/>
                    <a:pt x="24652" y="14425"/>
                    <a:pt x="24632" y="14326"/>
                  </a:cubicBezTo>
                  <a:cubicBezTo>
                    <a:pt x="24573" y="13589"/>
                    <a:pt x="24493" y="12833"/>
                    <a:pt x="24354" y="12097"/>
                  </a:cubicBezTo>
                  <a:cubicBezTo>
                    <a:pt x="24194" y="11361"/>
                    <a:pt x="24015" y="10665"/>
                    <a:pt x="23797" y="9988"/>
                  </a:cubicBezTo>
                  <a:cubicBezTo>
                    <a:pt x="23757" y="9909"/>
                    <a:pt x="23816" y="9809"/>
                    <a:pt x="23777" y="9749"/>
                  </a:cubicBezTo>
                  <a:cubicBezTo>
                    <a:pt x="23757" y="9670"/>
                    <a:pt x="23657" y="9630"/>
                    <a:pt x="23617" y="9550"/>
                  </a:cubicBezTo>
                  <a:cubicBezTo>
                    <a:pt x="23598" y="9511"/>
                    <a:pt x="23657" y="9471"/>
                    <a:pt x="23637" y="9431"/>
                  </a:cubicBezTo>
                  <a:cubicBezTo>
                    <a:pt x="23617" y="9312"/>
                    <a:pt x="23419" y="8954"/>
                    <a:pt x="23379" y="8914"/>
                  </a:cubicBezTo>
                  <a:cubicBezTo>
                    <a:pt x="23339" y="8874"/>
                    <a:pt x="23419" y="8854"/>
                    <a:pt x="23399" y="8834"/>
                  </a:cubicBezTo>
                  <a:cubicBezTo>
                    <a:pt x="23379" y="8774"/>
                    <a:pt x="23339" y="8774"/>
                    <a:pt x="23319" y="8755"/>
                  </a:cubicBezTo>
                  <a:cubicBezTo>
                    <a:pt x="23299" y="8695"/>
                    <a:pt x="23359" y="8655"/>
                    <a:pt x="23319" y="8615"/>
                  </a:cubicBezTo>
                  <a:cubicBezTo>
                    <a:pt x="23279" y="8456"/>
                    <a:pt x="23140" y="8337"/>
                    <a:pt x="23080" y="8197"/>
                  </a:cubicBezTo>
                  <a:cubicBezTo>
                    <a:pt x="23060" y="8158"/>
                    <a:pt x="23100" y="8118"/>
                    <a:pt x="23100" y="8098"/>
                  </a:cubicBezTo>
                  <a:cubicBezTo>
                    <a:pt x="23080" y="8058"/>
                    <a:pt x="23021" y="8058"/>
                    <a:pt x="23001" y="8018"/>
                  </a:cubicBezTo>
                  <a:cubicBezTo>
                    <a:pt x="22941" y="7879"/>
                    <a:pt x="22842" y="7740"/>
                    <a:pt x="22782" y="7581"/>
                  </a:cubicBezTo>
                  <a:cubicBezTo>
                    <a:pt x="22742" y="7501"/>
                    <a:pt x="22762" y="7402"/>
                    <a:pt x="22722" y="7322"/>
                  </a:cubicBezTo>
                  <a:cubicBezTo>
                    <a:pt x="22643" y="7163"/>
                    <a:pt x="22503" y="7043"/>
                    <a:pt x="22404" y="6884"/>
                  </a:cubicBezTo>
                  <a:cubicBezTo>
                    <a:pt x="22245" y="6626"/>
                    <a:pt x="22066" y="6307"/>
                    <a:pt x="21887" y="5969"/>
                  </a:cubicBezTo>
                  <a:cubicBezTo>
                    <a:pt x="21767" y="5790"/>
                    <a:pt x="21727" y="5591"/>
                    <a:pt x="21648" y="5472"/>
                  </a:cubicBezTo>
                  <a:cubicBezTo>
                    <a:pt x="21608" y="5412"/>
                    <a:pt x="21469" y="5392"/>
                    <a:pt x="21429" y="5332"/>
                  </a:cubicBezTo>
                  <a:cubicBezTo>
                    <a:pt x="21389" y="5273"/>
                    <a:pt x="21369" y="5153"/>
                    <a:pt x="21329" y="5094"/>
                  </a:cubicBezTo>
                  <a:cubicBezTo>
                    <a:pt x="21310" y="5054"/>
                    <a:pt x="21250" y="5094"/>
                    <a:pt x="21230" y="5034"/>
                  </a:cubicBezTo>
                  <a:cubicBezTo>
                    <a:pt x="21230" y="5014"/>
                    <a:pt x="21270" y="4915"/>
                    <a:pt x="21270" y="4895"/>
                  </a:cubicBezTo>
                  <a:cubicBezTo>
                    <a:pt x="21210" y="4815"/>
                    <a:pt x="21111" y="4775"/>
                    <a:pt x="21071" y="4716"/>
                  </a:cubicBezTo>
                  <a:cubicBezTo>
                    <a:pt x="20852" y="4457"/>
                    <a:pt x="20534" y="4298"/>
                    <a:pt x="20295" y="4079"/>
                  </a:cubicBezTo>
                  <a:cubicBezTo>
                    <a:pt x="20156" y="3960"/>
                    <a:pt x="20036" y="3840"/>
                    <a:pt x="19897" y="3721"/>
                  </a:cubicBezTo>
                  <a:cubicBezTo>
                    <a:pt x="19857" y="3701"/>
                    <a:pt x="19797" y="3701"/>
                    <a:pt x="19797" y="3701"/>
                  </a:cubicBezTo>
                  <a:cubicBezTo>
                    <a:pt x="19738" y="3661"/>
                    <a:pt x="19758" y="3601"/>
                    <a:pt x="19738" y="3582"/>
                  </a:cubicBezTo>
                  <a:cubicBezTo>
                    <a:pt x="19698" y="3542"/>
                    <a:pt x="19579" y="3422"/>
                    <a:pt x="19579" y="3422"/>
                  </a:cubicBezTo>
                  <a:cubicBezTo>
                    <a:pt x="19081" y="3005"/>
                    <a:pt x="18564" y="2666"/>
                    <a:pt x="18106" y="2189"/>
                  </a:cubicBezTo>
                  <a:cubicBezTo>
                    <a:pt x="18345" y="2209"/>
                    <a:pt x="18524" y="2328"/>
                    <a:pt x="18723" y="2447"/>
                  </a:cubicBezTo>
                  <a:cubicBezTo>
                    <a:pt x="19141" y="2706"/>
                    <a:pt x="19559" y="2925"/>
                    <a:pt x="19937" y="3184"/>
                  </a:cubicBezTo>
                  <a:cubicBezTo>
                    <a:pt x="20016" y="3243"/>
                    <a:pt x="20116" y="3323"/>
                    <a:pt x="20215" y="3383"/>
                  </a:cubicBezTo>
                  <a:cubicBezTo>
                    <a:pt x="20315" y="3422"/>
                    <a:pt x="20454" y="3422"/>
                    <a:pt x="20534" y="3482"/>
                  </a:cubicBezTo>
                  <a:cubicBezTo>
                    <a:pt x="20573" y="3522"/>
                    <a:pt x="20633" y="3562"/>
                    <a:pt x="20693" y="3601"/>
                  </a:cubicBezTo>
                  <a:cubicBezTo>
                    <a:pt x="20733" y="3641"/>
                    <a:pt x="20792" y="3681"/>
                    <a:pt x="20792" y="3681"/>
                  </a:cubicBezTo>
                  <a:cubicBezTo>
                    <a:pt x="20792" y="3701"/>
                    <a:pt x="20772" y="3761"/>
                    <a:pt x="20812" y="3800"/>
                  </a:cubicBezTo>
                  <a:cubicBezTo>
                    <a:pt x="20852" y="3820"/>
                    <a:pt x="20971" y="3820"/>
                    <a:pt x="21011" y="3860"/>
                  </a:cubicBezTo>
                  <a:cubicBezTo>
                    <a:pt x="21031" y="3880"/>
                    <a:pt x="20991" y="3920"/>
                    <a:pt x="21011" y="3940"/>
                  </a:cubicBezTo>
                  <a:cubicBezTo>
                    <a:pt x="21031" y="3979"/>
                    <a:pt x="21071" y="3960"/>
                    <a:pt x="21111" y="3999"/>
                  </a:cubicBezTo>
                  <a:cubicBezTo>
                    <a:pt x="21310" y="4198"/>
                    <a:pt x="21389" y="4497"/>
                    <a:pt x="21668" y="4656"/>
                  </a:cubicBezTo>
                  <a:cubicBezTo>
                    <a:pt x="21707" y="5133"/>
                    <a:pt x="22105" y="5492"/>
                    <a:pt x="22404" y="5949"/>
                  </a:cubicBezTo>
                  <a:cubicBezTo>
                    <a:pt x="22503" y="6069"/>
                    <a:pt x="22603" y="6208"/>
                    <a:pt x="22682" y="6347"/>
                  </a:cubicBezTo>
                  <a:cubicBezTo>
                    <a:pt x="22702" y="6407"/>
                    <a:pt x="22643" y="6486"/>
                    <a:pt x="22662" y="6546"/>
                  </a:cubicBezTo>
                  <a:cubicBezTo>
                    <a:pt x="22682" y="6606"/>
                    <a:pt x="22782" y="6665"/>
                    <a:pt x="22802" y="6725"/>
                  </a:cubicBezTo>
                  <a:cubicBezTo>
                    <a:pt x="22921" y="6984"/>
                    <a:pt x="23060" y="7223"/>
                    <a:pt x="23200" y="7481"/>
                  </a:cubicBezTo>
                  <a:cubicBezTo>
                    <a:pt x="23419" y="7939"/>
                    <a:pt x="23498" y="8317"/>
                    <a:pt x="23677" y="8655"/>
                  </a:cubicBezTo>
                  <a:cubicBezTo>
                    <a:pt x="23856" y="9013"/>
                    <a:pt x="24035" y="9332"/>
                    <a:pt x="24155" y="9670"/>
                  </a:cubicBezTo>
                  <a:cubicBezTo>
                    <a:pt x="24155" y="9729"/>
                    <a:pt x="24115" y="9809"/>
                    <a:pt x="24135" y="9849"/>
                  </a:cubicBezTo>
                  <a:cubicBezTo>
                    <a:pt x="24155" y="9928"/>
                    <a:pt x="24214" y="9948"/>
                    <a:pt x="24234" y="10008"/>
                  </a:cubicBezTo>
                  <a:cubicBezTo>
                    <a:pt x="24274" y="10127"/>
                    <a:pt x="24234" y="10267"/>
                    <a:pt x="24274" y="10366"/>
                  </a:cubicBezTo>
                  <a:cubicBezTo>
                    <a:pt x="24274" y="10426"/>
                    <a:pt x="24374" y="10426"/>
                    <a:pt x="24393" y="10486"/>
                  </a:cubicBezTo>
                  <a:cubicBezTo>
                    <a:pt x="24433" y="10525"/>
                    <a:pt x="24374" y="10605"/>
                    <a:pt x="24393" y="10645"/>
                  </a:cubicBezTo>
                  <a:cubicBezTo>
                    <a:pt x="24393" y="10704"/>
                    <a:pt x="24413" y="10724"/>
                    <a:pt x="24413" y="10784"/>
                  </a:cubicBezTo>
                  <a:cubicBezTo>
                    <a:pt x="24433" y="11102"/>
                    <a:pt x="24672" y="11202"/>
                    <a:pt x="24752" y="11421"/>
                  </a:cubicBezTo>
                  <a:cubicBezTo>
                    <a:pt x="24831" y="11659"/>
                    <a:pt x="24851" y="11898"/>
                    <a:pt x="24891" y="12157"/>
                  </a:cubicBezTo>
                  <a:cubicBezTo>
                    <a:pt x="24931" y="12475"/>
                    <a:pt x="25030" y="12853"/>
                    <a:pt x="24970" y="13072"/>
                  </a:cubicBezTo>
                  <a:cubicBezTo>
                    <a:pt x="24871" y="13410"/>
                    <a:pt x="25070" y="13729"/>
                    <a:pt x="25130" y="14047"/>
                  </a:cubicBezTo>
                  <a:cubicBezTo>
                    <a:pt x="25189" y="14266"/>
                    <a:pt x="25150" y="14524"/>
                    <a:pt x="25150" y="14664"/>
                  </a:cubicBezTo>
                  <a:cubicBezTo>
                    <a:pt x="25150" y="14723"/>
                    <a:pt x="25209" y="14783"/>
                    <a:pt x="25209" y="14863"/>
                  </a:cubicBezTo>
                  <a:cubicBezTo>
                    <a:pt x="25209" y="14982"/>
                    <a:pt x="25229" y="15101"/>
                    <a:pt x="25229" y="15221"/>
                  </a:cubicBezTo>
                  <a:cubicBezTo>
                    <a:pt x="25249" y="15360"/>
                    <a:pt x="25309" y="15499"/>
                    <a:pt x="25249" y="15639"/>
                  </a:cubicBezTo>
                  <a:cubicBezTo>
                    <a:pt x="25269" y="15778"/>
                    <a:pt x="25408" y="15838"/>
                    <a:pt x="25428" y="15977"/>
                  </a:cubicBezTo>
                  <a:cubicBezTo>
                    <a:pt x="25309" y="16136"/>
                    <a:pt x="25468" y="16335"/>
                    <a:pt x="25468" y="16474"/>
                  </a:cubicBezTo>
                  <a:cubicBezTo>
                    <a:pt x="25468" y="16534"/>
                    <a:pt x="25408" y="16594"/>
                    <a:pt x="25408" y="16653"/>
                  </a:cubicBezTo>
                  <a:cubicBezTo>
                    <a:pt x="25428" y="16852"/>
                    <a:pt x="25488" y="17071"/>
                    <a:pt x="25488" y="17230"/>
                  </a:cubicBezTo>
                  <a:cubicBezTo>
                    <a:pt x="25488" y="17270"/>
                    <a:pt x="25428" y="17350"/>
                    <a:pt x="25428" y="17390"/>
                  </a:cubicBezTo>
                  <a:cubicBezTo>
                    <a:pt x="25408" y="17668"/>
                    <a:pt x="25428" y="17947"/>
                    <a:pt x="25388" y="18245"/>
                  </a:cubicBezTo>
                  <a:cubicBezTo>
                    <a:pt x="25368" y="18524"/>
                    <a:pt x="25329" y="18862"/>
                    <a:pt x="25249" y="19160"/>
                  </a:cubicBezTo>
                  <a:cubicBezTo>
                    <a:pt x="25150" y="19598"/>
                    <a:pt x="24970" y="19996"/>
                    <a:pt x="24851" y="20394"/>
                  </a:cubicBezTo>
                  <a:cubicBezTo>
                    <a:pt x="24851" y="20394"/>
                    <a:pt x="24771" y="20414"/>
                    <a:pt x="24752" y="20473"/>
                  </a:cubicBezTo>
                  <a:cubicBezTo>
                    <a:pt x="24712" y="20613"/>
                    <a:pt x="24712" y="20812"/>
                    <a:pt x="24652" y="20931"/>
                  </a:cubicBezTo>
                  <a:cubicBezTo>
                    <a:pt x="24592" y="21110"/>
                    <a:pt x="24433" y="21229"/>
                    <a:pt x="24453" y="21428"/>
                  </a:cubicBezTo>
                  <a:cubicBezTo>
                    <a:pt x="24354" y="21627"/>
                    <a:pt x="24155" y="21747"/>
                    <a:pt x="24075" y="21906"/>
                  </a:cubicBezTo>
                  <a:cubicBezTo>
                    <a:pt x="24035" y="21966"/>
                    <a:pt x="24055" y="22045"/>
                    <a:pt x="23996" y="22105"/>
                  </a:cubicBezTo>
                  <a:cubicBezTo>
                    <a:pt x="23916" y="22165"/>
                    <a:pt x="23836" y="22165"/>
                    <a:pt x="23757" y="22224"/>
                  </a:cubicBezTo>
                  <a:cubicBezTo>
                    <a:pt x="23578" y="22324"/>
                    <a:pt x="23518" y="22463"/>
                    <a:pt x="23419" y="22582"/>
                  </a:cubicBezTo>
                  <a:cubicBezTo>
                    <a:pt x="23339" y="22722"/>
                    <a:pt x="23200" y="22881"/>
                    <a:pt x="23040" y="23000"/>
                  </a:cubicBezTo>
                  <a:cubicBezTo>
                    <a:pt x="22643" y="23319"/>
                    <a:pt x="22105" y="23557"/>
                    <a:pt x="21747" y="23756"/>
                  </a:cubicBezTo>
                  <a:cubicBezTo>
                    <a:pt x="21688" y="23816"/>
                    <a:pt x="21648" y="23816"/>
                    <a:pt x="21568" y="23856"/>
                  </a:cubicBezTo>
                  <a:cubicBezTo>
                    <a:pt x="21409" y="23935"/>
                    <a:pt x="21270" y="24055"/>
                    <a:pt x="21130" y="24114"/>
                  </a:cubicBezTo>
                  <a:cubicBezTo>
                    <a:pt x="20772" y="24254"/>
                    <a:pt x="20414" y="24274"/>
                    <a:pt x="20096" y="24373"/>
                  </a:cubicBezTo>
                  <a:cubicBezTo>
                    <a:pt x="19897" y="24433"/>
                    <a:pt x="19718" y="24572"/>
                    <a:pt x="19519" y="24612"/>
                  </a:cubicBezTo>
                  <a:cubicBezTo>
                    <a:pt x="19280" y="24691"/>
                    <a:pt x="19021" y="24691"/>
                    <a:pt x="18803" y="24711"/>
                  </a:cubicBezTo>
                  <a:cubicBezTo>
                    <a:pt x="18743" y="24771"/>
                    <a:pt x="18624" y="24791"/>
                    <a:pt x="18584" y="24910"/>
                  </a:cubicBezTo>
                  <a:cubicBezTo>
                    <a:pt x="18504" y="24930"/>
                    <a:pt x="18484" y="24811"/>
                    <a:pt x="18405" y="24831"/>
                  </a:cubicBezTo>
                  <a:cubicBezTo>
                    <a:pt x="18405" y="24831"/>
                    <a:pt x="18345" y="24930"/>
                    <a:pt x="18345" y="24930"/>
                  </a:cubicBezTo>
                  <a:cubicBezTo>
                    <a:pt x="18305" y="24950"/>
                    <a:pt x="18246" y="24950"/>
                    <a:pt x="18206" y="24950"/>
                  </a:cubicBezTo>
                  <a:cubicBezTo>
                    <a:pt x="18007" y="24990"/>
                    <a:pt x="17768" y="24930"/>
                    <a:pt x="17629" y="25030"/>
                  </a:cubicBezTo>
                  <a:cubicBezTo>
                    <a:pt x="16912" y="25408"/>
                    <a:pt x="16077" y="25308"/>
                    <a:pt x="15420" y="25646"/>
                  </a:cubicBezTo>
                  <a:cubicBezTo>
                    <a:pt x="15042" y="25706"/>
                    <a:pt x="14425" y="25786"/>
                    <a:pt x="14067" y="26044"/>
                  </a:cubicBezTo>
                  <a:cubicBezTo>
                    <a:pt x="13709" y="25945"/>
                    <a:pt x="13351" y="26124"/>
                    <a:pt x="12993" y="26204"/>
                  </a:cubicBezTo>
                  <a:cubicBezTo>
                    <a:pt x="12774" y="26243"/>
                    <a:pt x="12555" y="26223"/>
                    <a:pt x="12336" y="26263"/>
                  </a:cubicBezTo>
                  <a:cubicBezTo>
                    <a:pt x="12297" y="26263"/>
                    <a:pt x="12177" y="26363"/>
                    <a:pt x="12157" y="26363"/>
                  </a:cubicBezTo>
                  <a:cubicBezTo>
                    <a:pt x="12137" y="26363"/>
                    <a:pt x="12137" y="26303"/>
                    <a:pt x="12098" y="26323"/>
                  </a:cubicBezTo>
                  <a:cubicBezTo>
                    <a:pt x="11978" y="26343"/>
                    <a:pt x="11899" y="26403"/>
                    <a:pt x="11779" y="26422"/>
                  </a:cubicBezTo>
                  <a:cubicBezTo>
                    <a:pt x="11620" y="26442"/>
                    <a:pt x="11441" y="26422"/>
                    <a:pt x="11282" y="26422"/>
                  </a:cubicBezTo>
                  <a:cubicBezTo>
                    <a:pt x="11083" y="26403"/>
                    <a:pt x="10904" y="26343"/>
                    <a:pt x="10725" y="26343"/>
                  </a:cubicBezTo>
                  <a:cubicBezTo>
                    <a:pt x="10347" y="26363"/>
                    <a:pt x="9949" y="26661"/>
                    <a:pt x="9571" y="26482"/>
                  </a:cubicBezTo>
                  <a:cubicBezTo>
                    <a:pt x="9412" y="26582"/>
                    <a:pt x="9292" y="26522"/>
                    <a:pt x="9173" y="26442"/>
                  </a:cubicBezTo>
                  <a:cubicBezTo>
                    <a:pt x="8874" y="26582"/>
                    <a:pt x="8576" y="26522"/>
                    <a:pt x="8297" y="26522"/>
                  </a:cubicBezTo>
                  <a:cubicBezTo>
                    <a:pt x="8118" y="26522"/>
                    <a:pt x="7979" y="26562"/>
                    <a:pt x="7820" y="26562"/>
                  </a:cubicBezTo>
                  <a:cubicBezTo>
                    <a:pt x="7661" y="26542"/>
                    <a:pt x="7621" y="26462"/>
                    <a:pt x="7502" y="26502"/>
                  </a:cubicBezTo>
                  <a:cubicBezTo>
                    <a:pt x="7362" y="26542"/>
                    <a:pt x="6885" y="26403"/>
                    <a:pt x="6765" y="26383"/>
                  </a:cubicBezTo>
                  <a:cubicBezTo>
                    <a:pt x="6686" y="26383"/>
                    <a:pt x="6626" y="26403"/>
                    <a:pt x="6586" y="26383"/>
                  </a:cubicBezTo>
                  <a:cubicBezTo>
                    <a:pt x="6566" y="26383"/>
                    <a:pt x="6566" y="26323"/>
                    <a:pt x="6566" y="26323"/>
                  </a:cubicBezTo>
                  <a:cubicBezTo>
                    <a:pt x="6328" y="26303"/>
                    <a:pt x="5890" y="26243"/>
                    <a:pt x="5790" y="26263"/>
                  </a:cubicBezTo>
                  <a:cubicBezTo>
                    <a:pt x="5651" y="26323"/>
                    <a:pt x="5512" y="26184"/>
                    <a:pt x="5412" y="26144"/>
                  </a:cubicBezTo>
                  <a:cubicBezTo>
                    <a:pt x="4935" y="25965"/>
                    <a:pt x="4636" y="25925"/>
                    <a:pt x="4219" y="25925"/>
                  </a:cubicBezTo>
                  <a:cubicBezTo>
                    <a:pt x="4119" y="25885"/>
                    <a:pt x="4079" y="25845"/>
                    <a:pt x="4040" y="25786"/>
                  </a:cubicBezTo>
                  <a:cubicBezTo>
                    <a:pt x="3980" y="25686"/>
                    <a:pt x="3841" y="25925"/>
                    <a:pt x="3861" y="25766"/>
                  </a:cubicBezTo>
                  <a:cubicBezTo>
                    <a:pt x="3662" y="25746"/>
                    <a:pt x="3642" y="25666"/>
                    <a:pt x="3443" y="25567"/>
                  </a:cubicBezTo>
                  <a:cubicBezTo>
                    <a:pt x="3343" y="25746"/>
                    <a:pt x="3204" y="25487"/>
                    <a:pt x="3204" y="25487"/>
                  </a:cubicBezTo>
                  <a:cubicBezTo>
                    <a:pt x="3144" y="25447"/>
                    <a:pt x="3085" y="25507"/>
                    <a:pt x="3065" y="25487"/>
                  </a:cubicBezTo>
                  <a:cubicBezTo>
                    <a:pt x="2905" y="25388"/>
                    <a:pt x="2806" y="25209"/>
                    <a:pt x="2647" y="25129"/>
                  </a:cubicBezTo>
                  <a:cubicBezTo>
                    <a:pt x="2527" y="25089"/>
                    <a:pt x="2408" y="25109"/>
                    <a:pt x="2269" y="25089"/>
                  </a:cubicBezTo>
                  <a:cubicBezTo>
                    <a:pt x="1931" y="25030"/>
                    <a:pt x="1493" y="24791"/>
                    <a:pt x="1075" y="24552"/>
                  </a:cubicBezTo>
                  <a:cubicBezTo>
                    <a:pt x="916" y="24691"/>
                    <a:pt x="1155" y="24751"/>
                    <a:pt x="1214" y="24831"/>
                  </a:cubicBezTo>
                  <a:cubicBezTo>
                    <a:pt x="1354" y="25010"/>
                    <a:pt x="1473" y="25109"/>
                    <a:pt x="1592" y="25169"/>
                  </a:cubicBezTo>
                  <a:cubicBezTo>
                    <a:pt x="1672" y="25189"/>
                    <a:pt x="1692" y="25288"/>
                    <a:pt x="1712" y="25308"/>
                  </a:cubicBezTo>
                  <a:cubicBezTo>
                    <a:pt x="2030" y="25567"/>
                    <a:pt x="2508" y="25865"/>
                    <a:pt x="2806" y="25945"/>
                  </a:cubicBezTo>
                  <a:cubicBezTo>
                    <a:pt x="3284" y="26104"/>
                    <a:pt x="3681" y="26343"/>
                    <a:pt x="4139" y="26522"/>
                  </a:cubicBezTo>
                  <a:cubicBezTo>
                    <a:pt x="4378" y="26601"/>
                    <a:pt x="4676" y="26701"/>
                    <a:pt x="4855" y="26721"/>
                  </a:cubicBezTo>
                  <a:cubicBezTo>
                    <a:pt x="4935" y="26741"/>
                    <a:pt x="4955" y="26820"/>
                    <a:pt x="4995" y="26840"/>
                  </a:cubicBezTo>
                  <a:cubicBezTo>
                    <a:pt x="5174" y="26900"/>
                    <a:pt x="5412" y="26940"/>
                    <a:pt x="5611" y="26980"/>
                  </a:cubicBezTo>
                  <a:cubicBezTo>
                    <a:pt x="5850" y="27039"/>
                    <a:pt x="6089" y="27099"/>
                    <a:pt x="6228" y="27119"/>
                  </a:cubicBezTo>
                  <a:cubicBezTo>
                    <a:pt x="6268" y="27119"/>
                    <a:pt x="6268" y="27178"/>
                    <a:pt x="6268" y="27178"/>
                  </a:cubicBezTo>
                  <a:cubicBezTo>
                    <a:pt x="6507" y="27258"/>
                    <a:pt x="6606" y="27159"/>
                    <a:pt x="6765" y="27198"/>
                  </a:cubicBezTo>
                  <a:cubicBezTo>
                    <a:pt x="6765" y="27198"/>
                    <a:pt x="6825" y="27258"/>
                    <a:pt x="6885" y="27278"/>
                  </a:cubicBezTo>
                  <a:cubicBezTo>
                    <a:pt x="6964" y="27298"/>
                    <a:pt x="7024" y="27258"/>
                    <a:pt x="7064" y="27258"/>
                  </a:cubicBezTo>
                  <a:cubicBezTo>
                    <a:pt x="7322" y="27298"/>
                    <a:pt x="7581" y="27397"/>
                    <a:pt x="7820" y="27417"/>
                  </a:cubicBezTo>
                  <a:cubicBezTo>
                    <a:pt x="8019" y="27417"/>
                    <a:pt x="8258" y="27338"/>
                    <a:pt x="8437" y="27358"/>
                  </a:cubicBezTo>
                  <a:cubicBezTo>
                    <a:pt x="8556" y="27358"/>
                    <a:pt x="8596" y="27417"/>
                    <a:pt x="8636" y="27437"/>
                  </a:cubicBezTo>
                  <a:cubicBezTo>
                    <a:pt x="8656" y="27437"/>
                    <a:pt x="8675" y="27377"/>
                    <a:pt x="8675" y="27377"/>
                  </a:cubicBezTo>
                  <a:cubicBezTo>
                    <a:pt x="9034" y="27417"/>
                    <a:pt x="9451" y="27457"/>
                    <a:pt x="9670" y="27497"/>
                  </a:cubicBezTo>
                  <a:cubicBezTo>
                    <a:pt x="9730" y="27497"/>
                    <a:pt x="9750" y="27457"/>
                    <a:pt x="9790" y="27457"/>
                  </a:cubicBezTo>
                  <a:cubicBezTo>
                    <a:pt x="10008" y="27417"/>
                    <a:pt x="10148" y="27437"/>
                    <a:pt x="10367" y="27437"/>
                  </a:cubicBezTo>
                  <a:cubicBezTo>
                    <a:pt x="10585" y="27437"/>
                    <a:pt x="10904" y="27377"/>
                    <a:pt x="11162" y="27358"/>
                  </a:cubicBezTo>
                  <a:cubicBezTo>
                    <a:pt x="11222" y="27358"/>
                    <a:pt x="11302" y="27377"/>
                    <a:pt x="11381" y="27377"/>
                  </a:cubicBezTo>
                  <a:cubicBezTo>
                    <a:pt x="12018" y="27318"/>
                    <a:pt x="12973" y="27318"/>
                    <a:pt x="13649" y="27178"/>
                  </a:cubicBezTo>
                  <a:cubicBezTo>
                    <a:pt x="14346" y="27039"/>
                    <a:pt x="14983" y="26860"/>
                    <a:pt x="15599" y="26741"/>
                  </a:cubicBezTo>
                  <a:cubicBezTo>
                    <a:pt x="15957" y="26661"/>
                    <a:pt x="16256" y="26562"/>
                    <a:pt x="16554" y="26502"/>
                  </a:cubicBezTo>
                  <a:cubicBezTo>
                    <a:pt x="16952" y="26422"/>
                    <a:pt x="17390" y="26442"/>
                    <a:pt x="17828" y="26323"/>
                  </a:cubicBezTo>
                  <a:cubicBezTo>
                    <a:pt x="17967" y="26283"/>
                    <a:pt x="18106" y="26223"/>
                    <a:pt x="18246" y="26164"/>
                  </a:cubicBezTo>
                  <a:cubicBezTo>
                    <a:pt x="18763" y="26005"/>
                    <a:pt x="19101" y="25905"/>
                    <a:pt x="19539" y="25806"/>
                  </a:cubicBezTo>
                  <a:lnTo>
                    <a:pt x="20116" y="25666"/>
                  </a:lnTo>
                  <a:cubicBezTo>
                    <a:pt x="20315" y="25607"/>
                    <a:pt x="20534" y="25547"/>
                    <a:pt x="20733" y="25487"/>
                  </a:cubicBezTo>
                  <a:cubicBezTo>
                    <a:pt x="21130" y="25348"/>
                    <a:pt x="21528" y="25209"/>
                    <a:pt x="21906" y="25030"/>
                  </a:cubicBezTo>
                  <a:cubicBezTo>
                    <a:pt x="22583" y="24751"/>
                    <a:pt x="23220" y="24333"/>
                    <a:pt x="23797" y="23856"/>
                  </a:cubicBezTo>
                  <a:cubicBezTo>
                    <a:pt x="24433" y="23279"/>
                    <a:pt x="25010" y="22602"/>
                    <a:pt x="25468" y="21866"/>
                  </a:cubicBezTo>
                  <a:cubicBezTo>
                    <a:pt x="26105" y="20891"/>
                    <a:pt x="26542" y="19697"/>
                    <a:pt x="26662" y="18563"/>
                  </a:cubicBezTo>
                  <a:cubicBezTo>
                    <a:pt x="26761" y="17608"/>
                    <a:pt x="26861" y="16474"/>
                    <a:pt x="26781" y="15479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4"/>
            <p:cNvSpPr/>
            <p:nvPr/>
          </p:nvSpPr>
          <p:spPr>
            <a:xfrm>
              <a:off x="549975" y="474400"/>
              <a:ext cx="272625" cy="588450"/>
            </a:xfrm>
            <a:custGeom>
              <a:avLst/>
              <a:gdLst/>
              <a:ahLst/>
              <a:cxnLst/>
              <a:rect l="l" t="t" r="r" b="b"/>
              <a:pathLst>
                <a:path w="10905" h="23538" extrusionOk="0">
                  <a:moveTo>
                    <a:pt x="3901" y="20494"/>
                  </a:moveTo>
                  <a:cubicBezTo>
                    <a:pt x="3960" y="20554"/>
                    <a:pt x="4020" y="20534"/>
                    <a:pt x="4060" y="20573"/>
                  </a:cubicBezTo>
                  <a:cubicBezTo>
                    <a:pt x="4279" y="20713"/>
                    <a:pt x="4378" y="20872"/>
                    <a:pt x="4498" y="20951"/>
                  </a:cubicBezTo>
                  <a:cubicBezTo>
                    <a:pt x="4597" y="21031"/>
                    <a:pt x="4637" y="21031"/>
                    <a:pt x="4677" y="21051"/>
                  </a:cubicBezTo>
                  <a:cubicBezTo>
                    <a:pt x="4716" y="21071"/>
                    <a:pt x="4677" y="21111"/>
                    <a:pt x="4716" y="21131"/>
                  </a:cubicBezTo>
                  <a:cubicBezTo>
                    <a:pt x="5074" y="21409"/>
                    <a:pt x="5532" y="21688"/>
                    <a:pt x="5910" y="21926"/>
                  </a:cubicBezTo>
                  <a:cubicBezTo>
                    <a:pt x="6010" y="21966"/>
                    <a:pt x="6129" y="22086"/>
                    <a:pt x="6228" y="22165"/>
                  </a:cubicBezTo>
                  <a:cubicBezTo>
                    <a:pt x="6348" y="22245"/>
                    <a:pt x="6487" y="22324"/>
                    <a:pt x="6626" y="22384"/>
                  </a:cubicBezTo>
                  <a:cubicBezTo>
                    <a:pt x="7104" y="22603"/>
                    <a:pt x="7641" y="22722"/>
                    <a:pt x="8019" y="22842"/>
                  </a:cubicBezTo>
                  <a:cubicBezTo>
                    <a:pt x="8059" y="22861"/>
                    <a:pt x="8039" y="22901"/>
                    <a:pt x="8079" y="22921"/>
                  </a:cubicBezTo>
                  <a:cubicBezTo>
                    <a:pt x="8119" y="22941"/>
                    <a:pt x="8139" y="22901"/>
                    <a:pt x="8198" y="22901"/>
                  </a:cubicBezTo>
                  <a:cubicBezTo>
                    <a:pt x="8616" y="23041"/>
                    <a:pt x="8934" y="23080"/>
                    <a:pt x="9312" y="23160"/>
                  </a:cubicBezTo>
                  <a:cubicBezTo>
                    <a:pt x="9611" y="23240"/>
                    <a:pt x="9909" y="23438"/>
                    <a:pt x="10228" y="23359"/>
                  </a:cubicBezTo>
                  <a:cubicBezTo>
                    <a:pt x="10367" y="23538"/>
                    <a:pt x="10586" y="23498"/>
                    <a:pt x="10765" y="23399"/>
                  </a:cubicBezTo>
                  <a:cubicBezTo>
                    <a:pt x="10745" y="23160"/>
                    <a:pt x="10884" y="23041"/>
                    <a:pt x="10904" y="22682"/>
                  </a:cubicBezTo>
                  <a:cubicBezTo>
                    <a:pt x="10864" y="22424"/>
                    <a:pt x="10566" y="22424"/>
                    <a:pt x="10446" y="22205"/>
                  </a:cubicBezTo>
                  <a:cubicBezTo>
                    <a:pt x="10327" y="22304"/>
                    <a:pt x="10248" y="22145"/>
                    <a:pt x="10168" y="22145"/>
                  </a:cubicBezTo>
                  <a:cubicBezTo>
                    <a:pt x="10088" y="22145"/>
                    <a:pt x="10009" y="22185"/>
                    <a:pt x="9929" y="22185"/>
                  </a:cubicBezTo>
                  <a:cubicBezTo>
                    <a:pt x="9671" y="22205"/>
                    <a:pt x="9511" y="22066"/>
                    <a:pt x="9332" y="22006"/>
                  </a:cubicBezTo>
                  <a:cubicBezTo>
                    <a:pt x="9113" y="21966"/>
                    <a:pt x="8875" y="21946"/>
                    <a:pt x="8656" y="21887"/>
                  </a:cubicBezTo>
                  <a:cubicBezTo>
                    <a:pt x="8497" y="21867"/>
                    <a:pt x="8278" y="21747"/>
                    <a:pt x="8119" y="21747"/>
                  </a:cubicBezTo>
                  <a:cubicBezTo>
                    <a:pt x="8119" y="21747"/>
                    <a:pt x="8059" y="21827"/>
                    <a:pt x="8039" y="21827"/>
                  </a:cubicBezTo>
                  <a:cubicBezTo>
                    <a:pt x="7920" y="21867"/>
                    <a:pt x="7860" y="21688"/>
                    <a:pt x="7780" y="21648"/>
                  </a:cubicBezTo>
                  <a:cubicBezTo>
                    <a:pt x="7581" y="21548"/>
                    <a:pt x="7382" y="21509"/>
                    <a:pt x="7203" y="21429"/>
                  </a:cubicBezTo>
                  <a:cubicBezTo>
                    <a:pt x="6905" y="21310"/>
                    <a:pt x="6626" y="21210"/>
                    <a:pt x="6388" y="21031"/>
                  </a:cubicBezTo>
                  <a:cubicBezTo>
                    <a:pt x="6268" y="20932"/>
                    <a:pt x="6169" y="20772"/>
                    <a:pt x="6049" y="20693"/>
                  </a:cubicBezTo>
                  <a:cubicBezTo>
                    <a:pt x="5870" y="20554"/>
                    <a:pt x="5632" y="20474"/>
                    <a:pt x="5433" y="20355"/>
                  </a:cubicBezTo>
                  <a:cubicBezTo>
                    <a:pt x="4955" y="20096"/>
                    <a:pt x="4537" y="19778"/>
                    <a:pt x="4219" y="19320"/>
                  </a:cubicBezTo>
                  <a:cubicBezTo>
                    <a:pt x="4100" y="19280"/>
                    <a:pt x="3980" y="19201"/>
                    <a:pt x="3861" y="19141"/>
                  </a:cubicBezTo>
                  <a:cubicBezTo>
                    <a:pt x="3841" y="19022"/>
                    <a:pt x="3761" y="19002"/>
                    <a:pt x="3682" y="18922"/>
                  </a:cubicBezTo>
                  <a:cubicBezTo>
                    <a:pt x="3582" y="18823"/>
                    <a:pt x="3483" y="18683"/>
                    <a:pt x="3363" y="18544"/>
                  </a:cubicBezTo>
                  <a:cubicBezTo>
                    <a:pt x="3264" y="18405"/>
                    <a:pt x="3145" y="18265"/>
                    <a:pt x="3005" y="18146"/>
                  </a:cubicBezTo>
                  <a:cubicBezTo>
                    <a:pt x="3025" y="17828"/>
                    <a:pt x="2846" y="17629"/>
                    <a:pt x="2667" y="17410"/>
                  </a:cubicBezTo>
                  <a:cubicBezTo>
                    <a:pt x="2428" y="17171"/>
                    <a:pt x="2150" y="16714"/>
                    <a:pt x="2010" y="16455"/>
                  </a:cubicBezTo>
                  <a:cubicBezTo>
                    <a:pt x="1971" y="16395"/>
                    <a:pt x="2030" y="16355"/>
                    <a:pt x="2010" y="16336"/>
                  </a:cubicBezTo>
                  <a:cubicBezTo>
                    <a:pt x="1951" y="16196"/>
                    <a:pt x="1871" y="16057"/>
                    <a:pt x="1812" y="15918"/>
                  </a:cubicBezTo>
                  <a:cubicBezTo>
                    <a:pt x="1672" y="15540"/>
                    <a:pt x="1573" y="15142"/>
                    <a:pt x="1414" y="14784"/>
                  </a:cubicBezTo>
                  <a:cubicBezTo>
                    <a:pt x="1553" y="14644"/>
                    <a:pt x="1354" y="14505"/>
                    <a:pt x="1334" y="14386"/>
                  </a:cubicBezTo>
                  <a:cubicBezTo>
                    <a:pt x="1274" y="14107"/>
                    <a:pt x="1274" y="13848"/>
                    <a:pt x="1215" y="13570"/>
                  </a:cubicBezTo>
                  <a:cubicBezTo>
                    <a:pt x="1155" y="13331"/>
                    <a:pt x="1155" y="13132"/>
                    <a:pt x="1155" y="12933"/>
                  </a:cubicBezTo>
                  <a:cubicBezTo>
                    <a:pt x="1115" y="12555"/>
                    <a:pt x="1036" y="12277"/>
                    <a:pt x="996" y="11978"/>
                  </a:cubicBezTo>
                  <a:cubicBezTo>
                    <a:pt x="976" y="11859"/>
                    <a:pt x="1016" y="11759"/>
                    <a:pt x="996" y="11660"/>
                  </a:cubicBezTo>
                  <a:cubicBezTo>
                    <a:pt x="976" y="11560"/>
                    <a:pt x="896" y="11461"/>
                    <a:pt x="896" y="11361"/>
                  </a:cubicBezTo>
                  <a:cubicBezTo>
                    <a:pt x="896" y="11282"/>
                    <a:pt x="936" y="11182"/>
                    <a:pt x="956" y="11083"/>
                  </a:cubicBezTo>
                  <a:cubicBezTo>
                    <a:pt x="956" y="10884"/>
                    <a:pt x="956" y="10685"/>
                    <a:pt x="916" y="10566"/>
                  </a:cubicBezTo>
                  <a:cubicBezTo>
                    <a:pt x="916" y="10506"/>
                    <a:pt x="936" y="10387"/>
                    <a:pt x="936" y="10387"/>
                  </a:cubicBezTo>
                  <a:cubicBezTo>
                    <a:pt x="916" y="10227"/>
                    <a:pt x="856" y="10088"/>
                    <a:pt x="856" y="9949"/>
                  </a:cubicBezTo>
                  <a:cubicBezTo>
                    <a:pt x="876" y="9849"/>
                    <a:pt x="956" y="9750"/>
                    <a:pt x="956" y="9630"/>
                  </a:cubicBezTo>
                  <a:cubicBezTo>
                    <a:pt x="956" y="9451"/>
                    <a:pt x="856" y="9233"/>
                    <a:pt x="856" y="9054"/>
                  </a:cubicBezTo>
                  <a:cubicBezTo>
                    <a:pt x="856" y="8755"/>
                    <a:pt x="996" y="8496"/>
                    <a:pt x="956" y="8238"/>
                  </a:cubicBezTo>
                  <a:cubicBezTo>
                    <a:pt x="717" y="8158"/>
                    <a:pt x="996" y="8178"/>
                    <a:pt x="1016" y="8138"/>
                  </a:cubicBezTo>
                  <a:cubicBezTo>
                    <a:pt x="1036" y="8098"/>
                    <a:pt x="996" y="7979"/>
                    <a:pt x="1016" y="7919"/>
                  </a:cubicBezTo>
                  <a:cubicBezTo>
                    <a:pt x="1055" y="7621"/>
                    <a:pt x="1055" y="7263"/>
                    <a:pt x="976" y="7084"/>
                  </a:cubicBezTo>
                  <a:cubicBezTo>
                    <a:pt x="1155" y="6447"/>
                    <a:pt x="1394" y="5552"/>
                    <a:pt x="1235" y="4915"/>
                  </a:cubicBezTo>
                  <a:cubicBezTo>
                    <a:pt x="1354" y="4915"/>
                    <a:pt x="1294" y="4796"/>
                    <a:pt x="1294" y="4756"/>
                  </a:cubicBezTo>
                  <a:cubicBezTo>
                    <a:pt x="1374" y="4477"/>
                    <a:pt x="1573" y="4239"/>
                    <a:pt x="1652" y="4060"/>
                  </a:cubicBezTo>
                  <a:cubicBezTo>
                    <a:pt x="1672" y="4000"/>
                    <a:pt x="1652" y="3920"/>
                    <a:pt x="1692" y="3861"/>
                  </a:cubicBezTo>
                  <a:cubicBezTo>
                    <a:pt x="1871" y="3542"/>
                    <a:pt x="2090" y="3224"/>
                    <a:pt x="2269" y="2886"/>
                  </a:cubicBezTo>
                  <a:cubicBezTo>
                    <a:pt x="2349" y="2727"/>
                    <a:pt x="2408" y="2528"/>
                    <a:pt x="2508" y="2289"/>
                  </a:cubicBezTo>
                  <a:cubicBezTo>
                    <a:pt x="2548" y="2189"/>
                    <a:pt x="2607" y="2110"/>
                    <a:pt x="2627" y="2090"/>
                  </a:cubicBezTo>
                  <a:cubicBezTo>
                    <a:pt x="2667" y="2030"/>
                    <a:pt x="2687" y="1951"/>
                    <a:pt x="2727" y="1871"/>
                  </a:cubicBezTo>
                  <a:cubicBezTo>
                    <a:pt x="2806" y="1592"/>
                    <a:pt x="3025" y="1354"/>
                    <a:pt x="3125" y="1115"/>
                  </a:cubicBezTo>
                  <a:cubicBezTo>
                    <a:pt x="3145" y="1075"/>
                    <a:pt x="3125" y="996"/>
                    <a:pt x="3145" y="936"/>
                  </a:cubicBezTo>
                  <a:cubicBezTo>
                    <a:pt x="3184" y="797"/>
                    <a:pt x="3264" y="677"/>
                    <a:pt x="3284" y="618"/>
                  </a:cubicBezTo>
                  <a:cubicBezTo>
                    <a:pt x="3284" y="478"/>
                    <a:pt x="3423" y="399"/>
                    <a:pt x="3383" y="259"/>
                  </a:cubicBezTo>
                  <a:cubicBezTo>
                    <a:pt x="3483" y="299"/>
                    <a:pt x="3622" y="80"/>
                    <a:pt x="3463" y="1"/>
                  </a:cubicBezTo>
                  <a:cubicBezTo>
                    <a:pt x="3204" y="120"/>
                    <a:pt x="2985" y="498"/>
                    <a:pt x="2727" y="538"/>
                  </a:cubicBezTo>
                  <a:cubicBezTo>
                    <a:pt x="2806" y="836"/>
                    <a:pt x="2508" y="916"/>
                    <a:pt x="2309" y="1175"/>
                  </a:cubicBezTo>
                  <a:cubicBezTo>
                    <a:pt x="2249" y="1254"/>
                    <a:pt x="2229" y="1393"/>
                    <a:pt x="2150" y="1473"/>
                  </a:cubicBezTo>
                  <a:cubicBezTo>
                    <a:pt x="2070" y="1592"/>
                    <a:pt x="1931" y="1692"/>
                    <a:pt x="1871" y="1811"/>
                  </a:cubicBezTo>
                  <a:cubicBezTo>
                    <a:pt x="1812" y="1911"/>
                    <a:pt x="1812" y="2070"/>
                    <a:pt x="1772" y="2169"/>
                  </a:cubicBezTo>
                  <a:cubicBezTo>
                    <a:pt x="1613" y="2547"/>
                    <a:pt x="1354" y="2786"/>
                    <a:pt x="1374" y="3085"/>
                  </a:cubicBezTo>
                  <a:cubicBezTo>
                    <a:pt x="1215" y="3184"/>
                    <a:pt x="1274" y="3363"/>
                    <a:pt x="1274" y="3522"/>
                  </a:cubicBezTo>
                  <a:cubicBezTo>
                    <a:pt x="1155" y="3761"/>
                    <a:pt x="1175" y="3801"/>
                    <a:pt x="1115" y="3980"/>
                  </a:cubicBezTo>
                  <a:cubicBezTo>
                    <a:pt x="1215" y="4398"/>
                    <a:pt x="956" y="4696"/>
                    <a:pt x="797" y="5054"/>
                  </a:cubicBezTo>
                  <a:cubicBezTo>
                    <a:pt x="558" y="5572"/>
                    <a:pt x="518" y="6089"/>
                    <a:pt x="379" y="6467"/>
                  </a:cubicBezTo>
                  <a:cubicBezTo>
                    <a:pt x="478" y="6905"/>
                    <a:pt x="220" y="7323"/>
                    <a:pt x="339" y="7740"/>
                  </a:cubicBezTo>
                  <a:cubicBezTo>
                    <a:pt x="120" y="7860"/>
                    <a:pt x="100" y="8357"/>
                    <a:pt x="200" y="8556"/>
                  </a:cubicBezTo>
                  <a:cubicBezTo>
                    <a:pt x="1" y="8735"/>
                    <a:pt x="120" y="8994"/>
                    <a:pt x="100" y="9252"/>
                  </a:cubicBezTo>
                  <a:cubicBezTo>
                    <a:pt x="81" y="9312"/>
                    <a:pt x="81" y="9392"/>
                    <a:pt x="61" y="9471"/>
                  </a:cubicBezTo>
                  <a:cubicBezTo>
                    <a:pt x="21" y="9750"/>
                    <a:pt x="81" y="10367"/>
                    <a:pt x="81" y="10546"/>
                  </a:cubicBezTo>
                  <a:cubicBezTo>
                    <a:pt x="61" y="10924"/>
                    <a:pt x="81" y="11242"/>
                    <a:pt x="200" y="11541"/>
                  </a:cubicBezTo>
                  <a:cubicBezTo>
                    <a:pt x="61" y="11600"/>
                    <a:pt x="160" y="11720"/>
                    <a:pt x="160" y="11799"/>
                  </a:cubicBezTo>
                  <a:cubicBezTo>
                    <a:pt x="120" y="12098"/>
                    <a:pt x="160" y="12356"/>
                    <a:pt x="180" y="12615"/>
                  </a:cubicBezTo>
                  <a:cubicBezTo>
                    <a:pt x="180" y="12814"/>
                    <a:pt x="100" y="13033"/>
                    <a:pt x="120" y="13232"/>
                  </a:cubicBezTo>
                  <a:cubicBezTo>
                    <a:pt x="120" y="13272"/>
                    <a:pt x="160" y="13291"/>
                    <a:pt x="180" y="13351"/>
                  </a:cubicBezTo>
                  <a:cubicBezTo>
                    <a:pt x="200" y="13411"/>
                    <a:pt x="140" y="13490"/>
                    <a:pt x="140" y="13510"/>
                  </a:cubicBezTo>
                  <a:cubicBezTo>
                    <a:pt x="200" y="13848"/>
                    <a:pt x="319" y="14187"/>
                    <a:pt x="399" y="14525"/>
                  </a:cubicBezTo>
                  <a:cubicBezTo>
                    <a:pt x="439" y="14724"/>
                    <a:pt x="399" y="14943"/>
                    <a:pt x="459" y="15142"/>
                  </a:cubicBezTo>
                  <a:cubicBezTo>
                    <a:pt x="518" y="15341"/>
                    <a:pt x="658" y="15520"/>
                    <a:pt x="717" y="15699"/>
                  </a:cubicBezTo>
                  <a:cubicBezTo>
                    <a:pt x="737" y="15798"/>
                    <a:pt x="737" y="15938"/>
                    <a:pt x="757" y="16057"/>
                  </a:cubicBezTo>
                  <a:cubicBezTo>
                    <a:pt x="797" y="16196"/>
                    <a:pt x="837" y="16336"/>
                    <a:pt x="896" y="16475"/>
                  </a:cubicBezTo>
                  <a:cubicBezTo>
                    <a:pt x="1016" y="16793"/>
                    <a:pt x="1135" y="17111"/>
                    <a:pt x="1314" y="17410"/>
                  </a:cubicBezTo>
                  <a:cubicBezTo>
                    <a:pt x="1394" y="17569"/>
                    <a:pt x="1553" y="17768"/>
                    <a:pt x="1593" y="17868"/>
                  </a:cubicBezTo>
                  <a:cubicBezTo>
                    <a:pt x="1593" y="17907"/>
                    <a:pt x="1672" y="17907"/>
                    <a:pt x="1672" y="17927"/>
                  </a:cubicBezTo>
                  <a:cubicBezTo>
                    <a:pt x="1712" y="18007"/>
                    <a:pt x="1752" y="18106"/>
                    <a:pt x="1812" y="18166"/>
                  </a:cubicBezTo>
                  <a:cubicBezTo>
                    <a:pt x="1851" y="18246"/>
                    <a:pt x="1951" y="18265"/>
                    <a:pt x="1991" y="18305"/>
                  </a:cubicBezTo>
                  <a:cubicBezTo>
                    <a:pt x="2190" y="18524"/>
                    <a:pt x="2607" y="19022"/>
                    <a:pt x="2568" y="19101"/>
                  </a:cubicBezTo>
                  <a:cubicBezTo>
                    <a:pt x="2548" y="19141"/>
                    <a:pt x="2647" y="19121"/>
                    <a:pt x="2647" y="19121"/>
                  </a:cubicBezTo>
                  <a:cubicBezTo>
                    <a:pt x="2667" y="19141"/>
                    <a:pt x="2707" y="19201"/>
                    <a:pt x="2747" y="19240"/>
                  </a:cubicBezTo>
                  <a:cubicBezTo>
                    <a:pt x="2826" y="19380"/>
                    <a:pt x="2886" y="19539"/>
                    <a:pt x="3005" y="19678"/>
                  </a:cubicBezTo>
                  <a:cubicBezTo>
                    <a:pt x="3105" y="19778"/>
                    <a:pt x="3264" y="19837"/>
                    <a:pt x="3363" y="19937"/>
                  </a:cubicBezTo>
                  <a:cubicBezTo>
                    <a:pt x="3443" y="20016"/>
                    <a:pt x="3463" y="20136"/>
                    <a:pt x="3542" y="20215"/>
                  </a:cubicBezTo>
                  <a:cubicBezTo>
                    <a:pt x="3622" y="20295"/>
                    <a:pt x="3761" y="20295"/>
                    <a:pt x="3841" y="20374"/>
                  </a:cubicBezTo>
                  <a:cubicBezTo>
                    <a:pt x="3841" y="20374"/>
                    <a:pt x="3861" y="20454"/>
                    <a:pt x="3901" y="2049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4" name="Google Shape;264;p4"/>
          <p:cNvSpPr/>
          <p:nvPr/>
        </p:nvSpPr>
        <p:spPr>
          <a:xfrm>
            <a:off x="600600" y="1014000"/>
            <a:ext cx="7942800" cy="3748500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4"/>
          <p:cNvSpPr txBox="1">
            <a:spLocks noGrp="1"/>
          </p:cNvSpPr>
          <p:nvPr>
            <p:ph type="body" idx="1"/>
          </p:nvPr>
        </p:nvSpPr>
        <p:spPr>
          <a:xfrm>
            <a:off x="861300" y="1243050"/>
            <a:ext cx="7421400" cy="3290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grpSp>
        <p:nvGrpSpPr>
          <p:cNvPr id="266" name="Google Shape;266;p4"/>
          <p:cNvGrpSpPr/>
          <p:nvPr/>
        </p:nvGrpSpPr>
        <p:grpSpPr>
          <a:xfrm>
            <a:off x="600600" y="519300"/>
            <a:ext cx="7942800" cy="494700"/>
            <a:chOff x="600600" y="519300"/>
            <a:chExt cx="7942800" cy="494700"/>
          </a:xfrm>
        </p:grpSpPr>
        <p:sp>
          <p:nvSpPr>
            <p:cNvPr id="267" name="Google Shape;267;p4"/>
            <p:cNvSpPr/>
            <p:nvPr/>
          </p:nvSpPr>
          <p:spPr>
            <a:xfrm>
              <a:off x="600600" y="519300"/>
              <a:ext cx="7942800" cy="494700"/>
            </a:xfrm>
            <a:prstGeom prst="rect">
              <a:avLst/>
            </a:prstGeom>
            <a:solidFill>
              <a:schemeClr val="accent4"/>
            </a:solidFill>
            <a:ln w="381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68" name="Google Shape;268;p4"/>
            <p:cNvGrpSpPr/>
            <p:nvPr/>
          </p:nvGrpSpPr>
          <p:grpSpPr>
            <a:xfrm>
              <a:off x="7542569" y="681111"/>
              <a:ext cx="789243" cy="171052"/>
              <a:chOff x="733775" y="310686"/>
              <a:chExt cx="789243" cy="171052"/>
            </a:xfrm>
          </p:grpSpPr>
          <p:sp>
            <p:nvSpPr>
              <p:cNvPr id="269" name="Google Shape;269;p4"/>
              <p:cNvSpPr/>
              <p:nvPr/>
            </p:nvSpPr>
            <p:spPr>
              <a:xfrm>
                <a:off x="1364945" y="310686"/>
                <a:ext cx="158072" cy="171052"/>
              </a:xfrm>
              <a:prstGeom prst="rect">
                <a:avLst/>
              </a:prstGeom>
            </p:spPr>
            <p:txBody>
              <a:bodyPr>
                <a:prstTxWarp prst="textPlain">
                  <a:avLst/>
                </a:prstTxWarp>
              </a:bodyPr>
              <a:lstStyle/>
              <a:p>
                <a:pPr lvl="0" algn="ctr"/>
                <a:r>
                  <a:rPr b="0" i="0">
                    <a:ln>
                      <a:noFill/>
                    </a:ln>
                    <a:solidFill>
                      <a:schemeClr val="lt2"/>
                    </a:solidFill>
                    <a:latin typeface="Gaegu;300"/>
                  </a:rPr>
                  <a:t>x</a:t>
                </a:r>
              </a:p>
            </p:txBody>
          </p:sp>
          <p:sp>
            <p:nvSpPr>
              <p:cNvPr id="270" name="Google Shape;270;p4"/>
              <p:cNvSpPr/>
              <p:nvPr/>
            </p:nvSpPr>
            <p:spPr>
              <a:xfrm>
                <a:off x="733775" y="385383"/>
                <a:ext cx="155474" cy="21652"/>
              </a:xfrm>
              <a:prstGeom prst="rect">
                <a:avLst/>
              </a:prstGeom>
            </p:spPr>
            <p:txBody>
              <a:bodyPr>
                <a:prstTxWarp prst="textPlain">
                  <a:avLst/>
                </a:prstTxWarp>
              </a:bodyPr>
              <a:lstStyle/>
              <a:p>
                <a:pPr lvl="0" algn="ctr"/>
                <a:r>
                  <a:rPr b="0" i="0">
                    <a:ln>
                      <a:noFill/>
                    </a:ln>
                    <a:solidFill>
                      <a:schemeClr val="lt2"/>
                    </a:solidFill>
                    <a:latin typeface="Gaegu;300"/>
                  </a:rPr>
                  <a:t>-</a:t>
                </a:r>
              </a:p>
            </p:txBody>
          </p:sp>
          <p:grpSp>
            <p:nvGrpSpPr>
              <p:cNvPr id="271" name="Google Shape;271;p4"/>
              <p:cNvGrpSpPr/>
              <p:nvPr/>
            </p:nvGrpSpPr>
            <p:grpSpPr>
              <a:xfrm>
                <a:off x="1015525" y="313175"/>
                <a:ext cx="184510" cy="164017"/>
                <a:chOff x="7228702" y="774508"/>
                <a:chExt cx="285046" cy="253347"/>
              </a:xfrm>
            </p:grpSpPr>
            <p:grpSp>
              <p:nvGrpSpPr>
                <p:cNvPr id="272" name="Google Shape;272;p4"/>
                <p:cNvGrpSpPr/>
                <p:nvPr/>
              </p:nvGrpSpPr>
              <p:grpSpPr>
                <a:xfrm>
                  <a:off x="7313001" y="774508"/>
                  <a:ext cx="200747" cy="228523"/>
                  <a:chOff x="7313001" y="774508"/>
                  <a:chExt cx="200747" cy="228523"/>
                </a:xfrm>
              </p:grpSpPr>
              <p:sp>
                <p:nvSpPr>
                  <p:cNvPr id="273" name="Google Shape;273;p4"/>
                  <p:cNvSpPr/>
                  <p:nvPr/>
                </p:nvSpPr>
                <p:spPr>
                  <a:xfrm>
                    <a:off x="7315737" y="774508"/>
                    <a:ext cx="198011" cy="2285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360" h="9811" extrusionOk="0">
                        <a:moveTo>
                          <a:pt x="0" y="0"/>
                        </a:moveTo>
                        <a:lnTo>
                          <a:pt x="9360" y="0"/>
                        </a:lnTo>
                        <a:lnTo>
                          <a:pt x="9135" y="9811"/>
                        </a:lnTo>
                        <a:lnTo>
                          <a:pt x="57" y="9699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</p:sp>
              <p:sp>
                <p:nvSpPr>
                  <p:cNvPr id="274" name="Google Shape;274;p4"/>
                  <p:cNvSpPr/>
                  <p:nvPr/>
                </p:nvSpPr>
                <p:spPr>
                  <a:xfrm>
                    <a:off x="7313001" y="778289"/>
                    <a:ext cx="200743" cy="2172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930" h="32566" extrusionOk="0">
                        <a:moveTo>
                          <a:pt x="30399" y="659"/>
                        </a:moveTo>
                        <a:cubicBezTo>
                          <a:pt x="35696" y="659"/>
                          <a:pt x="40992" y="748"/>
                          <a:pt x="46287" y="1032"/>
                        </a:cubicBezTo>
                        <a:cubicBezTo>
                          <a:pt x="46271" y="11283"/>
                          <a:pt x="46004" y="21534"/>
                          <a:pt x="46114" y="31801"/>
                        </a:cubicBezTo>
                        <a:cubicBezTo>
                          <a:pt x="40818" y="31890"/>
                          <a:pt x="35523" y="31916"/>
                          <a:pt x="30230" y="31916"/>
                        </a:cubicBezTo>
                        <a:cubicBezTo>
                          <a:pt x="22733" y="31916"/>
                          <a:pt x="15238" y="31864"/>
                          <a:pt x="7744" y="31864"/>
                        </a:cubicBezTo>
                        <a:cubicBezTo>
                          <a:pt x="5560" y="31864"/>
                          <a:pt x="3376" y="31868"/>
                          <a:pt x="1192" y="31879"/>
                        </a:cubicBezTo>
                        <a:cubicBezTo>
                          <a:pt x="925" y="21566"/>
                          <a:pt x="706" y="11252"/>
                          <a:pt x="659" y="923"/>
                        </a:cubicBezTo>
                        <a:lnTo>
                          <a:pt x="659" y="923"/>
                        </a:lnTo>
                        <a:cubicBezTo>
                          <a:pt x="1402" y="926"/>
                          <a:pt x="2145" y="928"/>
                          <a:pt x="2887" y="928"/>
                        </a:cubicBezTo>
                        <a:cubicBezTo>
                          <a:pt x="12055" y="928"/>
                          <a:pt x="21228" y="659"/>
                          <a:pt x="30399" y="659"/>
                        </a:cubicBezTo>
                        <a:close/>
                        <a:moveTo>
                          <a:pt x="30451" y="1"/>
                        </a:moveTo>
                        <a:cubicBezTo>
                          <a:pt x="21100" y="1"/>
                          <a:pt x="11743" y="284"/>
                          <a:pt x="2391" y="284"/>
                        </a:cubicBezTo>
                        <a:cubicBezTo>
                          <a:pt x="1792" y="284"/>
                          <a:pt x="1194" y="282"/>
                          <a:pt x="596" y="280"/>
                        </a:cubicBezTo>
                        <a:cubicBezTo>
                          <a:pt x="535" y="195"/>
                          <a:pt x="431" y="152"/>
                          <a:pt x="327" y="152"/>
                        </a:cubicBezTo>
                        <a:cubicBezTo>
                          <a:pt x="164" y="152"/>
                          <a:pt x="0" y="257"/>
                          <a:pt x="0" y="468"/>
                        </a:cubicBezTo>
                        <a:cubicBezTo>
                          <a:pt x="47" y="10986"/>
                          <a:pt x="267" y="21487"/>
                          <a:pt x="533" y="31989"/>
                        </a:cubicBezTo>
                        <a:cubicBezTo>
                          <a:pt x="533" y="32005"/>
                          <a:pt x="533" y="32020"/>
                          <a:pt x="549" y="32020"/>
                        </a:cubicBezTo>
                        <a:cubicBezTo>
                          <a:pt x="424" y="32224"/>
                          <a:pt x="518" y="32538"/>
                          <a:pt x="800" y="32538"/>
                        </a:cubicBezTo>
                        <a:cubicBezTo>
                          <a:pt x="3274" y="32522"/>
                          <a:pt x="5749" y="32517"/>
                          <a:pt x="8223" y="32517"/>
                        </a:cubicBezTo>
                        <a:cubicBezTo>
                          <a:pt x="15481" y="32517"/>
                          <a:pt x="22739" y="32566"/>
                          <a:pt x="29996" y="32566"/>
                        </a:cubicBezTo>
                        <a:cubicBezTo>
                          <a:pt x="35390" y="32566"/>
                          <a:pt x="40783" y="32539"/>
                          <a:pt x="46177" y="32444"/>
                        </a:cubicBezTo>
                        <a:cubicBezTo>
                          <a:pt x="46365" y="32444"/>
                          <a:pt x="46459" y="32318"/>
                          <a:pt x="46490" y="32162"/>
                        </a:cubicBezTo>
                        <a:cubicBezTo>
                          <a:pt x="46631" y="32146"/>
                          <a:pt x="46773" y="32052"/>
                          <a:pt x="46757" y="31848"/>
                        </a:cubicBezTo>
                        <a:cubicBezTo>
                          <a:pt x="46663" y="21409"/>
                          <a:pt x="46929" y="10954"/>
                          <a:pt x="46929" y="515"/>
                        </a:cubicBezTo>
                        <a:cubicBezTo>
                          <a:pt x="46929" y="300"/>
                          <a:pt x="46765" y="193"/>
                          <a:pt x="46602" y="193"/>
                        </a:cubicBezTo>
                        <a:cubicBezTo>
                          <a:pt x="46479" y="193"/>
                          <a:pt x="46356" y="253"/>
                          <a:pt x="46302" y="374"/>
                        </a:cubicBezTo>
                        <a:cubicBezTo>
                          <a:pt x="41022" y="91"/>
                          <a:pt x="35737" y="1"/>
                          <a:pt x="30451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 w="9525" cap="flat" cmpd="sng">
                    <a:solidFill>
                      <a:schemeClr val="lt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275" name="Google Shape;275;p4"/>
                <p:cNvGrpSpPr/>
                <p:nvPr/>
              </p:nvGrpSpPr>
              <p:grpSpPr>
                <a:xfrm>
                  <a:off x="7228702" y="809455"/>
                  <a:ext cx="200757" cy="218400"/>
                  <a:chOff x="7269477" y="781280"/>
                  <a:chExt cx="200757" cy="218400"/>
                </a:xfrm>
              </p:grpSpPr>
              <p:sp>
                <p:nvSpPr>
                  <p:cNvPr id="276" name="Google Shape;276;p4"/>
                  <p:cNvSpPr/>
                  <p:nvPr/>
                </p:nvSpPr>
                <p:spPr>
                  <a:xfrm>
                    <a:off x="7269477" y="781280"/>
                    <a:ext cx="200749" cy="2172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360" h="9811" extrusionOk="0">
                        <a:moveTo>
                          <a:pt x="0" y="0"/>
                        </a:moveTo>
                        <a:lnTo>
                          <a:pt x="9360" y="0"/>
                        </a:lnTo>
                        <a:lnTo>
                          <a:pt x="9135" y="9811"/>
                        </a:lnTo>
                        <a:lnTo>
                          <a:pt x="57" y="9699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</p:sp>
              <p:sp>
                <p:nvSpPr>
                  <p:cNvPr id="277" name="Google Shape;277;p4"/>
                  <p:cNvSpPr/>
                  <p:nvPr/>
                </p:nvSpPr>
                <p:spPr>
                  <a:xfrm>
                    <a:off x="7269491" y="782465"/>
                    <a:ext cx="200743" cy="2172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930" h="32566" extrusionOk="0">
                        <a:moveTo>
                          <a:pt x="30399" y="659"/>
                        </a:moveTo>
                        <a:cubicBezTo>
                          <a:pt x="35696" y="659"/>
                          <a:pt x="40992" y="748"/>
                          <a:pt x="46287" y="1032"/>
                        </a:cubicBezTo>
                        <a:cubicBezTo>
                          <a:pt x="46271" y="11283"/>
                          <a:pt x="46004" y="21534"/>
                          <a:pt x="46114" y="31801"/>
                        </a:cubicBezTo>
                        <a:cubicBezTo>
                          <a:pt x="40818" y="31890"/>
                          <a:pt x="35523" y="31916"/>
                          <a:pt x="30230" y="31916"/>
                        </a:cubicBezTo>
                        <a:cubicBezTo>
                          <a:pt x="22733" y="31916"/>
                          <a:pt x="15238" y="31864"/>
                          <a:pt x="7744" y="31864"/>
                        </a:cubicBezTo>
                        <a:cubicBezTo>
                          <a:pt x="5560" y="31864"/>
                          <a:pt x="3376" y="31868"/>
                          <a:pt x="1192" y="31879"/>
                        </a:cubicBezTo>
                        <a:cubicBezTo>
                          <a:pt x="925" y="21566"/>
                          <a:pt x="706" y="11252"/>
                          <a:pt x="659" y="923"/>
                        </a:cubicBezTo>
                        <a:lnTo>
                          <a:pt x="659" y="923"/>
                        </a:lnTo>
                        <a:cubicBezTo>
                          <a:pt x="1402" y="926"/>
                          <a:pt x="2145" y="928"/>
                          <a:pt x="2887" y="928"/>
                        </a:cubicBezTo>
                        <a:cubicBezTo>
                          <a:pt x="12055" y="928"/>
                          <a:pt x="21228" y="659"/>
                          <a:pt x="30399" y="659"/>
                        </a:cubicBezTo>
                        <a:close/>
                        <a:moveTo>
                          <a:pt x="30451" y="1"/>
                        </a:moveTo>
                        <a:cubicBezTo>
                          <a:pt x="21100" y="1"/>
                          <a:pt x="11743" y="284"/>
                          <a:pt x="2391" y="284"/>
                        </a:cubicBezTo>
                        <a:cubicBezTo>
                          <a:pt x="1792" y="284"/>
                          <a:pt x="1194" y="282"/>
                          <a:pt x="596" y="280"/>
                        </a:cubicBezTo>
                        <a:cubicBezTo>
                          <a:pt x="535" y="195"/>
                          <a:pt x="431" y="152"/>
                          <a:pt x="327" y="152"/>
                        </a:cubicBezTo>
                        <a:cubicBezTo>
                          <a:pt x="164" y="152"/>
                          <a:pt x="0" y="257"/>
                          <a:pt x="0" y="468"/>
                        </a:cubicBezTo>
                        <a:cubicBezTo>
                          <a:pt x="47" y="10986"/>
                          <a:pt x="267" y="21487"/>
                          <a:pt x="533" y="31989"/>
                        </a:cubicBezTo>
                        <a:cubicBezTo>
                          <a:pt x="533" y="32005"/>
                          <a:pt x="533" y="32020"/>
                          <a:pt x="549" y="32020"/>
                        </a:cubicBezTo>
                        <a:cubicBezTo>
                          <a:pt x="424" y="32224"/>
                          <a:pt x="518" y="32538"/>
                          <a:pt x="800" y="32538"/>
                        </a:cubicBezTo>
                        <a:cubicBezTo>
                          <a:pt x="3274" y="32522"/>
                          <a:pt x="5749" y="32517"/>
                          <a:pt x="8223" y="32517"/>
                        </a:cubicBezTo>
                        <a:cubicBezTo>
                          <a:pt x="15481" y="32517"/>
                          <a:pt x="22739" y="32566"/>
                          <a:pt x="29996" y="32566"/>
                        </a:cubicBezTo>
                        <a:cubicBezTo>
                          <a:pt x="35390" y="32566"/>
                          <a:pt x="40783" y="32539"/>
                          <a:pt x="46177" y="32444"/>
                        </a:cubicBezTo>
                        <a:cubicBezTo>
                          <a:pt x="46365" y="32444"/>
                          <a:pt x="46459" y="32318"/>
                          <a:pt x="46490" y="32162"/>
                        </a:cubicBezTo>
                        <a:cubicBezTo>
                          <a:pt x="46631" y="32146"/>
                          <a:pt x="46773" y="32052"/>
                          <a:pt x="46757" y="31848"/>
                        </a:cubicBezTo>
                        <a:cubicBezTo>
                          <a:pt x="46663" y="21409"/>
                          <a:pt x="46929" y="10954"/>
                          <a:pt x="46929" y="515"/>
                        </a:cubicBezTo>
                        <a:cubicBezTo>
                          <a:pt x="46929" y="300"/>
                          <a:pt x="46765" y="193"/>
                          <a:pt x="46602" y="193"/>
                        </a:cubicBezTo>
                        <a:cubicBezTo>
                          <a:pt x="46479" y="193"/>
                          <a:pt x="46356" y="253"/>
                          <a:pt x="46302" y="374"/>
                        </a:cubicBezTo>
                        <a:cubicBezTo>
                          <a:pt x="41022" y="91"/>
                          <a:pt x="35737" y="1"/>
                          <a:pt x="30451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 w="9525" cap="flat" cmpd="sng">
                    <a:solidFill>
                      <a:schemeClr val="lt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grpSp>
          <p:nvGrpSpPr>
            <p:cNvPr id="278" name="Google Shape;278;p4"/>
            <p:cNvGrpSpPr/>
            <p:nvPr/>
          </p:nvGrpSpPr>
          <p:grpSpPr>
            <a:xfrm>
              <a:off x="812189" y="664537"/>
              <a:ext cx="800559" cy="204209"/>
              <a:chOff x="747420" y="664537"/>
              <a:chExt cx="800559" cy="204209"/>
            </a:xfrm>
          </p:grpSpPr>
          <p:grpSp>
            <p:nvGrpSpPr>
              <p:cNvPr id="279" name="Google Shape;279;p4"/>
              <p:cNvGrpSpPr/>
              <p:nvPr/>
            </p:nvGrpSpPr>
            <p:grpSpPr>
              <a:xfrm>
                <a:off x="1339984" y="664537"/>
                <a:ext cx="207995" cy="204209"/>
                <a:chOff x="1541700" y="658850"/>
                <a:chExt cx="253838" cy="249218"/>
              </a:xfrm>
            </p:grpSpPr>
            <p:sp>
              <p:nvSpPr>
                <p:cNvPr id="280" name="Google Shape;280;p4"/>
                <p:cNvSpPr/>
                <p:nvPr/>
              </p:nvSpPr>
              <p:spPr>
                <a:xfrm>
                  <a:off x="1541700" y="658850"/>
                  <a:ext cx="253838" cy="2492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27" h="16128" extrusionOk="0">
                      <a:moveTo>
                        <a:pt x="6489" y="697"/>
                      </a:moveTo>
                      <a:cubicBezTo>
                        <a:pt x="6850" y="1277"/>
                        <a:pt x="7179" y="1857"/>
                        <a:pt x="7524" y="2437"/>
                      </a:cubicBezTo>
                      <a:cubicBezTo>
                        <a:pt x="7595" y="2553"/>
                        <a:pt x="7692" y="2598"/>
                        <a:pt x="7788" y="2598"/>
                      </a:cubicBezTo>
                      <a:cubicBezTo>
                        <a:pt x="7861" y="2598"/>
                        <a:pt x="7933" y="2572"/>
                        <a:pt x="7994" y="2531"/>
                      </a:cubicBezTo>
                      <a:lnTo>
                        <a:pt x="8088" y="2531"/>
                      </a:lnTo>
                      <a:cubicBezTo>
                        <a:pt x="8274" y="2499"/>
                        <a:pt x="8456" y="2485"/>
                        <a:pt x="8637" y="2485"/>
                      </a:cubicBezTo>
                      <a:cubicBezTo>
                        <a:pt x="9083" y="2485"/>
                        <a:pt x="9518" y="2574"/>
                        <a:pt x="9953" y="2719"/>
                      </a:cubicBezTo>
                      <a:cubicBezTo>
                        <a:pt x="9987" y="2730"/>
                        <a:pt x="10020" y="2741"/>
                        <a:pt x="10053" y="2741"/>
                      </a:cubicBezTo>
                      <a:cubicBezTo>
                        <a:pt x="10067" y="2741"/>
                        <a:pt x="10081" y="2739"/>
                        <a:pt x="10094" y="2735"/>
                      </a:cubicBezTo>
                      <a:cubicBezTo>
                        <a:pt x="10116" y="2738"/>
                        <a:pt x="10137" y="2740"/>
                        <a:pt x="10158" y="2740"/>
                      </a:cubicBezTo>
                      <a:cubicBezTo>
                        <a:pt x="10230" y="2740"/>
                        <a:pt x="10300" y="2717"/>
                        <a:pt x="10361" y="2656"/>
                      </a:cubicBezTo>
                      <a:cubicBezTo>
                        <a:pt x="10847" y="2186"/>
                        <a:pt x="11348" y="1747"/>
                        <a:pt x="11881" y="1340"/>
                      </a:cubicBezTo>
                      <a:cubicBezTo>
                        <a:pt x="12054" y="1434"/>
                        <a:pt x="12242" y="1528"/>
                        <a:pt x="12414" y="1638"/>
                      </a:cubicBezTo>
                      <a:cubicBezTo>
                        <a:pt x="12242" y="2249"/>
                        <a:pt x="12069" y="2845"/>
                        <a:pt x="11897" y="3456"/>
                      </a:cubicBezTo>
                      <a:cubicBezTo>
                        <a:pt x="11756" y="3581"/>
                        <a:pt x="11725" y="3848"/>
                        <a:pt x="11928" y="3973"/>
                      </a:cubicBezTo>
                      <a:cubicBezTo>
                        <a:pt x="12477" y="4334"/>
                        <a:pt x="12869" y="4820"/>
                        <a:pt x="13167" y="5399"/>
                      </a:cubicBezTo>
                      <a:cubicBezTo>
                        <a:pt x="13198" y="5431"/>
                        <a:pt x="13214" y="5462"/>
                        <a:pt x="13245" y="5494"/>
                      </a:cubicBezTo>
                      <a:cubicBezTo>
                        <a:pt x="13292" y="5572"/>
                        <a:pt x="13386" y="5635"/>
                        <a:pt x="13511" y="5635"/>
                      </a:cubicBezTo>
                      <a:cubicBezTo>
                        <a:pt x="14185" y="5635"/>
                        <a:pt x="14859" y="5650"/>
                        <a:pt x="15518" y="5697"/>
                      </a:cubicBezTo>
                      <a:cubicBezTo>
                        <a:pt x="15596" y="5901"/>
                        <a:pt x="15659" y="6089"/>
                        <a:pt x="15706" y="6293"/>
                      </a:cubicBezTo>
                      <a:cubicBezTo>
                        <a:pt x="15126" y="6653"/>
                        <a:pt x="14546" y="6983"/>
                        <a:pt x="13966" y="7343"/>
                      </a:cubicBezTo>
                      <a:cubicBezTo>
                        <a:pt x="13935" y="7359"/>
                        <a:pt x="13903" y="7374"/>
                        <a:pt x="13888" y="7406"/>
                      </a:cubicBezTo>
                      <a:cubicBezTo>
                        <a:pt x="13778" y="7469"/>
                        <a:pt x="13700" y="7594"/>
                        <a:pt x="13731" y="7766"/>
                      </a:cubicBezTo>
                      <a:cubicBezTo>
                        <a:pt x="13888" y="8393"/>
                        <a:pt x="13856" y="9005"/>
                        <a:pt x="13684" y="9632"/>
                      </a:cubicBezTo>
                      <a:cubicBezTo>
                        <a:pt x="13684" y="9663"/>
                        <a:pt x="13684" y="9694"/>
                        <a:pt x="13684" y="9726"/>
                      </a:cubicBezTo>
                      <a:cubicBezTo>
                        <a:pt x="13653" y="9835"/>
                        <a:pt x="13668" y="9945"/>
                        <a:pt x="13762" y="10039"/>
                      </a:cubicBezTo>
                      <a:cubicBezTo>
                        <a:pt x="14264" y="10494"/>
                        <a:pt x="14750" y="10980"/>
                        <a:pt x="15220" y="11465"/>
                      </a:cubicBezTo>
                      <a:cubicBezTo>
                        <a:pt x="15126" y="11669"/>
                        <a:pt x="15048" y="11842"/>
                        <a:pt x="14938" y="12030"/>
                      </a:cubicBezTo>
                      <a:cubicBezTo>
                        <a:pt x="14280" y="11904"/>
                        <a:pt x="13637" y="11748"/>
                        <a:pt x="12979" y="11622"/>
                      </a:cubicBezTo>
                      <a:cubicBezTo>
                        <a:pt x="12947" y="11614"/>
                        <a:pt x="12916" y="11610"/>
                        <a:pt x="12886" y="11610"/>
                      </a:cubicBezTo>
                      <a:cubicBezTo>
                        <a:pt x="12857" y="11610"/>
                        <a:pt x="12830" y="11614"/>
                        <a:pt x="12806" y="11622"/>
                      </a:cubicBezTo>
                      <a:cubicBezTo>
                        <a:pt x="12777" y="11615"/>
                        <a:pt x="12748" y="11611"/>
                        <a:pt x="12718" y="11611"/>
                      </a:cubicBezTo>
                      <a:cubicBezTo>
                        <a:pt x="12618" y="11611"/>
                        <a:pt x="12518" y="11655"/>
                        <a:pt x="12446" y="11763"/>
                      </a:cubicBezTo>
                      <a:cubicBezTo>
                        <a:pt x="12069" y="12281"/>
                        <a:pt x="11552" y="12672"/>
                        <a:pt x="10972" y="12939"/>
                      </a:cubicBezTo>
                      <a:cubicBezTo>
                        <a:pt x="10925" y="12970"/>
                        <a:pt x="10878" y="13002"/>
                        <a:pt x="10863" y="13033"/>
                      </a:cubicBezTo>
                      <a:cubicBezTo>
                        <a:pt x="10784" y="13080"/>
                        <a:pt x="10737" y="13158"/>
                        <a:pt x="10737" y="13268"/>
                      </a:cubicBezTo>
                      <a:cubicBezTo>
                        <a:pt x="10706" y="13942"/>
                        <a:pt x="10674" y="14616"/>
                        <a:pt x="10596" y="15274"/>
                      </a:cubicBezTo>
                      <a:cubicBezTo>
                        <a:pt x="10392" y="15337"/>
                        <a:pt x="10189" y="15384"/>
                        <a:pt x="9985" y="15431"/>
                      </a:cubicBezTo>
                      <a:cubicBezTo>
                        <a:pt x="9687" y="14882"/>
                        <a:pt x="9389" y="14334"/>
                        <a:pt x="9091" y="13785"/>
                      </a:cubicBezTo>
                      <a:cubicBezTo>
                        <a:pt x="9091" y="13616"/>
                        <a:pt x="8951" y="13434"/>
                        <a:pt x="8752" y="13434"/>
                      </a:cubicBezTo>
                      <a:cubicBezTo>
                        <a:pt x="8730" y="13434"/>
                        <a:pt x="8707" y="13436"/>
                        <a:pt x="8684" y="13440"/>
                      </a:cubicBezTo>
                      <a:cubicBezTo>
                        <a:pt x="8460" y="13484"/>
                        <a:pt x="8240" y="13505"/>
                        <a:pt x="8021" y="13505"/>
                      </a:cubicBezTo>
                      <a:cubicBezTo>
                        <a:pt x="7613" y="13505"/>
                        <a:pt x="7211" y="13432"/>
                        <a:pt x="6803" y="13299"/>
                      </a:cubicBezTo>
                      <a:cubicBezTo>
                        <a:pt x="6772" y="13284"/>
                        <a:pt x="6724" y="13284"/>
                        <a:pt x="6693" y="13284"/>
                      </a:cubicBezTo>
                      <a:cubicBezTo>
                        <a:pt x="6673" y="13280"/>
                        <a:pt x="6652" y="13278"/>
                        <a:pt x="6631" y="13278"/>
                      </a:cubicBezTo>
                      <a:cubicBezTo>
                        <a:pt x="6553" y="13278"/>
                        <a:pt x="6472" y="13304"/>
                        <a:pt x="6411" y="13378"/>
                      </a:cubicBezTo>
                      <a:cubicBezTo>
                        <a:pt x="5925" y="13848"/>
                        <a:pt x="5439" y="14303"/>
                        <a:pt x="4922" y="14741"/>
                      </a:cubicBezTo>
                      <a:cubicBezTo>
                        <a:pt x="4734" y="14663"/>
                        <a:pt x="4546" y="14553"/>
                        <a:pt x="4373" y="14444"/>
                      </a:cubicBezTo>
                      <a:cubicBezTo>
                        <a:pt x="4530" y="13801"/>
                        <a:pt x="4718" y="13143"/>
                        <a:pt x="4875" y="12500"/>
                      </a:cubicBezTo>
                      <a:cubicBezTo>
                        <a:pt x="4922" y="12312"/>
                        <a:pt x="4828" y="12186"/>
                        <a:pt x="4702" y="12124"/>
                      </a:cubicBezTo>
                      <a:cubicBezTo>
                        <a:pt x="4687" y="12092"/>
                        <a:pt x="4655" y="12077"/>
                        <a:pt x="4624" y="12061"/>
                      </a:cubicBezTo>
                      <a:cubicBezTo>
                        <a:pt x="4060" y="11716"/>
                        <a:pt x="3637" y="11262"/>
                        <a:pt x="3323" y="10697"/>
                      </a:cubicBezTo>
                      <a:cubicBezTo>
                        <a:pt x="3307" y="10666"/>
                        <a:pt x="3276" y="10635"/>
                        <a:pt x="3260" y="10619"/>
                      </a:cubicBezTo>
                      <a:cubicBezTo>
                        <a:pt x="3213" y="10525"/>
                        <a:pt x="3119" y="10462"/>
                        <a:pt x="2978" y="10462"/>
                      </a:cubicBezTo>
                      <a:cubicBezTo>
                        <a:pt x="2562" y="10482"/>
                        <a:pt x="2145" y="10495"/>
                        <a:pt x="1725" y="10495"/>
                      </a:cubicBezTo>
                      <a:cubicBezTo>
                        <a:pt x="1465" y="10495"/>
                        <a:pt x="1204" y="10490"/>
                        <a:pt x="941" y="10478"/>
                      </a:cubicBezTo>
                      <a:cubicBezTo>
                        <a:pt x="862" y="10290"/>
                        <a:pt x="800" y="10086"/>
                        <a:pt x="737" y="9898"/>
                      </a:cubicBezTo>
                      <a:cubicBezTo>
                        <a:pt x="1301" y="9522"/>
                        <a:pt x="1865" y="9161"/>
                        <a:pt x="2430" y="8785"/>
                      </a:cubicBezTo>
                      <a:cubicBezTo>
                        <a:pt x="2477" y="8754"/>
                        <a:pt x="2524" y="8707"/>
                        <a:pt x="2539" y="8660"/>
                      </a:cubicBezTo>
                      <a:cubicBezTo>
                        <a:pt x="2649" y="8581"/>
                        <a:pt x="2728" y="8456"/>
                        <a:pt x="2696" y="8299"/>
                      </a:cubicBezTo>
                      <a:cubicBezTo>
                        <a:pt x="2602" y="7672"/>
                        <a:pt x="2681" y="7045"/>
                        <a:pt x="2900" y="6450"/>
                      </a:cubicBezTo>
                      <a:cubicBezTo>
                        <a:pt x="2916" y="6387"/>
                        <a:pt x="2931" y="6340"/>
                        <a:pt x="2916" y="6293"/>
                      </a:cubicBezTo>
                      <a:cubicBezTo>
                        <a:pt x="2931" y="6215"/>
                        <a:pt x="2916" y="6121"/>
                        <a:pt x="2837" y="6042"/>
                      </a:cubicBezTo>
                      <a:cubicBezTo>
                        <a:pt x="2383" y="5541"/>
                        <a:pt x="1944" y="5039"/>
                        <a:pt x="1521" y="4522"/>
                      </a:cubicBezTo>
                      <a:cubicBezTo>
                        <a:pt x="1615" y="4334"/>
                        <a:pt x="1724" y="4161"/>
                        <a:pt x="1834" y="3973"/>
                      </a:cubicBezTo>
                      <a:cubicBezTo>
                        <a:pt x="2430" y="4146"/>
                        <a:pt x="3025" y="4334"/>
                        <a:pt x="3637" y="4506"/>
                      </a:cubicBezTo>
                      <a:cubicBezTo>
                        <a:pt x="3698" y="4575"/>
                        <a:pt x="3793" y="4618"/>
                        <a:pt x="3891" y="4618"/>
                      </a:cubicBezTo>
                      <a:cubicBezTo>
                        <a:pt x="3993" y="4618"/>
                        <a:pt x="4097" y="4571"/>
                        <a:pt x="4170" y="4459"/>
                      </a:cubicBezTo>
                      <a:cubicBezTo>
                        <a:pt x="4514" y="3926"/>
                        <a:pt x="5016" y="3534"/>
                        <a:pt x="5580" y="3236"/>
                      </a:cubicBezTo>
                      <a:cubicBezTo>
                        <a:pt x="5627" y="3205"/>
                        <a:pt x="5659" y="3189"/>
                        <a:pt x="5690" y="3158"/>
                      </a:cubicBezTo>
                      <a:cubicBezTo>
                        <a:pt x="5768" y="3111"/>
                        <a:pt x="5815" y="3017"/>
                        <a:pt x="5815" y="2892"/>
                      </a:cubicBezTo>
                      <a:cubicBezTo>
                        <a:pt x="5815" y="2218"/>
                        <a:pt x="5847" y="1559"/>
                        <a:pt x="5894" y="885"/>
                      </a:cubicBezTo>
                      <a:cubicBezTo>
                        <a:pt x="6098" y="807"/>
                        <a:pt x="6286" y="744"/>
                        <a:pt x="6489" y="697"/>
                      </a:cubicBezTo>
                      <a:close/>
                      <a:moveTo>
                        <a:pt x="6651" y="1"/>
                      </a:moveTo>
                      <a:cubicBezTo>
                        <a:pt x="6629" y="1"/>
                        <a:pt x="6607" y="3"/>
                        <a:pt x="6583" y="8"/>
                      </a:cubicBezTo>
                      <a:cubicBezTo>
                        <a:pt x="6223" y="86"/>
                        <a:pt x="5862" y="180"/>
                        <a:pt x="5518" y="321"/>
                      </a:cubicBezTo>
                      <a:cubicBezTo>
                        <a:pt x="5424" y="368"/>
                        <a:pt x="5345" y="431"/>
                        <a:pt x="5298" y="525"/>
                      </a:cubicBezTo>
                      <a:cubicBezTo>
                        <a:pt x="5298" y="525"/>
                        <a:pt x="5298" y="540"/>
                        <a:pt x="5298" y="540"/>
                      </a:cubicBezTo>
                      <a:cubicBezTo>
                        <a:pt x="5282" y="572"/>
                        <a:pt x="5267" y="619"/>
                        <a:pt x="5267" y="666"/>
                      </a:cubicBezTo>
                      <a:cubicBezTo>
                        <a:pt x="5204" y="1356"/>
                        <a:pt x="5173" y="2030"/>
                        <a:pt x="5173" y="2719"/>
                      </a:cubicBezTo>
                      <a:cubicBezTo>
                        <a:pt x="4640" y="3017"/>
                        <a:pt x="4170" y="3393"/>
                        <a:pt x="3809" y="3879"/>
                      </a:cubicBezTo>
                      <a:cubicBezTo>
                        <a:pt x="3166" y="3691"/>
                        <a:pt x="2524" y="3487"/>
                        <a:pt x="1881" y="3315"/>
                      </a:cubicBezTo>
                      <a:cubicBezTo>
                        <a:pt x="1881" y="3315"/>
                        <a:pt x="1865" y="3299"/>
                        <a:pt x="1865" y="3299"/>
                      </a:cubicBezTo>
                      <a:cubicBezTo>
                        <a:pt x="1813" y="3271"/>
                        <a:pt x="1761" y="3258"/>
                        <a:pt x="1711" y="3258"/>
                      </a:cubicBezTo>
                      <a:cubicBezTo>
                        <a:pt x="1595" y="3258"/>
                        <a:pt x="1488" y="3326"/>
                        <a:pt x="1411" y="3425"/>
                      </a:cubicBezTo>
                      <a:cubicBezTo>
                        <a:pt x="1207" y="3722"/>
                        <a:pt x="1019" y="4036"/>
                        <a:pt x="862" y="4381"/>
                      </a:cubicBezTo>
                      <a:cubicBezTo>
                        <a:pt x="815" y="4475"/>
                        <a:pt x="815" y="4569"/>
                        <a:pt x="847" y="4663"/>
                      </a:cubicBezTo>
                      <a:cubicBezTo>
                        <a:pt x="862" y="4710"/>
                        <a:pt x="878" y="4757"/>
                        <a:pt x="909" y="4804"/>
                      </a:cubicBezTo>
                      <a:cubicBezTo>
                        <a:pt x="1333" y="5337"/>
                        <a:pt x="1787" y="5854"/>
                        <a:pt x="2242" y="6356"/>
                      </a:cubicBezTo>
                      <a:cubicBezTo>
                        <a:pt x="2038" y="6983"/>
                        <a:pt x="1959" y="7610"/>
                        <a:pt x="2038" y="8252"/>
                      </a:cubicBezTo>
                      <a:cubicBezTo>
                        <a:pt x="1442" y="8660"/>
                        <a:pt x="831" y="9052"/>
                        <a:pt x="235" y="9443"/>
                      </a:cubicBezTo>
                      <a:cubicBezTo>
                        <a:pt x="94" y="9506"/>
                        <a:pt x="0" y="9647"/>
                        <a:pt x="47" y="9820"/>
                      </a:cubicBezTo>
                      <a:cubicBezTo>
                        <a:pt x="141" y="10212"/>
                        <a:pt x="267" y="10588"/>
                        <a:pt x="439" y="10948"/>
                      </a:cubicBezTo>
                      <a:cubicBezTo>
                        <a:pt x="470" y="11011"/>
                        <a:pt x="517" y="11058"/>
                        <a:pt x="596" y="11089"/>
                      </a:cubicBezTo>
                      <a:cubicBezTo>
                        <a:pt x="643" y="11105"/>
                        <a:pt x="690" y="11121"/>
                        <a:pt x="753" y="11121"/>
                      </a:cubicBezTo>
                      <a:cubicBezTo>
                        <a:pt x="1097" y="11136"/>
                        <a:pt x="1442" y="11144"/>
                        <a:pt x="1787" y="11144"/>
                      </a:cubicBezTo>
                      <a:cubicBezTo>
                        <a:pt x="2132" y="11144"/>
                        <a:pt x="2477" y="11136"/>
                        <a:pt x="2822" y="11121"/>
                      </a:cubicBezTo>
                      <a:cubicBezTo>
                        <a:pt x="3166" y="11701"/>
                        <a:pt x="3621" y="12186"/>
                        <a:pt x="4185" y="12547"/>
                      </a:cubicBezTo>
                      <a:cubicBezTo>
                        <a:pt x="4028" y="13190"/>
                        <a:pt x="3840" y="13832"/>
                        <a:pt x="3684" y="14491"/>
                      </a:cubicBezTo>
                      <a:cubicBezTo>
                        <a:pt x="3684" y="14491"/>
                        <a:pt x="3684" y="14491"/>
                        <a:pt x="3684" y="14506"/>
                      </a:cubicBezTo>
                      <a:cubicBezTo>
                        <a:pt x="3652" y="14632"/>
                        <a:pt x="3684" y="14773"/>
                        <a:pt x="3825" y="14882"/>
                      </a:cubicBezTo>
                      <a:cubicBezTo>
                        <a:pt x="4123" y="15086"/>
                        <a:pt x="4452" y="15259"/>
                        <a:pt x="4797" y="15400"/>
                      </a:cubicBezTo>
                      <a:cubicBezTo>
                        <a:pt x="4840" y="15426"/>
                        <a:pt x="4892" y="15437"/>
                        <a:pt x="4944" y="15437"/>
                      </a:cubicBezTo>
                      <a:cubicBezTo>
                        <a:pt x="4986" y="15437"/>
                        <a:pt x="5028" y="15429"/>
                        <a:pt x="5063" y="15415"/>
                      </a:cubicBezTo>
                      <a:cubicBezTo>
                        <a:pt x="5126" y="15415"/>
                        <a:pt x="5173" y="15384"/>
                        <a:pt x="5220" y="15353"/>
                      </a:cubicBezTo>
                      <a:cubicBezTo>
                        <a:pt x="5753" y="14914"/>
                        <a:pt x="6254" y="14444"/>
                        <a:pt x="6740" y="13958"/>
                      </a:cubicBezTo>
                      <a:cubicBezTo>
                        <a:pt x="7154" y="14081"/>
                        <a:pt x="7575" y="14148"/>
                        <a:pt x="8005" y="14148"/>
                      </a:cubicBezTo>
                      <a:cubicBezTo>
                        <a:pt x="8178" y="14148"/>
                        <a:pt x="8352" y="14137"/>
                        <a:pt x="8527" y="14114"/>
                      </a:cubicBezTo>
                      <a:cubicBezTo>
                        <a:pt x="8841" y="14710"/>
                        <a:pt x="9154" y="15290"/>
                        <a:pt x="9483" y="15870"/>
                      </a:cubicBezTo>
                      <a:cubicBezTo>
                        <a:pt x="9483" y="15886"/>
                        <a:pt x="9483" y="15886"/>
                        <a:pt x="9483" y="15886"/>
                      </a:cubicBezTo>
                      <a:cubicBezTo>
                        <a:pt x="9537" y="16047"/>
                        <a:pt x="9671" y="16127"/>
                        <a:pt x="9817" y="16127"/>
                      </a:cubicBezTo>
                      <a:cubicBezTo>
                        <a:pt x="9841" y="16127"/>
                        <a:pt x="9866" y="16125"/>
                        <a:pt x="9891" y="16121"/>
                      </a:cubicBezTo>
                      <a:cubicBezTo>
                        <a:pt x="10251" y="16058"/>
                        <a:pt x="10612" y="15964"/>
                        <a:pt x="10957" y="15839"/>
                      </a:cubicBezTo>
                      <a:cubicBezTo>
                        <a:pt x="11051" y="15807"/>
                        <a:pt x="11113" y="15745"/>
                        <a:pt x="11145" y="15666"/>
                      </a:cubicBezTo>
                      <a:cubicBezTo>
                        <a:pt x="11192" y="15619"/>
                        <a:pt x="11207" y="15572"/>
                        <a:pt x="11223" y="15509"/>
                      </a:cubicBezTo>
                      <a:cubicBezTo>
                        <a:pt x="11301" y="14820"/>
                        <a:pt x="11348" y="14146"/>
                        <a:pt x="11380" y="13456"/>
                      </a:cubicBezTo>
                      <a:cubicBezTo>
                        <a:pt x="11960" y="13174"/>
                        <a:pt x="12461" y="12766"/>
                        <a:pt x="12869" y="12265"/>
                      </a:cubicBezTo>
                      <a:cubicBezTo>
                        <a:pt x="13574" y="12406"/>
                        <a:pt x="14280" y="12563"/>
                        <a:pt x="14985" y="12704"/>
                      </a:cubicBezTo>
                      <a:cubicBezTo>
                        <a:pt x="15029" y="12718"/>
                        <a:pt x="15075" y="12727"/>
                        <a:pt x="15120" y="12727"/>
                      </a:cubicBezTo>
                      <a:cubicBezTo>
                        <a:pt x="15220" y="12727"/>
                        <a:pt x="15317" y="12686"/>
                        <a:pt x="15392" y="12578"/>
                      </a:cubicBezTo>
                      <a:cubicBezTo>
                        <a:pt x="15596" y="12233"/>
                        <a:pt x="15769" y="11873"/>
                        <a:pt x="15910" y="11512"/>
                      </a:cubicBezTo>
                      <a:cubicBezTo>
                        <a:pt x="15925" y="11434"/>
                        <a:pt x="15925" y="11356"/>
                        <a:pt x="15894" y="11293"/>
                      </a:cubicBezTo>
                      <a:cubicBezTo>
                        <a:pt x="15878" y="11246"/>
                        <a:pt x="15847" y="11199"/>
                        <a:pt x="15816" y="11152"/>
                      </a:cubicBezTo>
                      <a:cubicBezTo>
                        <a:pt x="15345" y="10650"/>
                        <a:pt x="14859" y="10164"/>
                        <a:pt x="14342" y="9694"/>
                      </a:cubicBezTo>
                      <a:cubicBezTo>
                        <a:pt x="14499" y="9067"/>
                        <a:pt x="14530" y="8456"/>
                        <a:pt x="14421" y="7829"/>
                      </a:cubicBezTo>
                      <a:cubicBezTo>
                        <a:pt x="15016" y="7469"/>
                        <a:pt x="15627" y="7124"/>
                        <a:pt x="16223" y="6747"/>
                      </a:cubicBezTo>
                      <a:lnTo>
                        <a:pt x="16239" y="6747"/>
                      </a:lnTo>
                      <a:cubicBezTo>
                        <a:pt x="16349" y="6669"/>
                        <a:pt x="16427" y="6544"/>
                        <a:pt x="16396" y="6387"/>
                      </a:cubicBezTo>
                      <a:cubicBezTo>
                        <a:pt x="16333" y="6026"/>
                        <a:pt x="16223" y="5666"/>
                        <a:pt x="16082" y="5321"/>
                      </a:cubicBezTo>
                      <a:cubicBezTo>
                        <a:pt x="16035" y="5227"/>
                        <a:pt x="15972" y="5149"/>
                        <a:pt x="15878" y="5102"/>
                      </a:cubicBezTo>
                      <a:cubicBezTo>
                        <a:pt x="15847" y="5086"/>
                        <a:pt x="15800" y="5070"/>
                        <a:pt x="15737" y="5070"/>
                      </a:cubicBezTo>
                      <a:cubicBezTo>
                        <a:pt x="15048" y="5008"/>
                        <a:pt x="14374" y="4976"/>
                        <a:pt x="13684" y="4976"/>
                      </a:cubicBezTo>
                      <a:cubicBezTo>
                        <a:pt x="13386" y="4443"/>
                        <a:pt x="13010" y="3989"/>
                        <a:pt x="12524" y="3613"/>
                      </a:cubicBezTo>
                      <a:cubicBezTo>
                        <a:pt x="12712" y="2970"/>
                        <a:pt x="12900" y="2327"/>
                        <a:pt x="13073" y="1685"/>
                      </a:cubicBezTo>
                      <a:lnTo>
                        <a:pt x="13088" y="1685"/>
                      </a:lnTo>
                      <a:cubicBezTo>
                        <a:pt x="13182" y="1512"/>
                        <a:pt x="13120" y="1340"/>
                        <a:pt x="12979" y="1230"/>
                      </a:cubicBezTo>
                      <a:cubicBezTo>
                        <a:pt x="12681" y="1011"/>
                        <a:pt x="12352" y="823"/>
                        <a:pt x="12022" y="666"/>
                      </a:cubicBezTo>
                      <a:cubicBezTo>
                        <a:pt x="11971" y="649"/>
                        <a:pt x="11914" y="636"/>
                        <a:pt x="11859" y="636"/>
                      </a:cubicBezTo>
                      <a:cubicBezTo>
                        <a:pt x="11813" y="636"/>
                        <a:pt x="11767" y="645"/>
                        <a:pt x="11725" y="666"/>
                      </a:cubicBezTo>
                      <a:cubicBezTo>
                        <a:pt x="11678" y="666"/>
                        <a:pt x="11631" y="697"/>
                        <a:pt x="11584" y="729"/>
                      </a:cubicBezTo>
                      <a:cubicBezTo>
                        <a:pt x="11051" y="1152"/>
                        <a:pt x="10533" y="1591"/>
                        <a:pt x="10032" y="2061"/>
                      </a:cubicBezTo>
                      <a:cubicBezTo>
                        <a:pt x="9575" y="1912"/>
                        <a:pt x="9112" y="1836"/>
                        <a:pt x="8641" y="1836"/>
                      </a:cubicBezTo>
                      <a:cubicBezTo>
                        <a:pt x="8417" y="1836"/>
                        <a:pt x="8191" y="1853"/>
                        <a:pt x="7963" y="1888"/>
                      </a:cubicBezTo>
                      <a:cubicBezTo>
                        <a:pt x="7618" y="1324"/>
                        <a:pt x="7289" y="760"/>
                        <a:pt x="6944" y="196"/>
                      </a:cubicBezTo>
                      <a:cubicBezTo>
                        <a:pt x="6944" y="180"/>
                        <a:pt x="6944" y="180"/>
                        <a:pt x="6944" y="180"/>
                      </a:cubicBezTo>
                      <a:cubicBezTo>
                        <a:pt x="6877" y="73"/>
                        <a:pt x="6777" y="1"/>
                        <a:pt x="6651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1" name="Google Shape;281;p4"/>
                <p:cNvSpPr/>
                <p:nvPr/>
              </p:nvSpPr>
              <p:spPr>
                <a:xfrm>
                  <a:off x="1610522" y="731473"/>
                  <a:ext cx="118892" cy="1009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94" h="6536" extrusionOk="0">
                      <a:moveTo>
                        <a:pt x="3911" y="632"/>
                      </a:moveTo>
                      <a:cubicBezTo>
                        <a:pt x="4113" y="632"/>
                        <a:pt x="4324" y="653"/>
                        <a:pt x="4543" y="699"/>
                      </a:cubicBezTo>
                      <a:cubicBezTo>
                        <a:pt x="4575" y="715"/>
                        <a:pt x="4590" y="715"/>
                        <a:pt x="4622" y="715"/>
                      </a:cubicBezTo>
                      <a:cubicBezTo>
                        <a:pt x="5923" y="1044"/>
                        <a:pt x="6910" y="2345"/>
                        <a:pt x="6659" y="3709"/>
                      </a:cubicBezTo>
                      <a:cubicBezTo>
                        <a:pt x="6424" y="5030"/>
                        <a:pt x="5141" y="5882"/>
                        <a:pt x="3857" y="5882"/>
                      </a:cubicBezTo>
                      <a:cubicBezTo>
                        <a:pt x="3603" y="5882"/>
                        <a:pt x="3348" y="5848"/>
                        <a:pt x="3101" y="5778"/>
                      </a:cubicBezTo>
                      <a:cubicBezTo>
                        <a:pt x="0" y="4856"/>
                        <a:pt x="1090" y="632"/>
                        <a:pt x="3911" y="632"/>
                      </a:cubicBezTo>
                      <a:close/>
                      <a:moveTo>
                        <a:pt x="3944" y="0"/>
                      </a:moveTo>
                      <a:cubicBezTo>
                        <a:pt x="2477" y="0"/>
                        <a:pt x="1085" y="880"/>
                        <a:pt x="640" y="2361"/>
                      </a:cubicBezTo>
                      <a:cubicBezTo>
                        <a:pt x="107" y="4132"/>
                        <a:pt x="1189" y="5888"/>
                        <a:pt x="2929" y="6405"/>
                      </a:cubicBezTo>
                      <a:cubicBezTo>
                        <a:pt x="3234" y="6493"/>
                        <a:pt x="3548" y="6535"/>
                        <a:pt x="3860" y="6535"/>
                      </a:cubicBezTo>
                      <a:cubicBezTo>
                        <a:pt x="5380" y="6535"/>
                        <a:pt x="6878" y="5541"/>
                        <a:pt x="7255" y="4007"/>
                      </a:cubicBezTo>
                      <a:cubicBezTo>
                        <a:pt x="7694" y="2267"/>
                        <a:pt x="6471" y="496"/>
                        <a:pt x="4778" y="73"/>
                      </a:cubicBezTo>
                      <a:lnTo>
                        <a:pt x="4669" y="73"/>
                      </a:lnTo>
                      <a:cubicBezTo>
                        <a:pt x="4428" y="24"/>
                        <a:pt x="4185" y="0"/>
                        <a:pt x="3944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82" name="Google Shape;282;p4"/>
              <p:cNvSpPr/>
              <p:nvPr/>
            </p:nvSpPr>
            <p:spPr>
              <a:xfrm rot="-5400000">
                <a:off x="715100" y="702546"/>
                <a:ext cx="192827" cy="128187"/>
              </a:xfrm>
              <a:prstGeom prst="rect">
                <a:avLst/>
              </a:prstGeom>
            </p:spPr>
            <p:txBody>
              <a:bodyPr>
                <a:prstTxWarp prst="textPlain">
                  <a:avLst/>
                </a:prstTxWarp>
              </a:bodyPr>
              <a:lstStyle/>
              <a:p>
                <a:pPr lvl="0" algn="ctr"/>
                <a:r>
                  <a:rPr b="0" i="0">
                    <a:ln>
                      <a:noFill/>
                    </a:ln>
                    <a:solidFill>
                      <a:schemeClr val="lt2"/>
                    </a:solidFill>
                    <a:latin typeface="Gaegu;300"/>
                  </a:rPr>
                  <a:t>^</a:t>
                </a:r>
              </a:p>
            </p:txBody>
          </p:sp>
          <p:sp>
            <p:nvSpPr>
              <p:cNvPr id="283" name="Google Shape;283;p4"/>
              <p:cNvSpPr/>
              <p:nvPr/>
            </p:nvSpPr>
            <p:spPr>
              <a:xfrm rot="5400000" flipH="1">
                <a:off x="1011380" y="702546"/>
                <a:ext cx="192827" cy="128187"/>
              </a:xfrm>
              <a:prstGeom prst="rect">
                <a:avLst/>
              </a:prstGeom>
            </p:spPr>
            <p:txBody>
              <a:bodyPr>
                <a:prstTxWarp prst="textPlain">
                  <a:avLst/>
                </a:prstTxWarp>
              </a:bodyPr>
              <a:lstStyle/>
              <a:p>
                <a:pPr lvl="0" algn="ctr"/>
                <a:r>
                  <a:rPr b="0" i="0">
                    <a:ln>
                      <a:noFill/>
                    </a:ln>
                    <a:solidFill>
                      <a:schemeClr val="lt2"/>
                    </a:solidFill>
                    <a:latin typeface="Gaegu;300"/>
                  </a:rPr>
                  <a:t>^</a:t>
                </a:r>
              </a:p>
            </p:txBody>
          </p:sp>
        </p:grpSp>
      </p:grpSp>
      <p:sp>
        <p:nvSpPr>
          <p:cNvPr id="284" name="Google Shape;284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1" name="Google Shape;381;p6"/>
          <p:cNvGrpSpPr/>
          <p:nvPr/>
        </p:nvGrpSpPr>
        <p:grpSpPr>
          <a:xfrm>
            <a:off x="-23004" y="-1"/>
            <a:ext cx="9177565" cy="5143390"/>
            <a:chOff x="-23004" y="-1"/>
            <a:chExt cx="9177565" cy="5143390"/>
          </a:xfrm>
        </p:grpSpPr>
        <p:sp>
          <p:nvSpPr>
            <p:cNvPr id="382" name="Google Shape;382;p6"/>
            <p:cNvSpPr/>
            <p:nvPr/>
          </p:nvSpPr>
          <p:spPr>
            <a:xfrm>
              <a:off x="-22991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6"/>
            <p:cNvSpPr/>
            <p:nvPr/>
          </p:nvSpPr>
          <p:spPr>
            <a:xfrm>
              <a:off x="324596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6"/>
            <p:cNvSpPr/>
            <p:nvPr/>
          </p:nvSpPr>
          <p:spPr>
            <a:xfrm>
              <a:off x="650686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6"/>
            <p:cNvSpPr/>
            <p:nvPr/>
          </p:nvSpPr>
          <p:spPr>
            <a:xfrm>
              <a:off x="998608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6"/>
            <p:cNvSpPr/>
            <p:nvPr/>
          </p:nvSpPr>
          <p:spPr>
            <a:xfrm>
              <a:off x="1346531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6"/>
            <p:cNvSpPr/>
            <p:nvPr/>
          </p:nvSpPr>
          <p:spPr>
            <a:xfrm>
              <a:off x="1672285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6"/>
            <p:cNvSpPr/>
            <p:nvPr/>
          </p:nvSpPr>
          <p:spPr>
            <a:xfrm>
              <a:off x="2020208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6"/>
            <p:cNvSpPr/>
            <p:nvPr/>
          </p:nvSpPr>
          <p:spPr>
            <a:xfrm>
              <a:off x="2368130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6"/>
            <p:cNvSpPr/>
            <p:nvPr/>
          </p:nvSpPr>
          <p:spPr>
            <a:xfrm>
              <a:off x="2694152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6"/>
            <p:cNvSpPr/>
            <p:nvPr/>
          </p:nvSpPr>
          <p:spPr>
            <a:xfrm>
              <a:off x="3041740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6"/>
            <p:cNvSpPr/>
            <p:nvPr/>
          </p:nvSpPr>
          <p:spPr>
            <a:xfrm>
              <a:off x="3389662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6"/>
            <p:cNvSpPr/>
            <p:nvPr/>
          </p:nvSpPr>
          <p:spPr>
            <a:xfrm>
              <a:off x="3715752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6"/>
            <p:cNvSpPr/>
            <p:nvPr/>
          </p:nvSpPr>
          <p:spPr>
            <a:xfrm>
              <a:off x="4063339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6"/>
            <p:cNvSpPr/>
            <p:nvPr/>
          </p:nvSpPr>
          <p:spPr>
            <a:xfrm>
              <a:off x="4411262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6"/>
            <p:cNvSpPr/>
            <p:nvPr/>
          </p:nvSpPr>
          <p:spPr>
            <a:xfrm>
              <a:off x="-23004" y="176275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6"/>
            <p:cNvSpPr/>
            <p:nvPr/>
          </p:nvSpPr>
          <p:spPr>
            <a:xfrm>
              <a:off x="-23004" y="523862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6"/>
            <p:cNvSpPr/>
            <p:nvPr/>
          </p:nvSpPr>
          <p:spPr>
            <a:xfrm>
              <a:off x="-23004" y="849884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6"/>
            <p:cNvSpPr/>
            <p:nvPr/>
          </p:nvSpPr>
          <p:spPr>
            <a:xfrm>
              <a:off x="-23004" y="1197806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6"/>
            <p:cNvSpPr/>
            <p:nvPr/>
          </p:nvSpPr>
          <p:spPr>
            <a:xfrm>
              <a:off x="-23004" y="1554501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6"/>
            <p:cNvSpPr/>
            <p:nvPr/>
          </p:nvSpPr>
          <p:spPr>
            <a:xfrm>
              <a:off x="-23004" y="1880590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6"/>
            <p:cNvSpPr/>
            <p:nvPr/>
          </p:nvSpPr>
          <p:spPr>
            <a:xfrm>
              <a:off x="-23004" y="2228511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6"/>
            <p:cNvSpPr/>
            <p:nvPr/>
          </p:nvSpPr>
          <p:spPr>
            <a:xfrm>
              <a:off x="-23004" y="2576366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6"/>
            <p:cNvSpPr/>
            <p:nvPr/>
          </p:nvSpPr>
          <p:spPr>
            <a:xfrm>
              <a:off x="-23004" y="2902455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6"/>
            <p:cNvSpPr/>
            <p:nvPr/>
          </p:nvSpPr>
          <p:spPr>
            <a:xfrm>
              <a:off x="-23004" y="3250042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6"/>
            <p:cNvSpPr/>
            <p:nvPr/>
          </p:nvSpPr>
          <p:spPr>
            <a:xfrm>
              <a:off x="-23004" y="3597964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6"/>
            <p:cNvSpPr/>
            <p:nvPr/>
          </p:nvSpPr>
          <p:spPr>
            <a:xfrm>
              <a:off x="-23004" y="3924052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6"/>
            <p:cNvSpPr/>
            <p:nvPr/>
          </p:nvSpPr>
          <p:spPr>
            <a:xfrm>
              <a:off x="-23004" y="4271639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6"/>
            <p:cNvSpPr/>
            <p:nvPr/>
          </p:nvSpPr>
          <p:spPr>
            <a:xfrm>
              <a:off x="-23004" y="4619561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6"/>
            <p:cNvSpPr/>
            <p:nvPr/>
          </p:nvSpPr>
          <p:spPr>
            <a:xfrm>
              <a:off x="-23004" y="4945583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6"/>
            <p:cNvSpPr/>
            <p:nvPr/>
          </p:nvSpPr>
          <p:spPr>
            <a:xfrm>
              <a:off x="4732596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6"/>
            <p:cNvSpPr/>
            <p:nvPr/>
          </p:nvSpPr>
          <p:spPr>
            <a:xfrm>
              <a:off x="5058686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6"/>
            <p:cNvSpPr/>
            <p:nvPr/>
          </p:nvSpPr>
          <p:spPr>
            <a:xfrm>
              <a:off x="5406608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6"/>
            <p:cNvSpPr/>
            <p:nvPr/>
          </p:nvSpPr>
          <p:spPr>
            <a:xfrm>
              <a:off x="5754196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6"/>
            <p:cNvSpPr/>
            <p:nvPr/>
          </p:nvSpPr>
          <p:spPr>
            <a:xfrm>
              <a:off x="6080285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6"/>
            <p:cNvSpPr/>
            <p:nvPr/>
          </p:nvSpPr>
          <p:spPr>
            <a:xfrm>
              <a:off x="6428207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6"/>
            <p:cNvSpPr/>
            <p:nvPr/>
          </p:nvSpPr>
          <p:spPr>
            <a:xfrm>
              <a:off x="6775795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6"/>
            <p:cNvSpPr/>
            <p:nvPr/>
          </p:nvSpPr>
          <p:spPr>
            <a:xfrm>
              <a:off x="7101884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6"/>
            <p:cNvSpPr/>
            <p:nvPr/>
          </p:nvSpPr>
          <p:spPr>
            <a:xfrm>
              <a:off x="7449807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6"/>
            <p:cNvSpPr/>
            <p:nvPr/>
          </p:nvSpPr>
          <p:spPr>
            <a:xfrm>
              <a:off x="7797394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6"/>
            <p:cNvSpPr/>
            <p:nvPr/>
          </p:nvSpPr>
          <p:spPr>
            <a:xfrm>
              <a:off x="8123417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6"/>
            <p:cNvSpPr/>
            <p:nvPr/>
          </p:nvSpPr>
          <p:spPr>
            <a:xfrm>
              <a:off x="8471339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6"/>
            <p:cNvSpPr/>
            <p:nvPr/>
          </p:nvSpPr>
          <p:spPr>
            <a:xfrm>
              <a:off x="8828370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6"/>
            <p:cNvSpPr/>
            <p:nvPr/>
          </p:nvSpPr>
          <p:spPr>
            <a:xfrm>
              <a:off x="9154459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6"/>
            <p:cNvSpPr/>
            <p:nvPr/>
          </p:nvSpPr>
          <p:spPr>
            <a:xfrm>
              <a:off x="4732600" y="176275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6"/>
            <p:cNvSpPr/>
            <p:nvPr/>
          </p:nvSpPr>
          <p:spPr>
            <a:xfrm>
              <a:off x="4732600" y="523862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6"/>
            <p:cNvSpPr/>
            <p:nvPr/>
          </p:nvSpPr>
          <p:spPr>
            <a:xfrm>
              <a:off x="4732600" y="849884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6"/>
            <p:cNvSpPr/>
            <p:nvPr/>
          </p:nvSpPr>
          <p:spPr>
            <a:xfrm>
              <a:off x="4732600" y="1197806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6"/>
            <p:cNvSpPr/>
            <p:nvPr/>
          </p:nvSpPr>
          <p:spPr>
            <a:xfrm>
              <a:off x="4732600" y="1554501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6"/>
            <p:cNvSpPr/>
            <p:nvPr/>
          </p:nvSpPr>
          <p:spPr>
            <a:xfrm>
              <a:off x="4732600" y="1880590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6"/>
            <p:cNvSpPr/>
            <p:nvPr/>
          </p:nvSpPr>
          <p:spPr>
            <a:xfrm>
              <a:off x="4732600" y="2228511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6"/>
            <p:cNvSpPr/>
            <p:nvPr/>
          </p:nvSpPr>
          <p:spPr>
            <a:xfrm>
              <a:off x="4732600" y="2576366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6"/>
            <p:cNvSpPr/>
            <p:nvPr/>
          </p:nvSpPr>
          <p:spPr>
            <a:xfrm>
              <a:off x="4732600" y="2902455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6"/>
            <p:cNvSpPr/>
            <p:nvPr/>
          </p:nvSpPr>
          <p:spPr>
            <a:xfrm>
              <a:off x="4732600" y="3250042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6"/>
            <p:cNvSpPr/>
            <p:nvPr/>
          </p:nvSpPr>
          <p:spPr>
            <a:xfrm>
              <a:off x="4732600" y="3597964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6"/>
            <p:cNvSpPr/>
            <p:nvPr/>
          </p:nvSpPr>
          <p:spPr>
            <a:xfrm>
              <a:off x="4732600" y="3924052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6"/>
            <p:cNvSpPr/>
            <p:nvPr/>
          </p:nvSpPr>
          <p:spPr>
            <a:xfrm>
              <a:off x="4732600" y="4271639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6"/>
            <p:cNvSpPr/>
            <p:nvPr/>
          </p:nvSpPr>
          <p:spPr>
            <a:xfrm>
              <a:off x="4732600" y="4619561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6"/>
            <p:cNvSpPr/>
            <p:nvPr/>
          </p:nvSpPr>
          <p:spPr>
            <a:xfrm>
              <a:off x="4732600" y="4945583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0" name="Google Shape;440;p6"/>
          <p:cNvSpPr/>
          <p:nvPr/>
        </p:nvSpPr>
        <p:spPr>
          <a:xfrm>
            <a:off x="600600" y="1014000"/>
            <a:ext cx="7942800" cy="3748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p6"/>
          <p:cNvSpPr/>
          <p:nvPr/>
        </p:nvSpPr>
        <p:spPr>
          <a:xfrm rot="8987260" flipH="1">
            <a:off x="3021212" y="772784"/>
            <a:ext cx="695478" cy="599568"/>
          </a:xfrm>
          <a:custGeom>
            <a:avLst/>
            <a:gdLst/>
            <a:ahLst/>
            <a:cxnLst/>
            <a:rect l="l" t="t" r="r" b="b"/>
            <a:pathLst>
              <a:path w="20514" h="17685" extrusionOk="0">
                <a:moveTo>
                  <a:pt x="14439" y="412"/>
                </a:moveTo>
                <a:lnTo>
                  <a:pt x="14439" y="412"/>
                </a:lnTo>
                <a:cubicBezTo>
                  <a:pt x="15237" y="1071"/>
                  <a:pt x="15684" y="2161"/>
                  <a:pt x="15580" y="3193"/>
                </a:cubicBezTo>
                <a:lnTo>
                  <a:pt x="15580" y="3193"/>
                </a:lnTo>
                <a:cubicBezTo>
                  <a:pt x="14606" y="2518"/>
                  <a:pt x="13847" y="1458"/>
                  <a:pt x="14439" y="412"/>
                </a:cubicBezTo>
                <a:close/>
                <a:moveTo>
                  <a:pt x="1680" y="4259"/>
                </a:moveTo>
                <a:cubicBezTo>
                  <a:pt x="1730" y="4259"/>
                  <a:pt x="1781" y="4263"/>
                  <a:pt x="1831" y="4273"/>
                </a:cubicBezTo>
                <a:cubicBezTo>
                  <a:pt x="2706" y="4472"/>
                  <a:pt x="3064" y="6601"/>
                  <a:pt x="3244" y="7357"/>
                </a:cubicBezTo>
                <a:cubicBezTo>
                  <a:pt x="3357" y="7849"/>
                  <a:pt x="3439" y="8345"/>
                  <a:pt x="3496" y="8846"/>
                </a:cubicBezTo>
                <a:lnTo>
                  <a:pt x="3496" y="8846"/>
                </a:lnTo>
                <a:cubicBezTo>
                  <a:pt x="2563" y="8329"/>
                  <a:pt x="1531" y="7633"/>
                  <a:pt x="936" y="6740"/>
                </a:cubicBezTo>
                <a:cubicBezTo>
                  <a:pt x="597" y="6263"/>
                  <a:pt x="359" y="5626"/>
                  <a:pt x="597" y="5049"/>
                </a:cubicBezTo>
                <a:cubicBezTo>
                  <a:pt x="777" y="4654"/>
                  <a:pt x="1216" y="4259"/>
                  <a:pt x="1680" y="4259"/>
                </a:cubicBezTo>
                <a:close/>
                <a:moveTo>
                  <a:pt x="14385" y="0"/>
                </a:moveTo>
                <a:cubicBezTo>
                  <a:pt x="14341" y="0"/>
                  <a:pt x="14296" y="15"/>
                  <a:pt x="14266" y="55"/>
                </a:cubicBezTo>
                <a:cubicBezTo>
                  <a:pt x="13356" y="1400"/>
                  <a:pt x="14282" y="2736"/>
                  <a:pt x="15525" y="3531"/>
                </a:cubicBezTo>
                <a:lnTo>
                  <a:pt x="15525" y="3531"/>
                </a:lnTo>
                <a:cubicBezTo>
                  <a:pt x="15447" y="3877"/>
                  <a:pt x="15302" y="4211"/>
                  <a:pt x="15082" y="4512"/>
                </a:cubicBezTo>
                <a:cubicBezTo>
                  <a:pt x="14604" y="5166"/>
                  <a:pt x="13828" y="5479"/>
                  <a:pt x="13044" y="5479"/>
                </a:cubicBezTo>
                <a:cubicBezTo>
                  <a:pt x="12323" y="5479"/>
                  <a:pt x="11596" y="5214"/>
                  <a:pt x="11090" y="4707"/>
                </a:cubicBezTo>
                <a:lnTo>
                  <a:pt x="11090" y="4707"/>
                </a:lnTo>
                <a:cubicBezTo>
                  <a:pt x="10969" y="4457"/>
                  <a:pt x="10808" y="4217"/>
                  <a:pt x="10605" y="3994"/>
                </a:cubicBezTo>
                <a:cubicBezTo>
                  <a:pt x="10576" y="3965"/>
                  <a:pt x="10539" y="3952"/>
                  <a:pt x="10501" y="3952"/>
                </a:cubicBezTo>
                <a:cubicBezTo>
                  <a:pt x="10387" y="3952"/>
                  <a:pt x="10267" y="4069"/>
                  <a:pt x="10327" y="4173"/>
                </a:cubicBezTo>
                <a:cubicBezTo>
                  <a:pt x="10442" y="4424"/>
                  <a:pt x="10594" y="4649"/>
                  <a:pt x="10773" y="4847"/>
                </a:cubicBezTo>
                <a:lnTo>
                  <a:pt x="10773" y="4847"/>
                </a:lnTo>
                <a:cubicBezTo>
                  <a:pt x="11505" y="6328"/>
                  <a:pt x="10640" y="8263"/>
                  <a:pt x="9332" y="9187"/>
                </a:cubicBezTo>
                <a:cubicBezTo>
                  <a:pt x="8633" y="9672"/>
                  <a:pt x="7836" y="9868"/>
                  <a:pt x="7022" y="9868"/>
                </a:cubicBezTo>
                <a:cubicBezTo>
                  <a:pt x="5962" y="9868"/>
                  <a:pt x="4873" y="9535"/>
                  <a:pt x="3933" y="9075"/>
                </a:cubicBezTo>
                <a:lnTo>
                  <a:pt x="3933" y="9075"/>
                </a:lnTo>
                <a:cubicBezTo>
                  <a:pt x="3805" y="7955"/>
                  <a:pt x="3569" y="6833"/>
                  <a:pt x="3224" y="5765"/>
                </a:cubicBezTo>
                <a:cubicBezTo>
                  <a:pt x="2968" y="5017"/>
                  <a:pt x="2612" y="3866"/>
                  <a:pt x="1679" y="3866"/>
                </a:cubicBezTo>
                <a:cubicBezTo>
                  <a:pt x="1595" y="3866"/>
                  <a:pt x="1507" y="3875"/>
                  <a:pt x="1413" y="3895"/>
                </a:cubicBezTo>
                <a:cubicBezTo>
                  <a:pt x="558" y="4094"/>
                  <a:pt x="0" y="4989"/>
                  <a:pt x="140" y="5845"/>
                </a:cubicBezTo>
                <a:cubicBezTo>
                  <a:pt x="339" y="7078"/>
                  <a:pt x="1493" y="7974"/>
                  <a:pt x="2448" y="8630"/>
                </a:cubicBezTo>
                <a:cubicBezTo>
                  <a:pt x="2788" y="8865"/>
                  <a:pt x="3154" y="9090"/>
                  <a:pt x="3540" y="9293"/>
                </a:cubicBezTo>
                <a:lnTo>
                  <a:pt x="3540" y="9293"/>
                </a:lnTo>
                <a:cubicBezTo>
                  <a:pt x="3575" y="9699"/>
                  <a:pt x="3594" y="10108"/>
                  <a:pt x="3602" y="10520"/>
                </a:cubicBezTo>
                <a:cubicBezTo>
                  <a:pt x="3602" y="12888"/>
                  <a:pt x="3084" y="15236"/>
                  <a:pt x="2030" y="17365"/>
                </a:cubicBezTo>
                <a:cubicBezTo>
                  <a:pt x="1950" y="17538"/>
                  <a:pt x="2102" y="17684"/>
                  <a:pt x="2247" y="17684"/>
                </a:cubicBezTo>
                <a:cubicBezTo>
                  <a:pt x="2319" y="17684"/>
                  <a:pt x="2388" y="17649"/>
                  <a:pt x="2428" y="17564"/>
                </a:cubicBezTo>
                <a:cubicBezTo>
                  <a:pt x="3602" y="15156"/>
                  <a:pt x="4159" y="12470"/>
                  <a:pt x="4000" y="9784"/>
                </a:cubicBezTo>
                <a:cubicBezTo>
                  <a:pt x="3993" y="9693"/>
                  <a:pt x="3985" y="9601"/>
                  <a:pt x="3977" y="9509"/>
                </a:cubicBezTo>
                <a:lnTo>
                  <a:pt x="3977" y="9509"/>
                </a:lnTo>
                <a:cubicBezTo>
                  <a:pt x="4926" y="9950"/>
                  <a:pt x="5965" y="10245"/>
                  <a:pt x="6986" y="10245"/>
                </a:cubicBezTo>
                <a:cubicBezTo>
                  <a:pt x="7739" y="10245"/>
                  <a:pt x="8482" y="10085"/>
                  <a:pt x="9173" y="9705"/>
                </a:cubicBezTo>
                <a:cubicBezTo>
                  <a:pt x="10693" y="8882"/>
                  <a:pt x="11706" y="6959"/>
                  <a:pt x="11304" y="5302"/>
                </a:cubicBezTo>
                <a:lnTo>
                  <a:pt x="11304" y="5302"/>
                </a:lnTo>
                <a:cubicBezTo>
                  <a:pt x="11821" y="5647"/>
                  <a:pt x="12447" y="5831"/>
                  <a:pt x="13070" y="5831"/>
                </a:cubicBezTo>
                <a:cubicBezTo>
                  <a:pt x="13822" y="5831"/>
                  <a:pt x="14571" y="5564"/>
                  <a:pt x="15122" y="4989"/>
                </a:cubicBezTo>
                <a:cubicBezTo>
                  <a:pt x="15476" y="4619"/>
                  <a:pt x="15706" y="4178"/>
                  <a:pt x="15826" y="3709"/>
                </a:cubicBezTo>
                <a:lnTo>
                  <a:pt x="15826" y="3709"/>
                </a:lnTo>
                <a:cubicBezTo>
                  <a:pt x="16377" y="4012"/>
                  <a:pt x="16965" y="4208"/>
                  <a:pt x="17469" y="4253"/>
                </a:cubicBezTo>
                <a:cubicBezTo>
                  <a:pt x="17556" y="4259"/>
                  <a:pt x="17642" y="4262"/>
                  <a:pt x="17728" y="4262"/>
                </a:cubicBezTo>
                <a:cubicBezTo>
                  <a:pt x="18775" y="4262"/>
                  <a:pt x="19789" y="3810"/>
                  <a:pt x="20175" y="2781"/>
                </a:cubicBezTo>
                <a:cubicBezTo>
                  <a:pt x="20513" y="1885"/>
                  <a:pt x="20315" y="791"/>
                  <a:pt x="19419" y="314"/>
                </a:cubicBezTo>
                <a:cubicBezTo>
                  <a:pt x="19408" y="308"/>
                  <a:pt x="19397" y="306"/>
                  <a:pt x="19387" y="306"/>
                </a:cubicBezTo>
                <a:cubicBezTo>
                  <a:pt x="19326" y="306"/>
                  <a:pt x="19291" y="399"/>
                  <a:pt x="19360" y="433"/>
                </a:cubicBezTo>
                <a:cubicBezTo>
                  <a:pt x="20215" y="990"/>
                  <a:pt x="20275" y="2144"/>
                  <a:pt x="19777" y="2980"/>
                </a:cubicBezTo>
                <a:cubicBezTo>
                  <a:pt x="19364" y="3669"/>
                  <a:pt x="18573" y="3946"/>
                  <a:pt x="17795" y="3946"/>
                </a:cubicBezTo>
                <a:cubicBezTo>
                  <a:pt x="17562" y="3946"/>
                  <a:pt x="17331" y="3921"/>
                  <a:pt x="17111" y="3875"/>
                </a:cubicBezTo>
                <a:cubicBezTo>
                  <a:pt x="16741" y="3806"/>
                  <a:pt x="16307" y="3635"/>
                  <a:pt x="15889" y="3390"/>
                </a:cubicBezTo>
                <a:lnTo>
                  <a:pt x="15889" y="3390"/>
                </a:lnTo>
                <a:cubicBezTo>
                  <a:pt x="16073" y="2147"/>
                  <a:pt x="15532" y="779"/>
                  <a:pt x="14505" y="35"/>
                </a:cubicBezTo>
                <a:cubicBezTo>
                  <a:pt x="14475" y="15"/>
                  <a:pt x="14430" y="0"/>
                  <a:pt x="1438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2" name="Google Shape;442;p6"/>
          <p:cNvGrpSpPr/>
          <p:nvPr/>
        </p:nvGrpSpPr>
        <p:grpSpPr>
          <a:xfrm rot="-6079203">
            <a:off x="8131508" y="1259594"/>
            <a:ext cx="344269" cy="588482"/>
            <a:chOff x="478350" y="474400"/>
            <a:chExt cx="344250" cy="588450"/>
          </a:xfrm>
        </p:grpSpPr>
        <p:sp>
          <p:nvSpPr>
            <p:cNvPr id="443" name="Google Shape;443;p6"/>
            <p:cNvSpPr/>
            <p:nvPr/>
          </p:nvSpPr>
          <p:spPr>
            <a:xfrm>
              <a:off x="478350" y="590800"/>
              <a:ext cx="58225" cy="311400"/>
            </a:xfrm>
            <a:custGeom>
              <a:avLst/>
              <a:gdLst/>
              <a:ahLst/>
              <a:cxnLst/>
              <a:rect l="l" t="t" r="r" b="b"/>
              <a:pathLst>
                <a:path w="2329" h="12456" extrusionOk="0">
                  <a:moveTo>
                    <a:pt x="1991" y="11421"/>
                  </a:moveTo>
                  <a:cubicBezTo>
                    <a:pt x="1851" y="10565"/>
                    <a:pt x="1652" y="9809"/>
                    <a:pt x="1493" y="9013"/>
                  </a:cubicBezTo>
                  <a:cubicBezTo>
                    <a:pt x="1175" y="8695"/>
                    <a:pt x="1314" y="8237"/>
                    <a:pt x="1195" y="7859"/>
                  </a:cubicBezTo>
                  <a:cubicBezTo>
                    <a:pt x="1155" y="7760"/>
                    <a:pt x="1095" y="7700"/>
                    <a:pt x="1075" y="7621"/>
                  </a:cubicBezTo>
                  <a:cubicBezTo>
                    <a:pt x="1035" y="7342"/>
                    <a:pt x="1055" y="7083"/>
                    <a:pt x="1016" y="6904"/>
                  </a:cubicBezTo>
                  <a:cubicBezTo>
                    <a:pt x="956" y="6646"/>
                    <a:pt x="916" y="6447"/>
                    <a:pt x="876" y="6208"/>
                  </a:cubicBezTo>
                  <a:cubicBezTo>
                    <a:pt x="817" y="5930"/>
                    <a:pt x="837" y="5651"/>
                    <a:pt x="817" y="5353"/>
                  </a:cubicBezTo>
                  <a:cubicBezTo>
                    <a:pt x="817" y="5193"/>
                    <a:pt x="737" y="5074"/>
                    <a:pt x="757" y="4935"/>
                  </a:cubicBezTo>
                  <a:cubicBezTo>
                    <a:pt x="757" y="4815"/>
                    <a:pt x="837" y="4696"/>
                    <a:pt x="837" y="4577"/>
                  </a:cubicBezTo>
                  <a:cubicBezTo>
                    <a:pt x="856" y="4378"/>
                    <a:pt x="757" y="4139"/>
                    <a:pt x="757" y="3940"/>
                  </a:cubicBezTo>
                  <a:cubicBezTo>
                    <a:pt x="757" y="3860"/>
                    <a:pt x="837" y="3781"/>
                    <a:pt x="856" y="3701"/>
                  </a:cubicBezTo>
                  <a:cubicBezTo>
                    <a:pt x="856" y="3622"/>
                    <a:pt x="777" y="3502"/>
                    <a:pt x="777" y="3442"/>
                  </a:cubicBezTo>
                  <a:cubicBezTo>
                    <a:pt x="797" y="3363"/>
                    <a:pt x="916" y="3283"/>
                    <a:pt x="876" y="3204"/>
                  </a:cubicBezTo>
                  <a:cubicBezTo>
                    <a:pt x="856" y="3064"/>
                    <a:pt x="837" y="2905"/>
                    <a:pt x="797" y="2766"/>
                  </a:cubicBezTo>
                  <a:cubicBezTo>
                    <a:pt x="936" y="2348"/>
                    <a:pt x="1035" y="1672"/>
                    <a:pt x="1075" y="1194"/>
                  </a:cubicBezTo>
                  <a:cubicBezTo>
                    <a:pt x="1075" y="1135"/>
                    <a:pt x="956" y="1135"/>
                    <a:pt x="996" y="1035"/>
                  </a:cubicBezTo>
                  <a:cubicBezTo>
                    <a:pt x="1155" y="677"/>
                    <a:pt x="976" y="438"/>
                    <a:pt x="1135" y="80"/>
                  </a:cubicBezTo>
                  <a:cubicBezTo>
                    <a:pt x="837" y="0"/>
                    <a:pt x="876" y="299"/>
                    <a:pt x="757" y="597"/>
                  </a:cubicBezTo>
                  <a:cubicBezTo>
                    <a:pt x="717" y="717"/>
                    <a:pt x="558" y="756"/>
                    <a:pt x="538" y="776"/>
                  </a:cubicBezTo>
                  <a:cubicBezTo>
                    <a:pt x="518" y="796"/>
                    <a:pt x="578" y="836"/>
                    <a:pt x="558" y="876"/>
                  </a:cubicBezTo>
                  <a:cubicBezTo>
                    <a:pt x="558" y="876"/>
                    <a:pt x="538" y="955"/>
                    <a:pt x="518" y="995"/>
                  </a:cubicBezTo>
                  <a:cubicBezTo>
                    <a:pt x="419" y="1174"/>
                    <a:pt x="439" y="1274"/>
                    <a:pt x="399" y="1433"/>
                  </a:cubicBezTo>
                  <a:cubicBezTo>
                    <a:pt x="399" y="1513"/>
                    <a:pt x="319" y="1552"/>
                    <a:pt x="299" y="1632"/>
                  </a:cubicBezTo>
                  <a:cubicBezTo>
                    <a:pt x="260" y="1811"/>
                    <a:pt x="279" y="2149"/>
                    <a:pt x="260" y="2249"/>
                  </a:cubicBezTo>
                  <a:cubicBezTo>
                    <a:pt x="260" y="2308"/>
                    <a:pt x="180" y="2388"/>
                    <a:pt x="160" y="2448"/>
                  </a:cubicBezTo>
                  <a:cubicBezTo>
                    <a:pt x="120" y="2746"/>
                    <a:pt x="80" y="3064"/>
                    <a:pt x="61" y="3363"/>
                  </a:cubicBezTo>
                  <a:cubicBezTo>
                    <a:pt x="41" y="3482"/>
                    <a:pt x="100" y="3622"/>
                    <a:pt x="100" y="3761"/>
                  </a:cubicBezTo>
                  <a:cubicBezTo>
                    <a:pt x="100" y="3840"/>
                    <a:pt x="21" y="3940"/>
                    <a:pt x="1" y="4000"/>
                  </a:cubicBezTo>
                  <a:cubicBezTo>
                    <a:pt x="1" y="4099"/>
                    <a:pt x="21" y="4179"/>
                    <a:pt x="21" y="4258"/>
                  </a:cubicBezTo>
                  <a:cubicBezTo>
                    <a:pt x="21" y="4855"/>
                    <a:pt x="41" y="5372"/>
                    <a:pt x="41" y="5830"/>
                  </a:cubicBezTo>
                  <a:cubicBezTo>
                    <a:pt x="41" y="6029"/>
                    <a:pt x="1" y="6208"/>
                    <a:pt x="21" y="6387"/>
                  </a:cubicBezTo>
                  <a:cubicBezTo>
                    <a:pt x="41" y="6566"/>
                    <a:pt x="120" y="6765"/>
                    <a:pt x="180" y="6944"/>
                  </a:cubicBezTo>
                  <a:cubicBezTo>
                    <a:pt x="260" y="7282"/>
                    <a:pt x="319" y="7521"/>
                    <a:pt x="399" y="7800"/>
                  </a:cubicBezTo>
                  <a:cubicBezTo>
                    <a:pt x="439" y="7919"/>
                    <a:pt x="538" y="8337"/>
                    <a:pt x="538" y="8496"/>
                  </a:cubicBezTo>
                  <a:cubicBezTo>
                    <a:pt x="538" y="8556"/>
                    <a:pt x="478" y="8576"/>
                    <a:pt x="498" y="8675"/>
                  </a:cubicBezTo>
                  <a:cubicBezTo>
                    <a:pt x="518" y="8775"/>
                    <a:pt x="598" y="8854"/>
                    <a:pt x="638" y="8974"/>
                  </a:cubicBezTo>
                  <a:cubicBezTo>
                    <a:pt x="677" y="9093"/>
                    <a:pt x="697" y="9232"/>
                    <a:pt x="737" y="9352"/>
                  </a:cubicBezTo>
                  <a:cubicBezTo>
                    <a:pt x="797" y="9590"/>
                    <a:pt x="936" y="9809"/>
                    <a:pt x="996" y="10048"/>
                  </a:cubicBezTo>
                  <a:cubicBezTo>
                    <a:pt x="1155" y="10665"/>
                    <a:pt x="1274" y="11321"/>
                    <a:pt x="1593" y="11958"/>
                  </a:cubicBezTo>
                  <a:cubicBezTo>
                    <a:pt x="1831" y="11958"/>
                    <a:pt x="1851" y="12356"/>
                    <a:pt x="2030" y="12455"/>
                  </a:cubicBezTo>
                  <a:cubicBezTo>
                    <a:pt x="2249" y="12376"/>
                    <a:pt x="2090" y="12137"/>
                    <a:pt x="2090" y="11958"/>
                  </a:cubicBezTo>
                  <a:cubicBezTo>
                    <a:pt x="2030" y="11859"/>
                    <a:pt x="2329" y="11918"/>
                    <a:pt x="2189" y="11779"/>
                  </a:cubicBezTo>
                  <a:cubicBezTo>
                    <a:pt x="2170" y="11600"/>
                    <a:pt x="2070" y="11520"/>
                    <a:pt x="1991" y="1142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6"/>
            <p:cNvSpPr/>
            <p:nvPr/>
          </p:nvSpPr>
          <p:spPr>
            <a:xfrm>
              <a:off x="549975" y="474400"/>
              <a:ext cx="272625" cy="588450"/>
            </a:xfrm>
            <a:custGeom>
              <a:avLst/>
              <a:gdLst/>
              <a:ahLst/>
              <a:cxnLst/>
              <a:rect l="l" t="t" r="r" b="b"/>
              <a:pathLst>
                <a:path w="10905" h="23538" extrusionOk="0">
                  <a:moveTo>
                    <a:pt x="3901" y="20494"/>
                  </a:moveTo>
                  <a:cubicBezTo>
                    <a:pt x="3960" y="20554"/>
                    <a:pt x="4020" y="20534"/>
                    <a:pt x="4060" y="20573"/>
                  </a:cubicBezTo>
                  <a:cubicBezTo>
                    <a:pt x="4279" y="20713"/>
                    <a:pt x="4378" y="20872"/>
                    <a:pt x="4498" y="20951"/>
                  </a:cubicBezTo>
                  <a:cubicBezTo>
                    <a:pt x="4597" y="21031"/>
                    <a:pt x="4637" y="21031"/>
                    <a:pt x="4677" y="21051"/>
                  </a:cubicBezTo>
                  <a:cubicBezTo>
                    <a:pt x="4716" y="21071"/>
                    <a:pt x="4677" y="21111"/>
                    <a:pt x="4716" y="21131"/>
                  </a:cubicBezTo>
                  <a:cubicBezTo>
                    <a:pt x="5074" y="21409"/>
                    <a:pt x="5532" y="21688"/>
                    <a:pt x="5910" y="21926"/>
                  </a:cubicBezTo>
                  <a:cubicBezTo>
                    <a:pt x="6010" y="21966"/>
                    <a:pt x="6129" y="22086"/>
                    <a:pt x="6228" y="22165"/>
                  </a:cubicBezTo>
                  <a:cubicBezTo>
                    <a:pt x="6348" y="22245"/>
                    <a:pt x="6487" y="22324"/>
                    <a:pt x="6626" y="22384"/>
                  </a:cubicBezTo>
                  <a:cubicBezTo>
                    <a:pt x="7104" y="22603"/>
                    <a:pt x="7641" y="22722"/>
                    <a:pt x="8019" y="22842"/>
                  </a:cubicBezTo>
                  <a:cubicBezTo>
                    <a:pt x="8059" y="22861"/>
                    <a:pt x="8039" y="22901"/>
                    <a:pt x="8079" y="22921"/>
                  </a:cubicBezTo>
                  <a:cubicBezTo>
                    <a:pt x="8119" y="22941"/>
                    <a:pt x="8139" y="22901"/>
                    <a:pt x="8198" y="22901"/>
                  </a:cubicBezTo>
                  <a:cubicBezTo>
                    <a:pt x="8616" y="23041"/>
                    <a:pt x="8934" y="23080"/>
                    <a:pt x="9312" y="23160"/>
                  </a:cubicBezTo>
                  <a:cubicBezTo>
                    <a:pt x="9611" y="23240"/>
                    <a:pt x="9909" y="23438"/>
                    <a:pt x="10228" y="23359"/>
                  </a:cubicBezTo>
                  <a:cubicBezTo>
                    <a:pt x="10367" y="23538"/>
                    <a:pt x="10586" y="23498"/>
                    <a:pt x="10765" y="23399"/>
                  </a:cubicBezTo>
                  <a:cubicBezTo>
                    <a:pt x="10745" y="23160"/>
                    <a:pt x="10884" y="23041"/>
                    <a:pt x="10904" y="22682"/>
                  </a:cubicBezTo>
                  <a:cubicBezTo>
                    <a:pt x="10864" y="22424"/>
                    <a:pt x="10566" y="22424"/>
                    <a:pt x="10446" y="22205"/>
                  </a:cubicBezTo>
                  <a:cubicBezTo>
                    <a:pt x="10327" y="22304"/>
                    <a:pt x="10248" y="22145"/>
                    <a:pt x="10168" y="22145"/>
                  </a:cubicBezTo>
                  <a:cubicBezTo>
                    <a:pt x="10088" y="22145"/>
                    <a:pt x="10009" y="22185"/>
                    <a:pt x="9929" y="22185"/>
                  </a:cubicBezTo>
                  <a:cubicBezTo>
                    <a:pt x="9671" y="22205"/>
                    <a:pt x="9511" y="22066"/>
                    <a:pt x="9332" y="22006"/>
                  </a:cubicBezTo>
                  <a:cubicBezTo>
                    <a:pt x="9113" y="21966"/>
                    <a:pt x="8875" y="21946"/>
                    <a:pt x="8656" y="21887"/>
                  </a:cubicBezTo>
                  <a:cubicBezTo>
                    <a:pt x="8497" y="21867"/>
                    <a:pt x="8278" y="21747"/>
                    <a:pt x="8119" y="21747"/>
                  </a:cubicBezTo>
                  <a:cubicBezTo>
                    <a:pt x="8119" y="21747"/>
                    <a:pt x="8059" y="21827"/>
                    <a:pt x="8039" y="21827"/>
                  </a:cubicBezTo>
                  <a:cubicBezTo>
                    <a:pt x="7920" y="21867"/>
                    <a:pt x="7860" y="21688"/>
                    <a:pt x="7780" y="21648"/>
                  </a:cubicBezTo>
                  <a:cubicBezTo>
                    <a:pt x="7581" y="21548"/>
                    <a:pt x="7382" y="21509"/>
                    <a:pt x="7203" y="21429"/>
                  </a:cubicBezTo>
                  <a:cubicBezTo>
                    <a:pt x="6905" y="21310"/>
                    <a:pt x="6626" y="21210"/>
                    <a:pt x="6388" y="21031"/>
                  </a:cubicBezTo>
                  <a:cubicBezTo>
                    <a:pt x="6268" y="20932"/>
                    <a:pt x="6169" y="20772"/>
                    <a:pt x="6049" y="20693"/>
                  </a:cubicBezTo>
                  <a:cubicBezTo>
                    <a:pt x="5870" y="20554"/>
                    <a:pt x="5632" y="20474"/>
                    <a:pt x="5433" y="20355"/>
                  </a:cubicBezTo>
                  <a:cubicBezTo>
                    <a:pt x="4955" y="20096"/>
                    <a:pt x="4537" y="19778"/>
                    <a:pt x="4219" y="19320"/>
                  </a:cubicBezTo>
                  <a:cubicBezTo>
                    <a:pt x="4100" y="19280"/>
                    <a:pt x="3980" y="19201"/>
                    <a:pt x="3861" y="19141"/>
                  </a:cubicBezTo>
                  <a:cubicBezTo>
                    <a:pt x="3841" y="19022"/>
                    <a:pt x="3761" y="19002"/>
                    <a:pt x="3682" y="18922"/>
                  </a:cubicBezTo>
                  <a:cubicBezTo>
                    <a:pt x="3582" y="18823"/>
                    <a:pt x="3483" y="18683"/>
                    <a:pt x="3363" y="18544"/>
                  </a:cubicBezTo>
                  <a:cubicBezTo>
                    <a:pt x="3264" y="18405"/>
                    <a:pt x="3145" y="18265"/>
                    <a:pt x="3005" y="18146"/>
                  </a:cubicBezTo>
                  <a:cubicBezTo>
                    <a:pt x="3025" y="17828"/>
                    <a:pt x="2846" y="17629"/>
                    <a:pt x="2667" y="17410"/>
                  </a:cubicBezTo>
                  <a:cubicBezTo>
                    <a:pt x="2428" y="17171"/>
                    <a:pt x="2150" y="16714"/>
                    <a:pt x="2010" y="16455"/>
                  </a:cubicBezTo>
                  <a:cubicBezTo>
                    <a:pt x="1971" y="16395"/>
                    <a:pt x="2030" y="16355"/>
                    <a:pt x="2010" y="16336"/>
                  </a:cubicBezTo>
                  <a:cubicBezTo>
                    <a:pt x="1951" y="16196"/>
                    <a:pt x="1871" y="16057"/>
                    <a:pt x="1812" y="15918"/>
                  </a:cubicBezTo>
                  <a:cubicBezTo>
                    <a:pt x="1672" y="15540"/>
                    <a:pt x="1573" y="15142"/>
                    <a:pt x="1414" y="14784"/>
                  </a:cubicBezTo>
                  <a:cubicBezTo>
                    <a:pt x="1553" y="14644"/>
                    <a:pt x="1354" y="14505"/>
                    <a:pt x="1334" y="14386"/>
                  </a:cubicBezTo>
                  <a:cubicBezTo>
                    <a:pt x="1274" y="14107"/>
                    <a:pt x="1274" y="13848"/>
                    <a:pt x="1215" y="13570"/>
                  </a:cubicBezTo>
                  <a:cubicBezTo>
                    <a:pt x="1155" y="13331"/>
                    <a:pt x="1155" y="13132"/>
                    <a:pt x="1155" y="12933"/>
                  </a:cubicBezTo>
                  <a:cubicBezTo>
                    <a:pt x="1115" y="12555"/>
                    <a:pt x="1036" y="12277"/>
                    <a:pt x="996" y="11978"/>
                  </a:cubicBezTo>
                  <a:cubicBezTo>
                    <a:pt x="976" y="11859"/>
                    <a:pt x="1016" y="11759"/>
                    <a:pt x="996" y="11660"/>
                  </a:cubicBezTo>
                  <a:cubicBezTo>
                    <a:pt x="976" y="11560"/>
                    <a:pt x="896" y="11461"/>
                    <a:pt x="896" y="11361"/>
                  </a:cubicBezTo>
                  <a:cubicBezTo>
                    <a:pt x="896" y="11282"/>
                    <a:pt x="936" y="11182"/>
                    <a:pt x="956" y="11083"/>
                  </a:cubicBezTo>
                  <a:cubicBezTo>
                    <a:pt x="956" y="10884"/>
                    <a:pt x="956" y="10685"/>
                    <a:pt x="916" y="10566"/>
                  </a:cubicBezTo>
                  <a:cubicBezTo>
                    <a:pt x="916" y="10506"/>
                    <a:pt x="936" y="10387"/>
                    <a:pt x="936" y="10387"/>
                  </a:cubicBezTo>
                  <a:cubicBezTo>
                    <a:pt x="916" y="10227"/>
                    <a:pt x="856" y="10088"/>
                    <a:pt x="856" y="9949"/>
                  </a:cubicBezTo>
                  <a:cubicBezTo>
                    <a:pt x="876" y="9849"/>
                    <a:pt x="956" y="9750"/>
                    <a:pt x="956" y="9630"/>
                  </a:cubicBezTo>
                  <a:cubicBezTo>
                    <a:pt x="956" y="9451"/>
                    <a:pt x="856" y="9233"/>
                    <a:pt x="856" y="9054"/>
                  </a:cubicBezTo>
                  <a:cubicBezTo>
                    <a:pt x="856" y="8755"/>
                    <a:pt x="996" y="8496"/>
                    <a:pt x="956" y="8238"/>
                  </a:cubicBezTo>
                  <a:cubicBezTo>
                    <a:pt x="717" y="8158"/>
                    <a:pt x="996" y="8178"/>
                    <a:pt x="1016" y="8138"/>
                  </a:cubicBezTo>
                  <a:cubicBezTo>
                    <a:pt x="1036" y="8098"/>
                    <a:pt x="996" y="7979"/>
                    <a:pt x="1016" y="7919"/>
                  </a:cubicBezTo>
                  <a:cubicBezTo>
                    <a:pt x="1055" y="7621"/>
                    <a:pt x="1055" y="7263"/>
                    <a:pt x="976" y="7084"/>
                  </a:cubicBezTo>
                  <a:cubicBezTo>
                    <a:pt x="1155" y="6447"/>
                    <a:pt x="1394" y="5552"/>
                    <a:pt x="1235" y="4915"/>
                  </a:cubicBezTo>
                  <a:cubicBezTo>
                    <a:pt x="1354" y="4915"/>
                    <a:pt x="1294" y="4796"/>
                    <a:pt x="1294" y="4756"/>
                  </a:cubicBezTo>
                  <a:cubicBezTo>
                    <a:pt x="1374" y="4477"/>
                    <a:pt x="1573" y="4239"/>
                    <a:pt x="1652" y="4060"/>
                  </a:cubicBezTo>
                  <a:cubicBezTo>
                    <a:pt x="1672" y="4000"/>
                    <a:pt x="1652" y="3920"/>
                    <a:pt x="1692" y="3861"/>
                  </a:cubicBezTo>
                  <a:cubicBezTo>
                    <a:pt x="1871" y="3542"/>
                    <a:pt x="2090" y="3224"/>
                    <a:pt x="2269" y="2886"/>
                  </a:cubicBezTo>
                  <a:cubicBezTo>
                    <a:pt x="2349" y="2727"/>
                    <a:pt x="2408" y="2528"/>
                    <a:pt x="2508" y="2289"/>
                  </a:cubicBezTo>
                  <a:cubicBezTo>
                    <a:pt x="2548" y="2189"/>
                    <a:pt x="2607" y="2110"/>
                    <a:pt x="2627" y="2090"/>
                  </a:cubicBezTo>
                  <a:cubicBezTo>
                    <a:pt x="2667" y="2030"/>
                    <a:pt x="2687" y="1951"/>
                    <a:pt x="2727" y="1871"/>
                  </a:cubicBezTo>
                  <a:cubicBezTo>
                    <a:pt x="2806" y="1592"/>
                    <a:pt x="3025" y="1354"/>
                    <a:pt x="3125" y="1115"/>
                  </a:cubicBezTo>
                  <a:cubicBezTo>
                    <a:pt x="3145" y="1075"/>
                    <a:pt x="3125" y="996"/>
                    <a:pt x="3145" y="936"/>
                  </a:cubicBezTo>
                  <a:cubicBezTo>
                    <a:pt x="3184" y="797"/>
                    <a:pt x="3264" y="677"/>
                    <a:pt x="3284" y="618"/>
                  </a:cubicBezTo>
                  <a:cubicBezTo>
                    <a:pt x="3284" y="478"/>
                    <a:pt x="3423" y="399"/>
                    <a:pt x="3383" y="259"/>
                  </a:cubicBezTo>
                  <a:cubicBezTo>
                    <a:pt x="3483" y="299"/>
                    <a:pt x="3622" y="80"/>
                    <a:pt x="3463" y="1"/>
                  </a:cubicBezTo>
                  <a:cubicBezTo>
                    <a:pt x="3204" y="120"/>
                    <a:pt x="2985" y="498"/>
                    <a:pt x="2727" y="538"/>
                  </a:cubicBezTo>
                  <a:cubicBezTo>
                    <a:pt x="2806" y="836"/>
                    <a:pt x="2508" y="916"/>
                    <a:pt x="2309" y="1175"/>
                  </a:cubicBezTo>
                  <a:cubicBezTo>
                    <a:pt x="2249" y="1254"/>
                    <a:pt x="2229" y="1393"/>
                    <a:pt x="2150" y="1473"/>
                  </a:cubicBezTo>
                  <a:cubicBezTo>
                    <a:pt x="2070" y="1592"/>
                    <a:pt x="1931" y="1692"/>
                    <a:pt x="1871" y="1811"/>
                  </a:cubicBezTo>
                  <a:cubicBezTo>
                    <a:pt x="1812" y="1911"/>
                    <a:pt x="1812" y="2070"/>
                    <a:pt x="1772" y="2169"/>
                  </a:cubicBezTo>
                  <a:cubicBezTo>
                    <a:pt x="1613" y="2547"/>
                    <a:pt x="1354" y="2786"/>
                    <a:pt x="1374" y="3085"/>
                  </a:cubicBezTo>
                  <a:cubicBezTo>
                    <a:pt x="1215" y="3184"/>
                    <a:pt x="1274" y="3363"/>
                    <a:pt x="1274" y="3522"/>
                  </a:cubicBezTo>
                  <a:cubicBezTo>
                    <a:pt x="1155" y="3761"/>
                    <a:pt x="1175" y="3801"/>
                    <a:pt x="1115" y="3980"/>
                  </a:cubicBezTo>
                  <a:cubicBezTo>
                    <a:pt x="1215" y="4398"/>
                    <a:pt x="956" y="4696"/>
                    <a:pt x="797" y="5054"/>
                  </a:cubicBezTo>
                  <a:cubicBezTo>
                    <a:pt x="558" y="5572"/>
                    <a:pt x="518" y="6089"/>
                    <a:pt x="379" y="6467"/>
                  </a:cubicBezTo>
                  <a:cubicBezTo>
                    <a:pt x="478" y="6905"/>
                    <a:pt x="220" y="7323"/>
                    <a:pt x="339" y="7740"/>
                  </a:cubicBezTo>
                  <a:cubicBezTo>
                    <a:pt x="120" y="7860"/>
                    <a:pt x="100" y="8357"/>
                    <a:pt x="200" y="8556"/>
                  </a:cubicBezTo>
                  <a:cubicBezTo>
                    <a:pt x="1" y="8735"/>
                    <a:pt x="120" y="8994"/>
                    <a:pt x="100" y="9252"/>
                  </a:cubicBezTo>
                  <a:cubicBezTo>
                    <a:pt x="81" y="9312"/>
                    <a:pt x="81" y="9392"/>
                    <a:pt x="61" y="9471"/>
                  </a:cubicBezTo>
                  <a:cubicBezTo>
                    <a:pt x="21" y="9750"/>
                    <a:pt x="81" y="10367"/>
                    <a:pt x="81" y="10546"/>
                  </a:cubicBezTo>
                  <a:cubicBezTo>
                    <a:pt x="61" y="10924"/>
                    <a:pt x="81" y="11242"/>
                    <a:pt x="200" y="11541"/>
                  </a:cubicBezTo>
                  <a:cubicBezTo>
                    <a:pt x="61" y="11600"/>
                    <a:pt x="160" y="11720"/>
                    <a:pt x="160" y="11799"/>
                  </a:cubicBezTo>
                  <a:cubicBezTo>
                    <a:pt x="120" y="12098"/>
                    <a:pt x="160" y="12356"/>
                    <a:pt x="180" y="12615"/>
                  </a:cubicBezTo>
                  <a:cubicBezTo>
                    <a:pt x="180" y="12814"/>
                    <a:pt x="100" y="13033"/>
                    <a:pt x="120" y="13232"/>
                  </a:cubicBezTo>
                  <a:cubicBezTo>
                    <a:pt x="120" y="13272"/>
                    <a:pt x="160" y="13291"/>
                    <a:pt x="180" y="13351"/>
                  </a:cubicBezTo>
                  <a:cubicBezTo>
                    <a:pt x="200" y="13411"/>
                    <a:pt x="140" y="13490"/>
                    <a:pt x="140" y="13510"/>
                  </a:cubicBezTo>
                  <a:cubicBezTo>
                    <a:pt x="200" y="13848"/>
                    <a:pt x="319" y="14187"/>
                    <a:pt x="399" y="14525"/>
                  </a:cubicBezTo>
                  <a:cubicBezTo>
                    <a:pt x="439" y="14724"/>
                    <a:pt x="399" y="14943"/>
                    <a:pt x="459" y="15142"/>
                  </a:cubicBezTo>
                  <a:cubicBezTo>
                    <a:pt x="518" y="15341"/>
                    <a:pt x="658" y="15520"/>
                    <a:pt x="717" y="15699"/>
                  </a:cubicBezTo>
                  <a:cubicBezTo>
                    <a:pt x="737" y="15798"/>
                    <a:pt x="737" y="15938"/>
                    <a:pt x="757" y="16057"/>
                  </a:cubicBezTo>
                  <a:cubicBezTo>
                    <a:pt x="797" y="16196"/>
                    <a:pt x="837" y="16336"/>
                    <a:pt x="896" y="16475"/>
                  </a:cubicBezTo>
                  <a:cubicBezTo>
                    <a:pt x="1016" y="16793"/>
                    <a:pt x="1135" y="17111"/>
                    <a:pt x="1314" y="17410"/>
                  </a:cubicBezTo>
                  <a:cubicBezTo>
                    <a:pt x="1394" y="17569"/>
                    <a:pt x="1553" y="17768"/>
                    <a:pt x="1593" y="17868"/>
                  </a:cubicBezTo>
                  <a:cubicBezTo>
                    <a:pt x="1593" y="17907"/>
                    <a:pt x="1672" y="17907"/>
                    <a:pt x="1672" y="17927"/>
                  </a:cubicBezTo>
                  <a:cubicBezTo>
                    <a:pt x="1712" y="18007"/>
                    <a:pt x="1752" y="18106"/>
                    <a:pt x="1812" y="18166"/>
                  </a:cubicBezTo>
                  <a:cubicBezTo>
                    <a:pt x="1851" y="18246"/>
                    <a:pt x="1951" y="18265"/>
                    <a:pt x="1991" y="18305"/>
                  </a:cubicBezTo>
                  <a:cubicBezTo>
                    <a:pt x="2190" y="18524"/>
                    <a:pt x="2607" y="19022"/>
                    <a:pt x="2568" y="19101"/>
                  </a:cubicBezTo>
                  <a:cubicBezTo>
                    <a:pt x="2548" y="19141"/>
                    <a:pt x="2647" y="19121"/>
                    <a:pt x="2647" y="19121"/>
                  </a:cubicBezTo>
                  <a:cubicBezTo>
                    <a:pt x="2667" y="19141"/>
                    <a:pt x="2707" y="19201"/>
                    <a:pt x="2747" y="19240"/>
                  </a:cubicBezTo>
                  <a:cubicBezTo>
                    <a:pt x="2826" y="19380"/>
                    <a:pt x="2886" y="19539"/>
                    <a:pt x="3005" y="19678"/>
                  </a:cubicBezTo>
                  <a:cubicBezTo>
                    <a:pt x="3105" y="19778"/>
                    <a:pt x="3264" y="19837"/>
                    <a:pt x="3363" y="19937"/>
                  </a:cubicBezTo>
                  <a:cubicBezTo>
                    <a:pt x="3443" y="20016"/>
                    <a:pt x="3463" y="20136"/>
                    <a:pt x="3542" y="20215"/>
                  </a:cubicBezTo>
                  <a:cubicBezTo>
                    <a:pt x="3622" y="20295"/>
                    <a:pt x="3761" y="20295"/>
                    <a:pt x="3841" y="20374"/>
                  </a:cubicBezTo>
                  <a:cubicBezTo>
                    <a:pt x="3841" y="20374"/>
                    <a:pt x="3861" y="20454"/>
                    <a:pt x="3901" y="2049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5" name="Google Shape;445;p6"/>
          <p:cNvSpPr/>
          <p:nvPr/>
        </p:nvSpPr>
        <p:spPr>
          <a:xfrm>
            <a:off x="7307301" y="567324"/>
            <a:ext cx="1341463" cy="1010499"/>
          </a:xfrm>
          <a:custGeom>
            <a:avLst/>
            <a:gdLst/>
            <a:ahLst/>
            <a:cxnLst/>
            <a:rect l="l" t="t" r="r" b="b"/>
            <a:pathLst>
              <a:path w="13789" h="10387" extrusionOk="0">
                <a:moveTo>
                  <a:pt x="5267" y="0"/>
                </a:moveTo>
                <a:cubicBezTo>
                  <a:pt x="4358" y="0"/>
                  <a:pt x="3499" y="191"/>
                  <a:pt x="2786" y="634"/>
                </a:cubicBezTo>
                <a:cubicBezTo>
                  <a:pt x="1234" y="1649"/>
                  <a:pt x="1" y="4573"/>
                  <a:pt x="1035" y="6623"/>
                </a:cubicBezTo>
                <a:cubicBezTo>
                  <a:pt x="2262" y="8933"/>
                  <a:pt x="5711" y="10386"/>
                  <a:pt x="8376" y="10386"/>
                </a:cubicBezTo>
                <a:cubicBezTo>
                  <a:pt x="8695" y="10386"/>
                  <a:pt x="9002" y="10366"/>
                  <a:pt x="9292" y="10323"/>
                </a:cubicBezTo>
                <a:cubicBezTo>
                  <a:pt x="12615" y="9846"/>
                  <a:pt x="13789" y="5309"/>
                  <a:pt x="11819" y="2942"/>
                </a:cubicBezTo>
                <a:cubicBezTo>
                  <a:pt x="10514" y="1376"/>
                  <a:pt x="7709" y="0"/>
                  <a:pt x="5267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6" name="Google Shape;446;p6"/>
          <p:cNvGrpSpPr/>
          <p:nvPr/>
        </p:nvGrpSpPr>
        <p:grpSpPr>
          <a:xfrm>
            <a:off x="600600" y="519300"/>
            <a:ext cx="7942800" cy="494700"/>
            <a:chOff x="600600" y="519300"/>
            <a:chExt cx="7942800" cy="494700"/>
          </a:xfrm>
        </p:grpSpPr>
        <p:sp>
          <p:nvSpPr>
            <p:cNvPr id="447" name="Google Shape;447;p6"/>
            <p:cNvSpPr/>
            <p:nvPr/>
          </p:nvSpPr>
          <p:spPr>
            <a:xfrm>
              <a:off x="600600" y="519300"/>
              <a:ext cx="7942800" cy="494700"/>
            </a:xfrm>
            <a:prstGeom prst="rect">
              <a:avLst/>
            </a:prstGeom>
            <a:solidFill>
              <a:schemeClr val="accent4"/>
            </a:solidFill>
            <a:ln w="381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48" name="Google Shape;448;p6"/>
            <p:cNvGrpSpPr/>
            <p:nvPr/>
          </p:nvGrpSpPr>
          <p:grpSpPr>
            <a:xfrm>
              <a:off x="7542569" y="681111"/>
              <a:ext cx="789243" cy="171052"/>
              <a:chOff x="733775" y="310686"/>
              <a:chExt cx="789243" cy="171052"/>
            </a:xfrm>
          </p:grpSpPr>
          <p:sp>
            <p:nvSpPr>
              <p:cNvPr id="449" name="Google Shape;449;p6"/>
              <p:cNvSpPr/>
              <p:nvPr/>
            </p:nvSpPr>
            <p:spPr>
              <a:xfrm>
                <a:off x="1364945" y="310686"/>
                <a:ext cx="158072" cy="171052"/>
              </a:xfrm>
              <a:prstGeom prst="rect">
                <a:avLst/>
              </a:prstGeom>
            </p:spPr>
            <p:txBody>
              <a:bodyPr>
                <a:prstTxWarp prst="textPlain">
                  <a:avLst/>
                </a:prstTxWarp>
              </a:bodyPr>
              <a:lstStyle/>
              <a:p>
                <a:pPr lvl="0" algn="ctr"/>
                <a:r>
                  <a:rPr b="0" i="0">
                    <a:ln>
                      <a:noFill/>
                    </a:ln>
                    <a:solidFill>
                      <a:schemeClr val="lt2"/>
                    </a:solidFill>
                    <a:latin typeface="Gaegu;300"/>
                  </a:rPr>
                  <a:t>x</a:t>
                </a:r>
              </a:p>
            </p:txBody>
          </p:sp>
          <p:sp>
            <p:nvSpPr>
              <p:cNvPr id="450" name="Google Shape;450;p6"/>
              <p:cNvSpPr/>
              <p:nvPr/>
            </p:nvSpPr>
            <p:spPr>
              <a:xfrm>
                <a:off x="733775" y="385383"/>
                <a:ext cx="155474" cy="21652"/>
              </a:xfrm>
              <a:prstGeom prst="rect">
                <a:avLst/>
              </a:prstGeom>
            </p:spPr>
            <p:txBody>
              <a:bodyPr>
                <a:prstTxWarp prst="textPlain">
                  <a:avLst/>
                </a:prstTxWarp>
              </a:bodyPr>
              <a:lstStyle/>
              <a:p>
                <a:pPr lvl="0" algn="ctr"/>
                <a:r>
                  <a:rPr b="0" i="0">
                    <a:ln>
                      <a:noFill/>
                    </a:ln>
                    <a:solidFill>
                      <a:schemeClr val="lt2"/>
                    </a:solidFill>
                    <a:latin typeface="Gaegu;300"/>
                  </a:rPr>
                  <a:t>-</a:t>
                </a:r>
              </a:p>
            </p:txBody>
          </p:sp>
          <p:grpSp>
            <p:nvGrpSpPr>
              <p:cNvPr id="451" name="Google Shape;451;p6"/>
              <p:cNvGrpSpPr/>
              <p:nvPr/>
            </p:nvGrpSpPr>
            <p:grpSpPr>
              <a:xfrm>
                <a:off x="1015525" y="313175"/>
                <a:ext cx="184510" cy="164017"/>
                <a:chOff x="7228702" y="774508"/>
                <a:chExt cx="285046" cy="253347"/>
              </a:xfrm>
            </p:grpSpPr>
            <p:grpSp>
              <p:nvGrpSpPr>
                <p:cNvPr id="452" name="Google Shape;452;p6"/>
                <p:cNvGrpSpPr/>
                <p:nvPr/>
              </p:nvGrpSpPr>
              <p:grpSpPr>
                <a:xfrm>
                  <a:off x="7313001" y="774508"/>
                  <a:ext cx="200747" cy="228523"/>
                  <a:chOff x="7313001" y="774508"/>
                  <a:chExt cx="200747" cy="228523"/>
                </a:xfrm>
              </p:grpSpPr>
              <p:sp>
                <p:nvSpPr>
                  <p:cNvPr id="453" name="Google Shape;453;p6"/>
                  <p:cNvSpPr/>
                  <p:nvPr/>
                </p:nvSpPr>
                <p:spPr>
                  <a:xfrm>
                    <a:off x="7315737" y="774508"/>
                    <a:ext cx="198011" cy="2285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360" h="9811" extrusionOk="0">
                        <a:moveTo>
                          <a:pt x="0" y="0"/>
                        </a:moveTo>
                        <a:lnTo>
                          <a:pt x="9360" y="0"/>
                        </a:lnTo>
                        <a:lnTo>
                          <a:pt x="9135" y="9811"/>
                        </a:lnTo>
                        <a:lnTo>
                          <a:pt x="57" y="9699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</p:sp>
              <p:sp>
                <p:nvSpPr>
                  <p:cNvPr id="454" name="Google Shape;454;p6"/>
                  <p:cNvSpPr/>
                  <p:nvPr/>
                </p:nvSpPr>
                <p:spPr>
                  <a:xfrm>
                    <a:off x="7313001" y="778289"/>
                    <a:ext cx="200743" cy="2172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930" h="32566" extrusionOk="0">
                        <a:moveTo>
                          <a:pt x="30399" y="659"/>
                        </a:moveTo>
                        <a:cubicBezTo>
                          <a:pt x="35696" y="659"/>
                          <a:pt x="40992" y="748"/>
                          <a:pt x="46287" y="1032"/>
                        </a:cubicBezTo>
                        <a:cubicBezTo>
                          <a:pt x="46271" y="11283"/>
                          <a:pt x="46004" y="21534"/>
                          <a:pt x="46114" y="31801"/>
                        </a:cubicBezTo>
                        <a:cubicBezTo>
                          <a:pt x="40818" y="31890"/>
                          <a:pt x="35523" y="31916"/>
                          <a:pt x="30230" y="31916"/>
                        </a:cubicBezTo>
                        <a:cubicBezTo>
                          <a:pt x="22733" y="31916"/>
                          <a:pt x="15238" y="31864"/>
                          <a:pt x="7744" y="31864"/>
                        </a:cubicBezTo>
                        <a:cubicBezTo>
                          <a:pt x="5560" y="31864"/>
                          <a:pt x="3376" y="31868"/>
                          <a:pt x="1192" y="31879"/>
                        </a:cubicBezTo>
                        <a:cubicBezTo>
                          <a:pt x="925" y="21566"/>
                          <a:pt x="706" y="11252"/>
                          <a:pt x="659" y="923"/>
                        </a:cubicBezTo>
                        <a:lnTo>
                          <a:pt x="659" y="923"/>
                        </a:lnTo>
                        <a:cubicBezTo>
                          <a:pt x="1402" y="926"/>
                          <a:pt x="2145" y="928"/>
                          <a:pt x="2887" y="928"/>
                        </a:cubicBezTo>
                        <a:cubicBezTo>
                          <a:pt x="12055" y="928"/>
                          <a:pt x="21228" y="659"/>
                          <a:pt x="30399" y="659"/>
                        </a:cubicBezTo>
                        <a:close/>
                        <a:moveTo>
                          <a:pt x="30451" y="1"/>
                        </a:moveTo>
                        <a:cubicBezTo>
                          <a:pt x="21100" y="1"/>
                          <a:pt x="11743" y="284"/>
                          <a:pt x="2391" y="284"/>
                        </a:cubicBezTo>
                        <a:cubicBezTo>
                          <a:pt x="1792" y="284"/>
                          <a:pt x="1194" y="282"/>
                          <a:pt x="596" y="280"/>
                        </a:cubicBezTo>
                        <a:cubicBezTo>
                          <a:pt x="535" y="195"/>
                          <a:pt x="431" y="152"/>
                          <a:pt x="327" y="152"/>
                        </a:cubicBezTo>
                        <a:cubicBezTo>
                          <a:pt x="164" y="152"/>
                          <a:pt x="0" y="257"/>
                          <a:pt x="0" y="468"/>
                        </a:cubicBezTo>
                        <a:cubicBezTo>
                          <a:pt x="47" y="10986"/>
                          <a:pt x="267" y="21487"/>
                          <a:pt x="533" y="31989"/>
                        </a:cubicBezTo>
                        <a:cubicBezTo>
                          <a:pt x="533" y="32005"/>
                          <a:pt x="533" y="32020"/>
                          <a:pt x="549" y="32020"/>
                        </a:cubicBezTo>
                        <a:cubicBezTo>
                          <a:pt x="424" y="32224"/>
                          <a:pt x="518" y="32538"/>
                          <a:pt x="800" y="32538"/>
                        </a:cubicBezTo>
                        <a:cubicBezTo>
                          <a:pt x="3274" y="32522"/>
                          <a:pt x="5749" y="32517"/>
                          <a:pt x="8223" y="32517"/>
                        </a:cubicBezTo>
                        <a:cubicBezTo>
                          <a:pt x="15481" y="32517"/>
                          <a:pt x="22739" y="32566"/>
                          <a:pt x="29996" y="32566"/>
                        </a:cubicBezTo>
                        <a:cubicBezTo>
                          <a:pt x="35390" y="32566"/>
                          <a:pt x="40783" y="32539"/>
                          <a:pt x="46177" y="32444"/>
                        </a:cubicBezTo>
                        <a:cubicBezTo>
                          <a:pt x="46365" y="32444"/>
                          <a:pt x="46459" y="32318"/>
                          <a:pt x="46490" y="32162"/>
                        </a:cubicBezTo>
                        <a:cubicBezTo>
                          <a:pt x="46631" y="32146"/>
                          <a:pt x="46773" y="32052"/>
                          <a:pt x="46757" y="31848"/>
                        </a:cubicBezTo>
                        <a:cubicBezTo>
                          <a:pt x="46663" y="21409"/>
                          <a:pt x="46929" y="10954"/>
                          <a:pt x="46929" y="515"/>
                        </a:cubicBezTo>
                        <a:cubicBezTo>
                          <a:pt x="46929" y="300"/>
                          <a:pt x="46765" y="193"/>
                          <a:pt x="46602" y="193"/>
                        </a:cubicBezTo>
                        <a:cubicBezTo>
                          <a:pt x="46479" y="193"/>
                          <a:pt x="46356" y="253"/>
                          <a:pt x="46302" y="374"/>
                        </a:cubicBezTo>
                        <a:cubicBezTo>
                          <a:pt x="41022" y="91"/>
                          <a:pt x="35737" y="1"/>
                          <a:pt x="30451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 w="9525" cap="flat" cmpd="sng">
                    <a:solidFill>
                      <a:schemeClr val="lt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455" name="Google Shape;455;p6"/>
                <p:cNvGrpSpPr/>
                <p:nvPr/>
              </p:nvGrpSpPr>
              <p:grpSpPr>
                <a:xfrm>
                  <a:off x="7228702" y="809455"/>
                  <a:ext cx="200757" cy="218400"/>
                  <a:chOff x="7269477" y="781280"/>
                  <a:chExt cx="200757" cy="218400"/>
                </a:xfrm>
              </p:grpSpPr>
              <p:sp>
                <p:nvSpPr>
                  <p:cNvPr id="456" name="Google Shape;456;p6"/>
                  <p:cNvSpPr/>
                  <p:nvPr/>
                </p:nvSpPr>
                <p:spPr>
                  <a:xfrm>
                    <a:off x="7269477" y="781280"/>
                    <a:ext cx="200749" cy="2172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360" h="9811" extrusionOk="0">
                        <a:moveTo>
                          <a:pt x="0" y="0"/>
                        </a:moveTo>
                        <a:lnTo>
                          <a:pt x="9360" y="0"/>
                        </a:lnTo>
                        <a:lnTo>
                          <a:pt x="9135" y="9811"/>
                        </a:lnTo>
                        <a:lnTo>
                          <a:pt x="57" y="9699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</p:sp>
              <p:sp>
                <p:nvSpPr>
                  <p:cNvPr id="457" name="Google Shape;457;p6"/>
                  <p:cNvSpPr/>
                  <p:nvPr/>
                </p:nvSpPr>
                <p:spPr>
                  <a:xfrm>
                    <a:off x="7269491" y="782465"/>
                    <a:ext cx="200743" cy="2172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930" h="32566" extrusionOk="0">
                        <a:moveTo>
                          <a:pt x="30399" y="659"/>
                        </a:moveTo>
                        <a:cubicBezTo>
                          <a:pt x="35696" y="659"/>
                          <a:pt x="40992" y="748"/>
                          <a:pt x="46287" y="1032"/>
                        </a:cubicBezTo>
                        <a:cubicBezTo>
                          <a:pt x="46271" y="11283"/>
                          <a:pt x="46004" y="21534"/>
                          <a:pt x="46114" y="31801"/>
                        </a:cubicBezTo>
                        <a:cubicBezTo>
                          <a:pt x="40818" y="31890"/>
                          <a:pt x="35523" y="31916"/>
                          <a:pt x="30230" y="31916"/>
                        </a:cubicBezTo>
                        <a:cubicBezTo>
                          <a:pt x="22733" y="31916"/>
                          <a:pt x="15238" y="31864"/>
                          <a:pt x="7744" y="31864"/>
                        </a:cubicBezTo>
                        <a:cubicBezTo>
                          <a:pt x="5560" y="31864"/>
                          <a:pt x="3376" y="31868"/>
                          <a:pt x="1192" y="31879"/>
                        </a:cubicBezTo>
                        <a:cubicBezTo>
                          <a:pt x="925" y="21566"/>
                          <a:pt x="706" y="11252"/>
                          <a:pt x="659" y="923"/>
                        </a:cubicBezTo>
                        <a:lnTo>
                          <a:pt x="659" y="923"/>
                        </a:lnTo>
                        <a:cubicBezTo>
                          <a:pt x="1402" y="926"/>
                          <a:pt x="2145" y="928"/>
                          <a:pt x="2887" y="928"/>
                        </a:cubicBezTo>
                        <a:cubicBezTo>
                          <a:pt x="12055" y="928"/>
                          <a:pt x="21228" y="659"/>
                          <a:pt x="30399" y="659"/>
                        </a:cubicBezTo>
                        <a:close/>
                        <a:moveTo>
                          <a:pt x="30451" y="1"/>
                        </a:moveTo>
                        <a:cubicBezTo>
                          <a:pt x="21100" y="1"/>
                          <a:pt x="11743" y="284"/>
                          <a:pt x="2391" y="284"/>
                        </a:cubicBezTo>
                        <a:cubicBezTo>
                          <a:pt x="1792" y="284"/>
                          <a:pt x="1194" y="282"/>
                          <a:pt x="596" y="280"/>
                        </a:cubicBezTo>
                        <a:cubicBezTo>
                          <a:pt x="535" y="195"/>
                          <a:pt x="431" y="152"/>
                          <a:pt x="327" y="152"/>
                        </a:cubicBezTo>
                        <a:cubicBezTo>
                          <a:pt x="164" y="152"/>
                          <a:pt x="0" y="257"/>
                          <a:pt x="0" y="468"/>
                        </a:cubicBezTo>
                        <a:cubicBezTo>
                          <a:pt x="47" y="10986"/>
                          <a:pt x="267" y="21487"/>
                          <a:pt x="533" y="31989"/>
                        </a:cubicBezTo>
                        <a:cubicBezTo>
                          <a:pt x="533" y="32005"/>
                          <a:pt x="533" y="32020"/>
                          <a:pt x="549" y="32020"/>
                        </a:cubicBezTo>
                        <a:cubicBezTo>
                          <a:pt x="424" y="32224"/>
                          <a:pt x="518" y="32538"/>
                          <a:pt x="800" y="32538"/>
                        </a:cubicBezTo>
                        <a:cubicBezTo>
                          <a:pt x="3274" y="32522"/>
                          <a:pt x="5749" y="32517"/>
                          <a:pt x="8223" y="32517"/>
                        </a:cubicBezTo>
                        <a:cubicBezTo>
                          <a:pt x="15481" y="32517"/>
                          <a:pt x="22739" y="32566"/>
                          <a:pt x="29996" y="32566"/>
                        </a:cubicBezTo>
                        <a:cubicBezTo>
                          <a:pt x="35390" y="32566"/>
                          <a:pt x="40783" y="32539"/>
                          <a:pt x="46177" y="32444"/>
                        </a:cubicBezTo>
                        <a:cubicBezTo>
                          <a:pt x="46365" y="32444"/>
                          <a:pt x="46459" y="32318"/>
                          <a:pt x="46490" y="32162"/>
                        </a:cubicBezTo>
                        <a:cubicBezTo>
                          <a:pt x="46631" y="32146"/>
                          <a:pt x="46773" y="32052"/>
                          <a:pt x="46757" y="31848"/>
                        </a:cubicBezTo>
                        <a:cubicBezTo>
                          <a:pt x="46663" y="21409"/>
                          <a:pt x="46929" y="10954"/>
                          <a:pt x="46929" y="515"/>
                        </a:cubicBezTo>
                        <a:cubicBezTo>
                          <a:pt x="46929" y="300"/>
                          <a:pt x="46765" y="193"/>
                          <a:pt x="46602" y="193"/>
                        </a:cubicBezTo>
                        <a:cubicBezTo>
                          <a:pt x="46479" y="193"/>
                          <a:pt x="46356" y="253"/>
                          <a:pt x="46302" y="374"/>
                        </a:cubicBezTo>
                        <a:cubicBezTo>
                          <a:pt x="41022" y="91"/>
                          <a:pt x="35737" y="1"/>
                          <a:pt x="30451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 w="9525" cap="flat" cmpd="sng">
                    <a:solidFill>
                      <a:schemeClr val="lt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grpSp>
          <p:nvGrpSpPr>
            <p:cNvPr id="458" name="Google Shape;458;p6"/>
            <p:cNvGrpSpPr/>
            <p:nvPr/>
          </p:nvGrpSpPr>
          <p:grpSpPr>
            <a:xfrm>
              <a:off x="812189" y="664537"/>
              <a:ext cx="800559" cy="204209"/>
              <a:chOff x="747420" y="664537"/>
              <a:chExt cx="800559" cy="204209"/>
            </a:xfrm>
          </p:grpSpPr>
          <p:grpSp>
            <p:nvGrpSpPr>
              <p:cNvPr id="459" name="Google Shape;459;p6"/>
              <p:cNvGrpSpPr/>
              <p:nvPr/>
            </p:nvGrpSpPr>
            <p:grpSpPr>
              <a:xfrm>
                <a:off x="1339984" y="664537"/>
                <a:ext cx="207995" cy="204209"/>
                <a:chOff x="1541700" y="658850"/>
                <a:chExt cx="253838" cy="249218"/>
              </a:xfrm>
            </p:grpSpPr>
            <p:sp>
              <p:nvSpPr>
                <p:cNvPr id="460" name="Google Shape;460;p6"/>
                <p:cNvSpPr/>
                <p:nvPr/>
              </p:nvSpPr>
              <p:spPr>
                <a:xfrm>
                  <a:off x="1541700" y="658850"/>
                  <a:ext cx="253838" cy="2492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27" h="16128" extrusionOk="0">
                      <a:moveTo>
                        <a:pt x="6489" y="697"/>
                      </a:moveTo>
                      <a:cubicBezTo>
                        <a:pt x="6850" y="1277"/>
                        <a:pt x="7179" y="1857"/>
                        <a:pt x="7524" y="2437"/>
                      </a:cubicBezTo>
                      <a:cubicBezTo>
                        <a:pt x="7595" y="2553"/>
                        <a:pt x="7692" y="2598"/>
                        <a:pt x="7788" y="2598"/>
                      </a:cubicBezTo>
                      <a:cubicBezTo>
                        <a:pt x="7861" y="2598"/>
                        <a:pt x="7933" y="2572"/>
                        <a:pt x="7994" y="2531"/>
                      </a:cubicBezTo>
                      <a:lnTo>
                        <a:pt x="8088" y="2531"/>
                      </a:lnTo>
                      <a:cubicBezTo>
                        <a:pt x="8274" y="2499"/>
                        <a:pt x="8456" y="2485"/>
                        <a:pt x="8637" y="2485"/>
                      </a:cubicBezTo>
                      <a:cubicBezTo>
                        <a:pt x="9083" y="2485"/>
                        <a:pt x="9518" y="2574"/>
                        <a:pt x="9953" y="2719"/>
                      </a:cubicBezTo>
                      <a:cubicBezTo>
                        <a:pt x="9987" y="2730"/>
                        <a:pt x="10020" y="2741"/>
                        <a:pt x="10053" y="2741"/>
                      </a:cubicBezTo>
                      <a:cubicBezTo>
                        <a:pt x="10067" y="2741"/>
                        <a:pt x="10081" y="2739"/>
                        <a:pt x="10094" y="2735"/>
                      </a:cubicBezTo>
                      <a:cubicBezTo>
                        <a:pt x="10116" y="2738"/>
                        <a:pt x="10137" y="2740"/>
                        <a:pt x="10158" y="2740"/>
                      </a:cubicBezTo>
                      <a:cubicBezTo>
                        <a:pt x="10230" y="2740"/>
                        <a:pt x="10300" y="2717"/>
                        <a:pt x="10361" y="2656"/>
                      </a:cubicBezTo>
                      <a:cubicBezTo>
                        <a:pt x="10847" y="2186"/>
                        <a:pt x="11348" y="1747"/>
                        <a:pt x="11881" y="1340"/>
                      </a:cubicBezTo>
                      <a:cubicBezTo>
                        <a:pt x="12054" y="1434"/>
                        <a:pt x="12242" y="1528"/>
                        <a:pt x="12414" y="1638"/>
                      </a:cubicBezTo>
                      <a:cubicBezTo>
                        <a:pt x="12242" y="2249"/>
                        <a:pt x="12069" y="2845"/>
                        <a:pt x="11897" y="3456"/>
                      </a:cubicBezTo>
                      <a:cubicBezTo>
                        <a:pt x="11756" y="3581"/>
                        <a:pt x="11725" y="3848"/>
                        <a:pt x="11928" y="3973"/>
                      </a:cubicBezTo>
                      <a:cubicBezTo>
                        <a:pt x="12477" y="4334"/>
                        <a:pt x="12869" y="4820"/>
                        <a:pt x="13167" y="5399"/>
                      </a:cubicBezTo>
                      <a:cubicBezTo>
                        <a:pt x="13198" y="5431"/>
                        <a:pt x="13214" y="5462"/>
                        <a:pt x="13245" y="5494"/>
                      </a:cubicBezTo>
                      <a:cubicBezTo>
                        <a:pt x="13292" y="5572"/>
                        <a:pt x="13386" y="5635"/>
                        <a:pt x="13511" y="5635"/>
                      </a:cubicBezTo>
                      <a:cubicBezTo>
                        <a:pt x="14185" y="5635"/>
                        <a:pt x="14859" y="5650"/>
                        <a:pt x="15518" y="5697"/>
                      </a:cubicBezTo>
                      <a:cubicBezTo>
                        <a:pt x="15596" y="5901"/>
                        <a:pt x="15659" y="6089"/>
                        <a:pt x="15706" y="6293"/>
                      </a:cubicBezTo>
                      <a:cubicBezTo>
                        <a:pt x="15126" y="6653"/>
                        <a:pt x="14546" y="6983"/>
                        <a:pt x="13966" y="7343"/>
                      </a:cubicBezTo>
                      <a:cubicBezTo>
                        <a:pt x="13935" y="7359"/>
                        <a:pt x="13903" y="7374"/>
                        <a:pt x="13888" y="7406"/>
                      </a:cubicBezTo>
                      <a:cubicBezTo>
                        <a:pt x="13778" y="7469"/>
                        <a:pt x="13700" y="7594"/>
                        <a:pt x="13731" y="7766"/>
                      </a:cubicBezTo>
                      <a:cubicBezTo>
                        <a:pt x="13888" y="8393"/>
                        <a:pt x="13856" y="9005"/>
                        <a:pt x="13684" y="9632"/>
                      </a:cubicBezTo>
                      <a:cubicBezTo>
                        <a:pt x="13684" y="9663"/>
                        <a:pt x="13684" y="9694"/>
                        <a:pt x="13684" y="9726"/>
                      </a:cubicBezTo>
                      <a:cubicBezTo>
                        <a:pt x="13653" y="9835"/>
                        <a:pt x="13668" y="9945"/>
                        <a:pt x="13762" y="10039"/>
                      </a:cubicBezTo>
                      <a:cubicBezTo>
                        <a:pt x="14264" y="10494"/>
                        <a:pt x="14750" y="10980"/>
                        <a:pt x="15220" y="11465"/>
                      </a:cubicBezTo>
                      <a:cubicBezTo>
                        <a:pt x="15126" y="11669"/>
                        <a:pt x="15048" y="11842"/>
                        <a:pt x="14938" y="12030"/>
                      </a:cubicBezTo>
                      <a:cubicBezTo>
                        <a:pt x="14280" y="11904"/>
                        <a:pt x="13637" y="11748"/>
                        <a:pt x="12979" y="11622"/>
                      </a:cubicBezTo>
                      <a:cubicBezTo>
                        <a:pt x="12947" y="11614"/>
                        <a:pt x="12916" y="11610"/>
                        <a:pt x="12886" y="11610"/>
                      </a:cubicBezTo>
                      <a:cubicBezTo>
                        <a:pt x="12857" y="11610"/>
                        <a:pt x="12830" y="11614"/>
                        <a:pt x="12806" y="11622"/>
                      </a:cubicBezTo>
                      <a:cubicBezTo>
                        <a:pt x="12777" y="11615"/>
                        <a:pt x="12748" y="11611"/>
                        <a:pt x="12718" y="11611"/>
                      </a:cubicBezTo>
                      <a:cubicBezTo>
                        <a:pt x="12618" y="11611"/>
                        <a:pt x="12518" y="11655"/>
                        <a:pt x="12446" y="11763"/>
                      </a:cubicBezTo>
                      <a:cubicBezTo>
                        <a:pt x="12069" y="12281"/>
                        <a:pt x="11552" y="12672"/>
                        <a:pt x="10972" y="12939"/>
                      </a:cubicBezTo>
                      <a:cubicBezTo>
                        <a:pt x="10925" y="12970"/>
                        <a:pt x="10878" y="13002"/>
                        <a:pt x="10863" y="13033"/>
                      </a:cubicBezTo>
                      <a:cubicBezTo>
                        <a:pt x="10784" y="13080"/>
                        <a:pt x="10737" y="13158"/>
                        <a:pt x="10737" y="13268"/>
                      </a:cubicBezTo>
                      <a:cubicBezTo>
                        <a:pt x="10706" y="13942"/>
                        <a:pt x="10674" y="14616"/>
                        <a:pt x="10596" y="15274"/>
                      </a:cubicBezTo>
                      <a:cubicBezTo>
                        <a:pt x="10392" y="15337"/>
                        <a:pt x="10189" y="15384"/>
                        <a:pt x="9985" y="15431"/>
                      </a:cubicBezTo>
                      <a:cubicBezTo>
                        <a:pt x="9687" y="14882"/>
                        <a:pt x="9389" y="14334"/>
                        <a:pt x="9091" y="13785"/>
                      </a:cubicBezTo>
                      <a:cubicBezTo>
                        <a:pt x="9091" y="13616"/>
                        <a:pt x="8951" y="13434"/>
                        <a:pt x="8752" y="13434"/>
                      </a:cubicBezTo>
                      <a:cubicBezTo>
                        <a:pt x="8730" y="13434"/>
                        <a:pt x="8707" y="13436"/>
                        <a:pt x="8684" y="13440"/>
                      </a:cubicBezTo>
                      <a:cubicBezTo>
                        <a:pt x="8460" y="13484"/>
                        <a:pt x="8240" y="13505"/>
                        <a:pt x="8021" y="13505"/>
                      </a:cubicBezTo>
                      <a:cubicBezTo>
                        <a:pt x="7613" y="13505"/>
                        <a:pt x="7211" y="13432"/>
                        <a:pt x="6803" y="13299"/>
                      </a:cubicBezTo>
                      <a:cubicBezTo>
                        <a:pt x="6772" y="13284"/>
                        <a:pt x="6724" y="13284"/>
                        <a:pt x="6693" y="13284"/>
                      </a:cubicBezTo>
                      <a:cubicBezTo>
                        <a:pt x="6673" y="13280"/>
                        <a:pt x="6652" y="13278"/>
                        <a:pt x="6631" y="13278"/>
                      </a:cubicBezTo>
                      <a:cubicBezTo>
                        <a:pt x="6553" y="13278"/>
                        <a:pt x="6472" y="13304"/>
                        <a:pt x="6411" y="13378"/>
                      </a:cubicBezTo>
                      <a:cubicBezTo>
                        <a:pt x="5925" y="13848"/>
                        <a:pt x="5439" y="14303"/>
                        <a:pt x="4922" y="14741"/>
                      </a:cubicBezTo>
                      <a:cubicBezTo>
                        <a:pt x="4734" y="14663"/>
                        <a:pt x="4546" y="14553"/>
                        <a:pt x="4373" y="14444"/>
                      </a:cubicBezTo>
                      <a:cubicBezTo>
                        <a:pt x="4530" y="13801"/>
                        <a:pt x="4718" y="13143"/>
                        <a:pt x="4875" y="12500"/>
                      </a:cubicBezTo>
                      <a:cubicBezTo>
                        <a:pt x="4922" y="12312"/>
                        <a:pt x="4828" y="12186"/>
                        <a:pt x="4702" y="12124"/>
                      </a:cubicBezTo>
                      <a:cubicBezTo>
                        <a:pt x="4687" y="12092"/>
                        <a:pt x="4655" y="12077"/>
                        <a:pt x="4624" y="12061"/>
                      </a:cubicBezTo>
                      <a:cubicBezTo>
                        <a:pt x="4060" y="11716"/>
                        <a:pt x="3637" y="11262"/>
                        <a:pt x="3323" y="10697"/>
                      </a:cubicBezTo>
                      <a:cubicBezTo>
                        <a:pt x="3307" y="10666"/>
                        <a:pt x="3276" y="10635"/>
                        <a:pt x="3260" y="10619"/>
                      </a:cubicBezTo>
                      <a:cubicBezTo>
                        <a:pt x="3213" y="10525"/>
                        <a:pt x="3119" y="10462"/>
                        <a:pt x="2978" y="10462"/>
                      </a:cubicBezTo>
                      <a:cubicBezTo>
                        <a:pt x="2562" y="10482"/>
                        <a:pt x="2145" y="10495"/>
                        <a:pt x="1725" y="10495"/>
                      </a:cubicBezTo>
                      <a:cubicBezTo>
                        <a:pt x="1465" y="10495"/>
                        <a:pt x="1204" y="10490"/>
                        <a:pt x="941" y="10478"/>
                      </a:cubicBezTo>
                      <a:cubicBezTo>
                        <a:pt x="862" y="10290"/>
                        <a:pt x="800" y="10086"/>
                        <a:pt x="737" y="9898"/>
                      </a:cubicBezTo>
                      <a:cubicBezTo>
                        <a:pt x="1301" y="9522"/>
                        <a:pt x="1865" y="9161"/>
                        <a:pt x="2430" y="8785"/>
                      </a:cubicBezTo>
                      <a:cubicBezTo>
                        <a:pt x="2477" y="8754"/>
                        <a:pt x="2524" y="8707"/>
                        <a:pt x="2539" y="8660"/>
                      </a:cubicBezTo>
                      <a:cubicBezTo>
                        <a:pt x="2649" y="8581"/>
                        <a:pt x="2728" y="8456"/>
                        <a:pt x="2696" y="8299"/>
                      </a:cubicBezTo>
                      <a:cubicBezTo>
                        <a:pt x="2602" y="7672"/>
                        <a:pt x="2681" y="7045"/>
                        <a:pt x="2900" y="6450"/>
                      </a:cubicBezTo>
                      <a:cubicBezTo>
                        <a:pt x="2916" y="6387"/>
                        <a:pt x="2931" y="6340"/>
                        <a:pt x="2916" y="6293"/>
                      </a:cubicBezTo>
                      <a:cubicBezTo>
                        <a:pt x="2931" y="6215"/>
                        <a:pt x="2916" y="6121"/>
                        <a:pt x="2837" y="6042"/>
                      </a:cubicBezTo>
                      <a:cubicBezTo>
                        <a:pt x="2383" y="5541"/>
                        <a:pt x="1944" y="5039"/>
                        <a:pt x="1521" y="4522"/>
                      </a:cubicBezTo>
                      <a:cubicBezTo>
                        <a:pt x="1615" y="4334"/>
                        <a:pt x="1724" y="4161"/>
                        <a:pt x="1834" y="3973"/>
                      </a:cubicBezTo>
                      <a:cubicBezTo>
                        <a:pt x="2430" y="4146"/>
                        <a:pt x="3025" y="4334"/>
                        <a:pt x="3637" y="4506"/>
                      </a:cubicBezTo>
                      <a:cubicBezTo>
                        <a:pt x="3698" y="4575"/>
                        <a:pt x="3793" y="4618"/>
                        <a:pt x="3891" y="4618"/>
                      </a:cubicBezTo>
                      <a:cubicBezTo>
                        <a:pt x="3993" y="4618"/>
                        <a:pt x="4097" y="4571"/>
                        <a:pt x="4170" y="4459"/>
                      </a:cubicBezTo>
                      <a:cubicBezTo>
                        <a:pt x="4514" y="3926"/>
                        <a:pt x="5016" y="3534"/>
                        <a:pt x="5580" y="3236"/>
                      </a:cubicBezTo>
                      <a:cubicBezTo>
                        <a:pt x="5627" y="3205"/>
                        <a:pt x="5659" y="3189"/>
                        <a:pt x="5690" y="3158"/>
                      </a:cubicBezTo>
                      <a:cubicBezTo>
                        <a:pt x="5768" y="3111"/>
                        <a:pt x="5815" y="3017"/>
                        <a:pt x="5815" y="2892"/>
                      </a:cubicBezTo>
                      <a:cubicBezTo>
                        <a:pt x="5815" y="2218"/>
                        <a:pt x="5847" y="1559"/>
                        <a:pt x="5894" y="885"/>
                      </a:cubicBezTo>
                      <a:cubicBezTo>
                        <a:pt x="6098" y="807"/>
                        <a:pt x="6286" y="744"/>
                        <a:pt x="6489" y="697"/>
                      </a:cubicBezTo>
                      <a:close/>
                      <a:moveTo>
                        <a:pt x="6651" y="1"/>
                      </a:moveTo>
                      <a:cubicBezTo>
                        <a:pt x="6629" y="1"/>
                        <a:pt x="6607" y="3"/>
                        <a:pt x="6583" y="8"/>
                      </a:cubicBezTo>
                      <a:cubicBezTo>
                        <a:pt x="6223" y="86"/>
                        <a:pt x="5862" y="180"/>
                        <a:pt x="5518" y="321"/>
                      </a:cubicBezTo>
                      <a:cubicBezTo>
                        <a:pt x="5424" y="368"/>
                        <a:pt x="5345" y="431"/>
                        <a:pt x="5298" y="525"/>
                      </a:cubicBezTo>
                      <a:cubicBezTo>
                        <a:pt x="5298" y="525"/>
                        <a:pt x="5298" y="540"/>
                        <a:pt x="5298" y="540"/>
                      </a:cubicBezTo>
                      <a:cubicBezTo>
                        <a:pt x="5282" y="572"/>
                        <a:pt x="5267" y="619"/>
                        <a:pt x="5267" y="666"/>
                      </a:cubicBezTo>
                      <a:cubicBezTo>
                        <a:pt x="5204" y="1356"/>
                        <a:pt x="5173" y="2030"/>
                        <a:pt x="5173" y="2719"/>
                      </a:cubicBezTo>
                      <a:cubicBezTo>
                        <a:pt x="4640" y="3017"/>
                        <a:pt x="4170" y="3393"/>
                        <a:pt x="3809" y="3879"/>
                      </a:cubicBezTo>
                      <a:cubicBezTo>
                        <a:pt x="3166" y="3691"/>
                        <a:pt x="2524" y="3487"/>
                        <a:pt x="1881" y="3315"/>
                      </a:cubicBezTo>
                      <a:cubicBezTo>
                        <a:pt x="1881" y="3315"/>
                        <a:pt x="1865" y="3299"/>
                        <a:pt x="1865" y="3299"/>
                      </a:cubicBezTo>
                      <a:cubicBezTo>
                        <a:pt x="1813" y="3271"/>
                        <a:pt x="1761" y="3258"/>
                        <a:pt x="1711" y="3258"/>
                      </a:cubicBezTo>
                      <a:cubicBezTo>
                        <a:pt x="1595" y="3258"/>
                        <a:pt x="1488" y="3326"/>
                        <a:pt x="1411" y="3425"/>
                      </a:cubicBezTo>
                      <a:cubicBezTo>
                        <a:pt x="1207" y="3722"/>
                        <a:pt x="1019" y="4036"/>
                        <a:pt x="862" y="4381"/>
                      </a:cubicBezTo>
                      <a:cubicBezTo>
                        <a:pt x="815" y="4475"/>
                        <a:pt x="815" y="4569"/>
                        <a:pt x="847" y="4663"/>
                      </a:cubicBezTo>
                      <a:cubicBezTo>
                        <a:pt x="862" y="4710"/>
                        <a:pt x="878" y="4757"/>
                        <a:pt x="909" y="4804"/>
                      </a:cubicBezTo>
                      <a:cubicBezTo>
                        <a:pt x="1333" y="5337"/>
                        <a:pt x="1787" y="5854"/>
                        <a:pt x="2242" y="6356"/>
                      </a:cubicBezTo>
                      <a:cubicBezTo>
                        <a:pt x="2038" y="6983"/>
                        <a:pt x="1959" y="7610"/>
                        <a:pt x="2038" y="8252"/>
                      </a:cubicBezTo>
                      <a:cubicBezTo>
                        <a:pt x="1442" y="8660"/>
                        <a:pt x="831" y="9052"/>
                        <a:pt x="235" y="9443"/>
                      </a:cubicBezTo>
                      <a:cubicBezTo>
                        <a:pt x="94" y="9506"/>
                        <a:pt x="0" y="9647"/>
                        <a:pt x="47" y="9820"/>
                      </a:cubicBezTo>
                      <a:cubicBezTo>
                        <a:pt x="141" y="10212"/>
                        <a:pt x="267" y="10588"/>
                        <a:pt x="439" y="10948"/>
                      </a:cubicBezTo>
                      <a:cubicBezTo>
                        <a:pt x="470" y="11011"/>
                        <a:pt x="517" y="11058"/>
                        <a:pt x="596" y="11089"/>
                      </a:cubicBezTo>
                      <a:cubicBezTo>
                        <a:pt x="643" y="11105"/>
                        <a:pt x="690" y="11121"/>
                        <a:pt x="753" y="11121"/>
                      </a:cubicBezTo>
                      <a:cubicBezTo>
                        <a:pt x="1097" y="11136"/>
                        <a:pt x="1442" y="11144"/>
                        <a:pt x="1787" y="11144"/>
                      </a:cubicBezTo>
                      <a:cubicBezTo>
                        <a:pt x="2132" y="11144"/>
                        <a:pt x="2477" y="11136"/>
                        <a:pt x="2822" y="11121"/>
                      </a:cubicBezTo>
                      <a:cubicBezTo>
                        <a:pt x="3166" y="11701"/>
                        <a:pt x="3621" y="12186"/>
                        <a:pt x="4185" y="12547"/>
                      </a:cubicBezTo>
                      <a:cubicBezTo>
                        <a:pt x="4028" y="13190"/>
                        <a:pt x="3840" y="13832"/>
                        <a:pt x="3684" y="14491"/>
                      </a:cubicBezTo>
                      <a:cubicBezTo>
                        <a:pt x="3684" y="14491"/>
                        <a:pt x="3684" y="14491"/>
                        <a:pt x="3684" y="14506"/>
                      </a:cubicBezTo>
                      <a:cubicBezTo>
                        <a:pt x="3652" y="14632"/>
                        <a:pt x="3684" y="14773"/>
                        <a:pt x="3825" y="14882"/>
                      </a:cubicBezTo>
                      <a:cubicBezTo>
                        <a:pt x="4123" y="15086"/>
                        <a:pt x="4452" y="15259"/>
                        <a:pt x="4797" y="15400"/>
                      </a:cubicBezTo>
                      <a:cubicBezTo>
                        <a:pt x="4840" y="15426"/>
                        <a:pt x="4892" y="15437"/>
                        <a:pt x="4944" y="15437"/>
                      </a:cubicBezTo>
                      <a:cubicBezTo>
                        <a:pt x="4986" y="15437"/>
                        <a:pt x="5028" y="15429"/>
                        <a:pt x="5063" y="15415"/>
                      </a:cubicBezTo>
                      <a:cubicBezTo>
                        <a:pt x="5126" y="15415"/>
                        <a:pt x="5173" y="15384"/>
                        <a:pt x="5220" y="15353"/>
                      </a:cubicBezTo>
                      <a:cubicBezTo>
                        <a:pt x="5753" y="14914"/>
                        <a:pt x="6254" y="14444"/>
                        <a:pt x="6740" y="13958"/>
                      </a:cubicBezTo>
                      <a:cubicBezTo>
                        <a:pt x="7154" y="14081"/>
                        <a:pt x="7575" y="14148"/>
                        <a:pt x="8005" y="14148"/>
                      </a:cubicBezTo>
                      <a:cubicBezTo>
                        <a:pt x="8178" y="14148"/>
                        <a:pt x="8352" y="14137"/>
                        <a:pt x="8527" y="14114"/>
                      </a:cubicBezTo>
                      <a:cubicBezTo>
                        <a:pt x="8841" y="14710"/>
                        <a:pt x="9154" y="15290"/>
                        <a:pt x="9483" y="15870"/>
                      </a:cubicBezTo>
                      <a:cubicBezTo>
                        <a:pt x="9483" y="15886"/>
                        <a:pt x="9483" y="15886"/>
                        <a:pt x="9483" y="15886"/>
                      </a:cubicBezTo>
                      <a:cubicBezTo>
                        <a:pt x="9537" y="16047"/>
                        <a:pt x="9671" y="16127"/>
                        <a:pt x="9817" y="16127"/>
                      </a:cubicBezTo>
                      <a:cubicBezTo>
                        <a:pt x="9841" y="16127"/>
                        <a:pt x="9866" y="16125"/>
                        <a:pt x="9891" y="16121"/>
                      </a:cubicBezTo>
                      <a:cubicBezTo>
                        <a:pt x="10251" y="16058"/>
                        <a:pt x="10612" y="15964"/>
                        <a:pt x="10957" y="15839"/>
                      </a:cubicBezTo>
                      <a:cubicBezTo>
                        <a:pt x="11051" y="15807"/>
                        <a:pt x="11113" y="15745"/>
                        <a:pt x="11145" y="15666"/>
                      </a:cubicBezTo>
                      <a:cubicBezTo>
                        <a:pt x="11192" y="15619"/>
                        <a:pt x="11207" y="15572"/>
                        <a:pt x="11223" y="15509"/>
                      </a:cubicBezTo>
                      <a:cubicBezTo>
                        <a:pt x="11301" y="14820"/>
                        <a:pt x="11348" y="14146"/>
                        <a:pt x="11380" y="13456"/>
                      </a:cubicBezTo>
                      <a:cubicBezTo>
                        <a:pt x="11960" y="13174"/>
                        <a:pt x="12461" y="12766"/>
                        <a:pt x="12869" y="12265"/>
                      </a:cubicBezTo>
                      <a:cubicBezTo>
                        <a:pt x="13574" y="12406"/>
                        <a:pt x="14280" y="12563"/>
                        <a:pt x="14985" y="12704"/>
                      </a:cubicBezTo>
                      <a:cubicBezTo>
                        <a:pt x="15029" y="12718"/>
                        <a:pt x="15075" y="12727"/>
                        <a:pt x="15120" y="12727"/>
                      </a:cubicBezTo>
                      <a:cubicBezTo>
                        <a:pt x="15220" y="12727"/>
                        <a:pt x="15317" y="12686"/>
                        <a:pt x="15392" y="12578"/>
                      </a:cubicBezTo>
                      <a:cubicBezTo>
                        <a:pt x="15596" y="12233"/>
                        <a:pt x="15769" y="11873"/>
                        <a:pt x="15910" y="11512"/>
                      </a:cubicBezTo>
                      <a:cubicBezTo>
                        <a:pt x="15925" y="11434"/>
                        <a:pt x="15925" y="11356"/>
                        <a:pt x="15894" y="11293"/>
                      </a:cubicBezTo>
                      <a:cubicBezTo>
                        <a:pt x="15878" y="11246"/>
                        <a:pt x="15847" y="11199"/>
                        <a:pt x="15816" y="11152"/>
                      </a:cubicBezTo>
                      <a:cubicBezTo>
                        <a:pt x="15345" y="10650"/>
                        <a:pt x="14859" y="10164"/>
                        <a:pt x="14342" y="9694"/>
                      </a:cubicBezTo>
                      <a:cubicBezTo>
                        <a:pt x="14499" y="9067"/>
                        <a:pt x="14530" y="8456"/>
                        <a:pt x="14421" y="7829"/>
                      </a:cubicBezTo>
                      <a:cubicBezTo>
                        <a:pt x="15016" y="7469"/>
                        <a:pt x="15627" y="7124"/>
                        <a:pt x="16223" y="6747"/>
                      </a:cubicBezTo>
                      <a:lnTo>
                        <a:pt x="16239" y="6747"/>
                      </a:lnTo>
                      <a:cubicBezTo>
                        <a:pt x="16349" y="6669"/>
                        <a:pt x="16427" y="6544"/>
                        <a:pt x="16396" y="6387"/>
                      </a:cubicBezTo>
                      <a:cubicBezTo>
                        <a:pt x="16333" y="6026"/>
                        <a:pt x="16223" y="5666"/>
                        <a:pt x="16082" y="5321"/>
                      </a:cubicBezTo>
                      <a:cubicBezTo>
                        <a:pt x="16035" y="5227"/>
                        <a:pt x="15972" y="5149"/>
                        <a:pt x="15878" y="5102"/>
                      </a:cubicBezTo>
                      <a:cubicBezTo>
                        <a:pt x="15847" y="5086"/>
                        <a:pt x="15800" y="5070"/>
                        <a:pt x="15737" y="5070"/>
                      </a:cubicBezTo>
                      <a:cubicBezTo>
                        <a:pt x="15048" y="5008"/>
                        <a:pt x="14374" y="4976"/>
                        <a:pt x="13684" y="4976"/>
                      </a:cubicBezTo>
                      <a:cubicBezTo>
                        <a:pt x="13386" y="4443"/>
                        <a:pt x="13010" y="3989"/>
                        <a:pt x="12524" y="3613"/>
                      </a:cubicBezTo>
                      <a:cubicBezTo>
                        <a:pt x="12712" y="2970"/>
                        <a:pt x="12900" y="2327"/>
                        <a:pt x="13073" y="1685"/>
                      </a:cubicBezTo>
                      <a:lnTo>
                        <a:pt x="13088" y="1685"/>
                      </a:lnTo>
                      <a:cubicBezTo>
                        <a:pt x="13182" y="1512"/>
                        <a:pt x="13120" y="1340"/>
                        <a:pt x="12979" y="1230"/>
                      </a:cubicBezTo>
                      <a:cubicBezTo>
                        <a:pt x="12681" y="1011"/>
                        <a:pt x="12352" y="823"/>
                        <a:pt x="12022" y="666"/>
                      </a:cubicBezTo>
                      <a:cubicBezTo>
                        <a:pt x="11971" y="649"/>
                        <a:pt x="11914" y="636"/>
                        <a:pt x="11859" y="636"/>
                      </a:cubicBezTo>
                      <a:cubicBezTo>
                        <a:pt x="11813" y="636"/>
                        <a:pt x="11767" y="645"/>
                        <a:pt x="11725" y="666"/>
                      </a:cubicBezTo>
                      <a:cubicBezTo>
                        <a:pt x="11678" y="666"/>
                        <a:pt x="11631" y="697"/>
                        <a:pt x="11584" y="729"/>
                      </a:cubicBezTo>
                      <a:cubicBezTo>
                        <a:pt x="11051" y="1152"/>
                        <a:pt x="10533" y="1591"/>
                        <a:pt x="10032" y="2061"/>
                      </a:cubicBezTo>
                      <a:cubicBezTo>
                        <a:pt x="9575" y="1912"/>
                        <a:pt x="9112" y="1836"/>
                        <a:pt x="8641" y="1836"/>
                      </a:cubicBezTo>
                      <a:cubicBezTo>
                        <a:pt x="8417" y="1836"/>
                        <a:pt x="8191" y="1853"/>
                        <a:pt x="7963" y="1888"/>
                      </a:cubicBezTo>
                      <a:cubicBezTo>
                        <a:pt x="7618" y="1324"/>
                        <a:pt x="7289" y="760"/>
                        <a:pt x="6944" y="196"/>
                      </a:cubicBezTo>
                      <a:cubicBezTo>
                        <a:pt x="6944" y="180"/>
                        <a:pt x="6944" y="180"/>
                        <a:pt x="6944" y="180"/>
                      </a:cubicBezTo>
                      <a:cubicBezTo>
                        <a:pt x="6877" y="73"/>
                        <a:pt x="6777" y="1"/>
                        <a:pt x="6651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1" name="Google Shape;461;p6"/>
                <p:cNvSpPr/>
                <p:nvPr/>
              </p:nvSpPr>
              <p:spPr>
                <a:xfrm>
                  <a:off x="1610522" y="731473"/>
                  <a:ext cx="118892" cy="1009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94" h="6536" extrusionOk="0">
                      <a:moveTo>
                        <a:pt x="3911" y="632"/>
                      </a:moveTo>
                      <a:cubicBezTo>
                        <a:pt x="4113" y="632"/>
                        <a:pt x="4324" y="653"/>
                        <a:pt x="4543" y="699"/>
                      </a:cubicBezTo>
                      <a:cubicBezTo>
                        <a:pt x="4575" y="715"/>
                        <a:pt x="4590" y="715"/>
                        <a:pt x="4622" y="715"/>
                      </a:cubicBezTo>
                      <a:cubicBezTo>
                        <a:pt x="5923" y="1044"/>
                        <a:pt x="6910" y="2345"/>
                        <a:pt x="6659" y="3709"/>
                      </a:cubicBezTo>
                      <a:cubicBezTo>
                        <a:pt x="6424" y="5030"/>
                        <a:pt x="5141" y="5882"/>
                        <a:pt x="3857" y="5882"/>
                      </a:cubicBezTo>
                      <a:cubicBezTo>
                        <a:pt x="3603" y="5882"/>
                        <a:pt x="3348" y="5848"/>
                        <a:pt x="3101" y="5778"/>
                      </a:cubicBezTo>
                      <a:cubicBezTo>
                        <a:pt x="0" y="4856"/>
                        <a:pt x="1090" y="632"/>
                        <a:pt x="3911" y="632"/>
                      </a:cubicBezTo>
                      <a:close/>
                      <a:moveTo>
                        <a:pt x="3944" y="0"/>
                      </a:moveTo>
                      <a:cubicBezTo>
                        <a:pt x="2477" y="0"/>
                        <a:pt x="1085" y="880"/>
                        <a:pt x="640" y="2361"/>
                      </a:cubicBezTo>
                      <a:cubicBezTo>
                        <a:pt x="107" y="4132"/>
                        <a:pt x="1189" y="5888"/>
                        <a:pt x="2929" y="6405"/>
                      </a:cubicBezTo>
                      <a:cubicBezTo>
                        <a:pt x="3234" y="6493"/>
                        <a:pt x="3548" y="6535"/>
                        <a:pt x="3860" y="6535"/>
                      </a:cubicBezTo>
                      <a:cubicBezTo>
                        <a:pt x="5380" y="6535"/>
                        <a:pt x="6878" y="5541"/>
                        <a:pt x="7255" y="4007"/>
                      </a:cubicBezTo>
                      <a:cubicBezTo>
                        <a:pt x="7694" y="2267"/>
                        <a:pt x="6471" y="496"/>
                        <a:pt x="4778" y="73"/>
                      </a:cubicBezTo>
                      <a:lnTo>
                        <a:pt x="4669" y="73"/>
                      </a:lnTo>
                      <a:cubicBezTo>
                        <a:pt x="4428" y="24"/>
                        <a:pt x="4185" y="0"/>
                        <a:pt x="3944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62" name="Google Shape;462;p6"/>
              <p:cNvSpPr/>
              <p:nvPr/>
            </p:nvSpPr>
            <p:spPr>
              <a:xfrm rot="-5400000">
                <a:off x="715100" y="702546"/>
                <a:ext cx="192827" cy="128187"/>
              </a:xfrm>
              <a:prstGeom prst="rect">
                <a:avLst/>
              </a:prstGeom>
            </p:spPr>
            <p:txBody>
              <a:bodyPr>
                <a:prstTxWarp prst="textPlain">
                  <a:avLst/>
                </a:prstTxWarp>
              </a:bodyPr>
              <a:lstStyle/>
              <a:p>
                <a:pPr lvl="0" algn="ctr"/>
                <a:r>
                  <a:rPr b="0" i="0">
                    <a:ln>
                      <a:noFill/>
                    </a:ln>
                    <a:solidFill>
                      <a:schemeClr val="lt2"/>
                    </a:solidFill>
                    <a:latin typeface="Gaegu;300"/>
                  </a:rPr>
                  <a:t>^</a:t>
                </a:r>
              </a:p>
            </p:txBody>
          </p:sp>
          <p:sp>
            <p:nvSpPr>
              <p:cNvPr id="463" name="Google Shape;463;p6"/>
              <p:cNvSpPr/>
              <p:nvPr/>
            </p:nvSpPr>
            <p:spPr>
              <a:xfrm rot="5400000" flipH="1">
                <a:off x="1011380" y="702546"/>
                <a:ext cx="192827" cy="128187"/>
              </a:xfrm>
              <a:prstGeom prst="rect">
                <a:avLst/>
              </a:prstGeom>
            </p:spPr>
            <p:txBody>
              <a:bodyPr>
                <a:prstTxWarp prst="textPlain">
                  <a:avLst/>
                </a:prstTxWarp>
              </a:bodyPr>
              <a:lstStyle/>
              <a:p>
                <a:pPr lvl="0" algn="ctr"/>
                <a:r>
                  <a:rPr b="0" i="0">
                    <a:ln>
                      <a:noFill/>
                    </a:ln>
                    <a:solidFill>
                      <a:schemeClr val="lt2"/>
                    </a:solidFill>
                    <a:latin typeface="Gaegu;300"/>
                  </a:rPr>
                  <a:t>^</a:t>
                </a:r>
              </a:p>
            </p:txBody>
          </p:sp>
        </p:grpSp>
      </p:grpSp>
      <p:grpSp>
        <p:nvGrpSpPr>
          <p:cNvPr id="464" name="Google Shape;464;p6"/>
          <p:cNvGrpSpPr/>
          <p:nvPr/>
        </p:nvGrpSpPr>
        <p:grpSpPr>
          <a:xfrm>
            <a:off x="4642612" y="4198877"/>
            <a:ext cx="1124259" cy="572702"/>
            <a:chOff x="2094425" y="748900"/>
            <a:chExt cx="887900" cy="452300"/>
          </a:xfrm>
        </p:grpSpPr>
        <p:sp>
          <p:nvSpPr>
            <p:cNvPr id="465" name="Google Shape;465;p6"/>
            <p:cNvSpPr/>
            <p:nvPr/>
          </p:nvSpPr>
          <p:spPr>
            <a:xfrm>
              <a:off x="2094425" y="748900"/>
              <a:ext cx="887900" cy="419450"/>
            </a:xfrm>
            <a:custGeom>
              <a:avLst/>
              <a:gdLst/>
              <a:ahLst/>
              <a:cxnLst/>
              <a:rect l="l" t="t" r="r" b="b"/>
              <a:pathLst>
                <a:path w="35516" h="16778" extrusionOk="0">
                  <a:moveTo>
                    <a:pt x="18732" y="0"/>
                  </a:moveTo>
                  <a:cubicBezTo>
                    <a:pt x="17804" y="0"/>
                    <a:pt x="16865" y="68"/>
                    <a:pt x="15918" y="202"/>
                  </a:cubicBezTo>
                  <a:cubicBezTo>
                    <a:pt x="14724" y="362"/>
                    <a:pt x="13570" y="640"/>
                    <a:pt x="12456" y="1038"/>
                  </a:cubicBezTo>
                  <a:cubicBezTo>
                    <a:pt x="8397" y="2451"/>
                    <a:pt x="5154" y="4918"/>
                    <a:pt x="2766" y="8499"/>
                  </a:cubicBezTo>
                  <a:cubicBezTo>
                    <a:pt x="1234" y="10787"/>
                    <a:pt x="319" y="13314"/>
                    <a:pt x="21" y="16060"/>
                  </a:cubicBezTo>
                  <a:cubicBezTo>
                    <a:pt x="1" y="16159"/>
                    <a:pt x="1" y="16279"/>
                    <a:pt x="1" y="16378"/>
                  </a:cubicBezTo>
                  <a:cubicBezTo>
                    <a:pt x="21" y="16617"/>
                    <a:pt x="200" y="16756"/>
                    <a:pt x="419" y="16776"/>
                  </a:cubicBezTo>
                  <a:cubicBezTo>
                    <a:pt x="431" y="16777"/>
                    <a:pt x="444" y="16778"/>
                    <a:pt x="456" y="16778"/>
                  </a:cubicBezTo>
                  <a:cubicBezTo>
                    <a:pt x="640" y="16778"/>
                    <a:pt x="800" y="16643"/>
                    <a:pt x="856" y="16438"/>
                  </a:cubicBezTo>
                  <a:cubicBezTo>
                    <a:pt x="896" y="16338"/>
                    <a:pt x="896" y="16239"/>
                    <a:pt x="916" y="16139"/>
                  </a:cubicBezTo>
                  <a:cubicBezTo>
                    <a:pt x="1294" y="12737"/>
                    <a:pt x="2627" y="9753"/>
                    <a:pt x="4875" y="7206"/>
                  </a:cubicBezTo>
                  <a:cubicBezTo>
                    <a:pt x="8377" y="3227"/>
                    <a:pt x="12814" y="1138"/>
                    <a:pt x="18106" y="919"/>
                  </a:cubicBezTo>
                  <a:cubicBezTo>
                    <a:pt x="18349" y="908"/>
                    <a:pt x="18591" y="903"/>
                    <a:pt x="18831" y="903"/>
                  </a:cubicBezTo>
                  <a:cubicBezTo>
                    <a:pt x="20902" y="903"/>
                    <a:pt x="22908" y="1286"/>
                    <a:pt x="24851" y="2053"/>
                  </a:cubicBezTo>
                  <a:cubicBezTo>
                    <a:pt x="28492" y="3485"/>
                    <a:pt x="31278" y="5893"/>
                    <a:pt x="33068" y="9394"/>
                  </a:cubicBezTo>
                  <a:cubicBezTo>
                    <a:pt x="33904" y="11006"/>
                    <a:pt x="34401" y="12697"/>
                    <a:pt x="34561" y="14488"/>
                  </a:cubicBezTo>
                  <a:cubicBezTo>
                    <a:pt x="34581" y="14667"/>
                    <a:pt x="34600" y="14846"/>
                    <a:pt x="34620" y="15025"/>
                  </a:cubicBezTo>
                  <a:cubicBezTo>
                    <a:pt x="34620" y="15105"/>
                    <a:pt x="34640" y="15204"/>
                    <a:pt x="34680" y="15284"/>
                  </a:cubicBezTo>
                  <a:cubicBezTo>
                    <a:pt x="34740" y="15463"/>
                    <a:pt x="34899" y="15562"/>
                    <a:pt x="35098" y="15562"/>
                  </a:cubicBezTo>
                  <a:cubicBezTo>
                    <a:pt x="35277" y="15542"/>
                    <a:pt x="35436" y="15443"/>
                    <a:pt x="35456" y="15224"/>
                  </a:cubicBezTo>
                  <a:cubicBezTo>
                    <a:pt x="35496" y="14926"/>
                    <a:pt x="35516" y="14627"/>
                    <a:pt x="35476" y="14309"/>
                  </a:cubicBezTo>
                  <a:cubicBezTo>
                    <a:pt x="35317" y="12836"/>
                    <a:pt x="34939" y="11404"/>
                    <a:pt x="34362" y="10031"/>
                  </a:cubicBezTo>
                  <a:cubicBezTo>
                    <a:pt x="32889" y="6549"/>
                    <a:pt x="30482" y="3923"/>
                    <a:pt x="27159" y="2132"/>
                  </a:cubicBezTo>
                  <a:cubicBezTo>
                    <a:pt x="24485" y="682"/>
                    <a:pt x="21661" y="0"/>
                    <a:pt x="187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6"/>
            <p:cNvSpPr/>
            <p:nvPr/>
          </p:nvSpPr>
          <p:spPr>
            <a:xfrm>
              <a:off x="2180475" y="835350"/>
              <a:ext cx="733700" cy="337425"/>
            </a:xfrm>
            <a:custGeom>
              <a:avLst/>
              <a:gdLst/>
              <a:ahLst/>
              <a:cxnLst/>
              <a:rect l="l" t="t" r="r" b="b"/>
              <a:pathLst>
                <a:path w="29348" h="13497" extrusionOk="0">
                  <a:moveTo>
                    <a:pt x="15085" y="1"/>
                  </a:moveTo>
                  <a:cubicBezTo>
                    <a:pt x="14631" y="1"/>
                    <a:pt x="14172" y="23"/>
                    <a:pt x="13709" y="67"/>
                  </a:cubicBezTo>
                  <a:cubicBezTo>
                    <a:pt x="11362" y="286"/>
                    <a:pt x="9173" y="1102"/>
                    <a:pt x="7223" y="2435"/>
                  </a:cubicBezTo>
                  <a:cubicBezTo>
                    <a:pt x="3483" y="4962"/>
                    <a:pt x="1195" y="8503"/>
                    <a:pt x="41" y="12821"/>
                  </a:cubicBezTo>
                  <a:cubicBezTo>
                    <a:pt x="1" y="12920"/>
                    <a:pt x="1" y="13020"/>
                    <a:pt x="1" y="13099"/>
                  </a:cubicBezTo>
                  <a:cubicBezTo>
                    <a:pt x="31" y="13336"/>
                    <a:pt x="226" y="13496"/>
                    <a:pt x="431" y="13496"/>
                  </a:cubicBezTo>
                  <a:cubicBezTo>
                    <a:pt x="501" y="13496"/>
                    <a:pt x="572" y="13478"/>
                    <a:pt x="638" y="13437"/>
                  </a:cubicBezTo>
                  <a:cubicBezTo>
                    <a:pt x="757" y="13358"/>
                    <a:pt x="837" y="13218"/>
                    <a:pt x="896" y="13079"/>
                  </a:cubicBezTo>
                  <a:cubicBezTo>
                    <a:pt x="976" y="12880"/>
                    <a:pt x="1016" y="12641"/>
                    <a:pt x="1075" y="12423"/>
                  </a:cubicBezTo>
                  <a:cubicBezTo>
                    <a:pt x="2010" y="9378"/>
                    <a:pt x="3562" y="6712"/>
                    <a:pt x="5930" y="4564"/>
                  </a:cubicBezTo>
                  <a:cubicBezTo>
                    <a:pt x="8019" y="2673"/>
                    <a:pt x="10446" y="1480"/>
                    <a:pt x="13292" y="1042"/>
                  </a:cubicBezTo>
                  <a:cubicBezTo>
                    <a:pt x="13899" y="955"/>
                    <a:pt x="14505" y="912"/>
                    <a:pt x="15108" y="912"/>
                  </a:cubicBezTo>
                  <a:cubicBezTo>
                    <a:pt x="16856" y="912"/>
                    <a:pt x="18579" y="1277"/>
                    <a:pt x="20235" y="2017"/>
                  </a:cubicBezTo>
                  <a:cubicBezTo>
                    <a:pt x="23180" y="3350"/>
                    <a:pt x="25349" y="5519"/>
                    <a:pt x="26921" y="8304"/>
                  </a:cubicBezTo>
                  <a:cubicBezTo>
                    <a:pt x="27557" y="9438"/>
                    <a:pt x="28035" y="10632"/>
                    <a:pt x="28413" y="11885"/>
                  </a:cubicBezTo>
                  <a:cubicBezTo>
                    <a:pt x="28433" y="12005"/>
                    <a:pt x="28492" y="12124"/>
                    <a:pt x="28572" y="12224"/>
                  </a:cubicBezTo>
                  <a:cubicBezTo>
                    <a:pt x="28656" y="12350"/>
                    <a:pt x="28771" y="12417"/>
                    <a:pt x="28901" y="12417"/>
                  </a:cubicBezTo>
                  <a:cubicBezTo>
                    <a:pt x="28955" y="12417"/>
                    <a:pt x="29011" y="12406"/>
                    <a:pt x="29069" y="12383"/>
                  </a:cubicBezTo>
                  <a:cubicBezTo>
                    <a:pt x="29228" y="12323"/>
                    <a:pt x="29348" y="12184"/>
                    <a:pt x="29308" y="11965"/>
                  </a:cubicBezTo>
                  <a:cubicBezTo>
                    <a:pt x="29288" y="11706"/>
                    <a:pt x="29268" y="11428"/>
                    <a:pt x="29169" y="11189"/>
                  </a:cubicBezTo>
                  <a:cubicBezTo>
                    <a:pt x="28811" y="10274"/>
                    <a:pt x="28472" y="9339"/>
                    <a:pt x="28035" y="8463"/>
                  </a:cubicBezTo>
                  <a:cubicBezTo>
                    <a:pt x="26622" y="5658"/>
                    <a:pt x="24613" y="3410"/>
                    <a:pt x="21867" y="1838"/>
                  </a:cubicBezTo>
                  <a:cubicBezTo>
                    <a:pt x="19743" y="617"/>
                    <a:pt x="17478" y="1"/>
                    <a:pt x="150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6"/>
            <p:cNvSpPr/>
            <p:nvPr/>
          </p:nvSpPr>
          <p:spPr>
            <a:xfrm>
              <a:off x="2263050" y="935600"/>
              <a:ext cx="563600" cy="236375"/>
            </a:xfrm>
            <a:custGeom>
              <a:avLst/>
              <a:gdLst/>
              <a:ahLst/>
              <a:cxnLst/>
              <a:rect l="l" t="t" r="r" b="b"/>
              <a:pathLst>
                <a:path w="22544" h="9455" extrusionOk="0">
                  <a:moveTo>
                    <a:pt x="11757" y="0"/>
                  </a:moveTo>
                  <a:cubicBezTo>
                    <a:pt x="11389" y="0"/>
                    <a:pt x="11018" y="19"/>
                    <a:pt x="10645" y="56"/>
                  </a:cubicBezTo>
                  <a:cubicBezTo>
                    <a:pt x="8397" y="394"/>
                    <a:pt x="6706" y="1031"/>
                    <a:pt x="5333" y="1946"/>
                  </a:cubicBezTo>
                  <a:cubicBezTo>
                    <a:pt x="2826" y="3598"/>
                    <a:pt x="1135" y="5866"/>
                    <a:pt x="120" y="8671"/>
                  </a:cubicBezTo>
                  <a:cubicBezTo>
                    <a:pt x="80" y="8751"/>
                    <a:pt x="60" y="8811"/>
                    <a:pt x="40" y="8890"/>
                  </a:cubicBezTo>
                  <a:cubicBezTo>
                    <a:pt x="1" y="9129"/>
                    <a:pt x="120" y="9348"/>
                    <a:pt x="319" y="9427"/>
                  </a:cubicBezTo>
                  <a:cubicBezTo>
                    <a:pt x="370" y="9446"/>
                    <a:pt x="421" y="9455"/>
                    <a:pt x="472" y="9455"/>
                  </a:cubicBezTo>
                  <a:cubicBezTo>
                    <a:pt x="641" y="9455"/>
                    <a:pt x="800" y="9357"/>
                    <a:pt x="876" y="9189"/>
                  </a:cubicBezTo>
                  <a:cubicBezTo>
                    <a:pt x="936" y="9069"/>
                    <a:pt x="976" y="8950"/>
                    <a:pt x="1015" y="8830"/>
                  </a:cubicBezTo>
                  <a:cubicBezTo>
                    <a:pt x="1851" y="6582"/>
                    <a:pt x="3184" y="4692"/>
                    <a:pt x="5094" y="3220"/>
                  </a:cubicBezTo>
                  <a:cubicBezTo>
                    <a:pt x="7000" y="1746"/>
                    <a:pt x="9159" y="951"/>
                    <a:pt x="11570" y="951"/>
                  </a:cubicBezTo>
                  <a:cubicBezTo>
                    <a:pt x="11600" y="951"/>
                    <a:pt x="11630" y="951"/>
                    <a:pt x="11660" y="952"/>
                  </a:cubicBezTo>
                  <a:cubicBezTo>
                    <a:pt x="14326" y="971"/>
                    <a:pt x="16634" y="1926"/>
                    <a:pt x="18584" y="3757"/>
                  </a:cubicBezTo>
                  <a:cubicBezTo>
                    <a:pt x="19957" y="5050"/>
                    <a:pt x="20932" y="6602"/>
                    <a:pt x="21509" y="8413"/>
                  </a:cubicBezTo>
                  <a:cubicBezTo>
                    <a:pt x="21568" y="8572"/>
                    <a:pt x="21648" y="8751"/>
                    <a:pt x="21747" y="8890"/>
                  </a:cubicBezTo>
                  <a:cubicBezTo>
                    <a:pt x="21824" y="9005"/>
                    <a:pt x="21967" y="9063"/>
                    <a:pt x="22106" y="9063"/>
                  </a:cubicBezTo>
                  <a:cubicBezTo>
                    <a:pt x="22184" y="9063"/>
                    <a:pt x="22260" y="9045"/>
                    <a:pt x="22324" y="9010"/>
                  </a:cubicBezTo>
                  <a:cubicBezTo>
                    <a:pt x="22464" y="8950"/>
                    <a:pt x="22543" y="8771"/>
                    <a:pt x="22503" y="8552"/>
                  </a:cubicBezTo>
                  <a:cubicBezTo>
                    <a:pt x="22464" y="8333"/>
                    <a:pt x="22404" y="8114"/>
                    <a:pt x="22324" y="7895"/>
                  </a:cubicBezTo>
                  <a:cubicBezTo>
                    <a:pt x="21906" y="6781"/>
                    <a:pt x="21369" y="5707"/>
                    <a:pt x="20653" y="4752"/>
                  </a:cubicBezTo>
                  <a:cubicBezTo>
                    <a:pt x="18232" y="1560"/>
                    <a:pt x="15116" y="0"/>
                    <a:pt x="1175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6"/>
            <p:cNvSpPr/>
            <p:nvPr/>
          </p:nvSpPr>
          <p:spPr>
            <a:xfrm>
              <a:off x="2343125" y="1024550"/>
              <a:ext cx="375575" cy="176650"/>
            </a:xfrm>
            <a:custGeom>
              <a:avLst/>
              <a:gdLst/>
              <a:ahLst/>
              <a:cxnLst/>
              <a:rect l="l" t="t" r="r" b="b"/>
              <a:pathLst>
                <a:path w="15023" h="7066" extrusionOk="0">
                  <a:moveTo>
                    <a:pt x="8034" y="1"/>
                  </a:moveTo>
                  <a:cubicBezTo>
                    <a:pt x="7582" y="1"/>
                    <a:pt x="7120" y="46"/>
                    <a:pt x="6646" y="139"/>
                  </a:cubicBezTo>
                  <a:cubicBezTo>
                    <a:pt x="5651" y="318"/>
                    <a:pt x="4756" y="736"/>
                    <a:pt x="3921" y="1293"/>
                  </a:cubicBezTo>
                  <a:cubicBezTo>
                    <a:pt x="2070" y="2567"/>
                    <a:pt x="856" y="4317"/>
                    <a:pt x="61" y="6387"/>
                  </a:cubicBezTo>
                  <a:cubicBezTo>
                    <a:pt x="41" y="6446"/>
                    <a:pt x="21" y="6506"/>
                    <a:pt x="21" y="6566"/>
                  </a:cubicBezTo>
                  <a:cubicBezTo>
                    <a:pt x="1" y="6785"/>
                    <a:pt x="140" y="6984"/>
                    <a:pt x="319" y="7043"/>
                  </a:cubicBezTo>
                  <a:cubicBezTo>
                    <a:pt x="369" y="7058"/>
                    <a:pt x="419" y="7066"/>
                    <a:pt x="467" y="7066"/>
                  </a:cubicBezTo>
                  <a:cubicBezTo>
                    <a:pt x="613" y="7066"/>
                    <a:pt x="747" y="6998"/>
                    <a:pt x="837" y="6864"/>
                  </a:cubicBezTo>
                  <a:cubicBezTo>
                    <a:pt x="896" y="6785"/>
                    <a:pt x="916" y="6685"/>
                    <a:pt x="976" y="6586"/>
                  </a:cubicBezTo>
                  <a:cubicBezTo>
                    <a:pt x="1215" y="6068"/>
                    <a:pt x="1414" y="5551"/>
                    <a:pt x="1692" y="5073"/>
                  </a:cubicBezTo>
                  <a:cubicBezTo>
                    <a:pt x="2528" y="3601"/>
                    <a:pt x="3622" y="2387"/>
                    <a:pt x="5154" y="1631"/>
                  </a:cubicBezTo>
                  <a:cubicBezTo>
                    <a:pt x="6141" y="1138"/>
                    <a:pt x="7102" y="891"/>
                    <a:pt x="8038" y="891"/>
                  </a:cubicBezTo>
                  <a:cubicBezTo>
                    <a:pt x="9330" y="891"/>
                    <a:pt x="10571" y="1362"/>
                    <a:pt x="11760" y="2308"/>
                  </a:cubicBezTo>
                  <a:cubicBezTo>
                    <a:pt x="12794" y="3124"/>
                    <a:pt x="13511" y="4198"/>
                    <a:pt x="14028" y="5392"/>
                  </a:cubicBezTo>
                  <a:cubicBezTo>
                    <a:pt x="14068" y="5511"/>
                    <a:pt x="14107" y="5611"/>
                    <a:pt x="14187" y="5710"/>
                  </a:cubicBezTo>
                  <a:cubicBezTo>
                    <a:pt x="14272" y="5851"/>
                    <a:pt x="14406" y="5932"/>
                    <a:pt x="14548" y="5932"/>
                  </a:cubicBezTo>
                  <a:cubicBezTo>
                    <a:pt x="14606" y="5932"/>
                    <a:pt x="14666" y="5918"/>
                    <a:pt x="14724" y="5889"/>
                  </a:cubicBezTo>
                  <a:cubicBezTo>
                    <a:pt x="14923" y="5810"/>
                    <a:pt x="15023" y="5611"/>
                    <a:pt x="14983" y="5372"/>
                  </a:cubicBezTo>
                  <a:cubicBezTo>
                    <a:pt x="14983" y="5332"/>
                    <a:pt x="14963" y="5272"/>
                    <a:pt x="14943" y="5213"/>
                  </a:cubicBezTo>
                  <a:cubicBezTo>
                    <a:pt x="14366" y="3800"/>
                    <a:pt x="13530" y="2586"/>
                    <a:pt x="12357" y="1612"/>
                  </a:cubicBezTo>
                  <a:cubicBezTo>
                    <a:pt x="11057" y="559"/>
                    <a:pt x="9613" y="1"/>
                    <a:pt x="80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9" name="Google Shape;469;p6"/>
          <p:cNvSpPr/>
          <p:nvPr/>
        </p:nvSpPr>
        <p:spPr>
          <a:xfrm>
            <a:off x="720000" y="4148525"/>
            <a:ext cx="644596" cy="518777"/>
          </a:xfrm>
          <a:custGeom>
            <a:avLst/>
            <a:gdLst/>
            <a:ahLst/>
            <a:cxnLst/>
            <a:rect l="l" t="t" r="r" b="b"/>
            <a:pathLst>
              <a:path w="23956" h="19280" extrusionOk="0">
                <a:moveTo>
                  <a:pt x="14843" y="0"/>
                </a:moveTo>
                <a:lnTo>
                  <a:pt x="10546" y="7402"/>
                </a:lnTo>
                <a:lnTo>
                  <a:pt x="4119" y="995"/>
                </a:lnTo>
                <a:lnTo>
                  <a:pt x="8795" y="7402"/>
                </a:lnTo>
                <a:lnTo>
                  <a:pt x="1" y="7163"/>
                </a:lnTo>
                <a:lnTo>
                  <a:pt x="7999" y="9551"/>
                </a:lnTo>
                <a:lnTo>
                  <a:pt x="637" y="14942"/>
                </a:lnTo>
                <a:lnTo>
                  <a:pt x="8854" y="12356"/>
                </a:lnTo>
                <a:lnTo>
                  <a:pt x="8854" y="12356"/>
                </a:lnTo>
                <a:cubicBezTo>
                  <a:pt x="8854" y="12356"/>
                  <a:pt x="8158" y="19240"/>
                  <a:pt x="8417" y="19280"/>
                </a:cubicBezTo>
                <a:cubicBezTo>
                  <a:pt x="8417" y="19280"/>
                  <a:pt x="8418" y="19280"/>
                  <a:pt x="8418" y="19280"/>
                </a:cubicBezTo>
                <a:cubicBezTo>
                  <a:pt x="8702" y="19280"/>
                  <a:pt x="11063" y="12436"/>
                  <a:pt x="11063" y="12436"/>
                </a:cubicBezTo>
                <a:lnTo>
                  <a:pt x="19220" y="17867"/>
                </a:lnTo>
                <a:lnTo>
                  <a:pt x="19220" y="17867"/>
                </a:lnTo>
                <a:lnTo>
                  <a:pt x="13252" y="10824"/>
                </a:lnTo>
                <a:lnTo>
                  <a:pt x="23956" y="10864"/>
                </a:lnTo>
                <a:lnTo>
                  <a:pt x="13351" y="8337"/>
                </a:lnTo>
                <a:lnTo>
                  <a:pt x="14843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0" name="Google Shape;470;p6"/>
          <p:cNvSpPr/>
          <p:nvPr/>
        </p:nvSpPr>
        <p:spPr>
          <a:xfrm>
            <a:off x="600600" y="1014000"/>
            <a:ext cx="7942800" cy="3748500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" name="Google Shape;471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3" name="Google Shape;473;p7"/>
          <p:cNvGrpSpPr/>
          <p:nvPr/>
        </p:nvGrpSpPr>
        <p:grpSpPr>
          <a:xfrm>
            <a:off x="-23004" y="-1"/>
            <a:ext cx="9177565" cy="5143390"/>
            <a:chOff x="-23004" y="-1"/>
            <a:chExt cx="9177565" cy="5143390"/>
          </a:xfrm>
        </p:grpSpPr>
        <p:sp>
          <p:nvSpPr>
            <p:cNvPr id="474" name="Google Shape;474;p7"/>
            <p:cNvSpPr/>
            <p:nvPr/>
          </p:nvSpPr>
          <p:spPr>
            <a:xfrm>
              <a:off x="-22991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7"/>
            <p:cNvSpPr/>
            <p:nvPr/>
          </p:nvSpPr>
          <p:spPr>
            <a:xfrm>
              <a:off x="324596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7"/>
            <p:cNvSpPr/>
            <p:nvPr/>
          </p:nvSpPr>
          <p:spPr>
            <a:xfrm>
              <a:off x="650686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7"/>
            <p:cNvSpPr/>
            <p:nvPr/>
          </p:nvSpPr>
          <p:spPr>
            <a:xfrm>
              <a:off x="998608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7"/>
            <p:cNvSpPr/>
            <p:nvPr/>
          </p:nvSpPr>
          <p:spPr>
            <a:xfrm>
              <a:off x="1346531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7"/>
            <p:cNvSpPr/>
            <p:nvPr/>
          </p:nvSpPr>
          <p:spPr>
            <a:xfrm>
              <a:off x="1672285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7"/>
            <p:cNvSpPr/>
            <p:nvPr/>
          </p:nvSpPr>
          <p:spPr>
            <a:xfrm>
              <a:off x="2020208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7"/>
            <p:cNvSpPr/>
            <p:nvPr/>
          </p:nvSpPr>
          <p:spPr>
            <a:xfrm>
              <a:off x="2368130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7"/>
            <p:cNvSpPr/>
            <p:nvPr/>
          </p:nvSpPr>
          <p:spPr>
            <a:xfrm>
              <a:off x="2694152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7"/>
            <p:cNvSpPr/>
            <p:nvPr/>
          </p:nvSpPr>
          <p:spPr>
            <a:xfrm>
              <a:off x="3041740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7"/>
            <p:cNvSpPr/>
            <p:nvPr/>
          </p:nvSpPr>
          <p:spPr>
            <a:xfrm>
              <a:off x="3389662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7"/>
            <p:cNvSpPr/>
            <p:nvPr/>
          </p:nvSpPr>
          <p:spPr>
            <a:xfrm>
              <a:off x="3715752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7"/>
            <p:cNvSpPr/>
            <p:nvPr/>
          </p:nvSpPr>
          <p:spPr>
            <a:xfrm>
              <a:off x="4063339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7"/>
            <p:cNvSpPr/>
            <p:nvPr/>
          </p:nvSpPr>
          <p:spPr>
            <a:xfrm>
              <a:off x="4411262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7"/>
            <p:cNvSpPr/>
            <p:nvPr/>
          </p:nvSpPr>
          <p:spPr>
            <a:xfrm>
              <a:off x="-23004" y="176275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7"/>
            <p:cNvSpPr/>
            <p:nvPr/>
          </p:nvSpPr>
          <p:spPr>
            <a:xfrm>
              <a:off x="-23004" y="523862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7"/>
            <p:cNvSpPr/>
            <p:nvPr/>
          </p:nvSpPr>
          <p:spPr>
            <a:xfrm>
              <a:off x="-23004" y="849884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7"/>
            <p:cNvSpPr/>
            <p:nvPr/>
          </p:nvSpPr>
          <p:spPr>
            <a:xfrm>
              <a:off x="-23004" y="1197806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7"/>
            <p:cNvSpPr/>
            <p:nvPr/>
          </p:nvSpPr>
          <p:spPr>
            <a:xfrm>
              <a:off x="-23004" y="1554501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7"/>
            <p:cNvSpPr/>
            <p:nvPr/>
          </p:nvSpPr>
          <p:spPr>
            <a:xfrm>
              <a:off x="-23004" y="1880590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7"/>
            <p:cNvSpPr/>
            <p:nvPr/>
          </p:nvSpPr>
          <p:spPr>
            <a:xfrm>
              <a:off x="-23004" y="2228511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7"/>
            <p:cNvSpPr/>
            <p:nvPr/>
          </p:nvSpPr>
          <p:spPr>
            <a:xfrm>
              <a:off x="-23004" y="2576366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7"/>
            <p:cNvSpPr/>
            <p:nvPr/>
          </p:nvSpPr>
          <p:spPr>
            <a:xfrm>
              <a:off x="-23004" y="2902455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7"/>
            <p:cNvSpPr/>
            <p:nvPr/>
          </p:nvSpPr>
          <p:spPr>
            <a:xfrm>
              <a:off x="-23004" y="3250042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7"/>
            <p:cNvSpPr/>
            <p:nvPr/>
          </p:nvSpPr>
          <p:spPr>
            <a:xfrm>
              <a:off x="-23004" y="3597964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7"/>
            <p:cNvSpPr/>
            <p:nvPr/>
          </p:nvSpPr>
          <p:spPr>
            <a:xfrm>
              <a:off x="-23004" y="3924052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7"/>
            <p:cNvSpPr/>
            <p:nvPr/>
          </p:nvSpPr>
          <p:spPr>
            <a:xfrm>
              <a:off x="-23004" y="4271639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7"/>
            <p:cNvSpPr/>
            <p:nvPr/>
          </p:nvSpPr>
          <p:spPr>
            <a:xfrm>
              <a:off x="-23004" y="4619561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7"/>
            <p:cNvSpPr/>
            <p:nvPr/>
          </p:nvSpPr>
          <p:spPr>
            <a:xfrm>
              <a:off x="-23004" y="4945583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7"/>
            <p:cNvSpPr/>
            <p:nvPr/>
          </p:nvSpPr>
          <p:spPr>
            <a:xfrm>
              <a:off x="4732596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7"/>
            <p:cNvSpPr/>
            <p:nvPr/>
          </p:nvSpPr>
          <p:spPr>
            <a:xfrm>
              <a:off x="5058686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7"/>
            <p:cNvSpPr/>
            <p:nvPr/>
          </p:nvSpPr>
          <p:spPr>
            <a:xfrm>
              <a:off x="5406608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7"/>
            <p:cNvSpPr/>
            <p:nvPr/>
          </p:nvSpPr>
          <p:spPr>
            <a:xfrm>
              <a:off x="5754196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7"/>
            <p:cNvSpPr/>
            <p:nvPr/>
          </p:nvSpPr>
          <p:spPr>
            <a:xfrm>
              <a:off x="6080285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7"/>
            <p:cNvSpPr/>
            <p:nvPr/>
          </p:nvSpPr>
          <p:spPr>
            <a:xfrm>
              <a:off x="6428207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7"/>
            <p:cNvSpPr/>
            <p:nvPr/>
          </p:nvSpPr>
          <p:spPr>
            <a:xfrm>
              <a:off x="6775795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7"/>
            <p:cNvSpPr/>
            <p:nvPr/>
          </p:nvSpPr>
          <p:spPr>
            <a:xfrm>
              <a:off x="7101884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7"/>
            <p:cNvSpPr/>
            <p:nvPr/>
          </p:nvSpPr>
          <p:spPr>
            <a:xfrm>
              <a:off x="7449807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7"/>
            <p:cNvSpPr/>
            <p:nvPr/>
          </p:nvSpPr>
          <p:spPr>
            <a:xfrm>
              <a:off x="7797394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7"/>
            <p:cNvSpPr/>
            <p:nvPr/>
          </p:nvSpPr>
          <p:spPr>
            <a:xfrm>
              <a:off x="8123417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7"/>
            <p:cNvSpPr/>
            <p:nvPr/>
          </p:nvSpPr>
          <p:spPr>
            <a:xfrm>
              <a:off x="8471339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7"/>
            <p:cNvSpPr/>
            <p:nvPr/>
          </p:nvSpPr>
          <p:spPr>
            <a:xfrm>
              <a:off x="8828370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7"/>
            <p:cNvSpPr/>
            <p:nvPr/>
          </p:nvSpPr>
          <p:spPr>
            <a:xfrm>
              <a:off x="9154459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7"/>
            <p:cNvSpPr/>
            <p:nvPr/>
          </p:nvSpPr>
          <p:spPr>
            <a:xfrm>
              <a:off x="4732600" y="176275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7"/>
            <p:cNvSpPr/>
            <p:nvPr/>
          </p:nvSpPr>
          <p:spPr>
            <a:xfrm>
              <a:off x="4732600" y="523862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7"/>
            <p:cNvSpPr/>
            <p:nvPr/>
          </p:nvSpPr>
          <p:spPr>
            <a:xfrm>
              <a:off x="4732600" y="849884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7"/>
            <p:cNvSpPr/>
            <p:nvPr/>
          </p:nvSpPr>
          <p:spPr>
            <a:xfrm>
              <a:off x="4732600" y="1197806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7"/>
            <p:cNvSpPr/>
            <p:nvPr/>
          </p:nvSpPr>
          <p:spPr>
            <a:xfrm>
              <a:off x="4732600" y="1554501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7"/>
            <p:cNvSpPr/>
            <p:nvPr/>
          </p:nvSpPr>
          <p:spPr>
            <a:xfrm>
              <a:off x="4732600" y="1880590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7"/>
            <p:cNvSpPr/>
            <p:nvPr/>
          </p:nvSpPr>
          <p:spPr>
            <a:xfrm>
              <a:off x="4732600" y="2228511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7"/>
            <p:cNvSpPr/>
            <p:nvPr/>
          </p:nvSpPr>
          <p:spPr>
            <a:xfrm>
              <a:off x="4732600" y="2576366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7"/>
            <p:cNvSpPr/>
            <p:nvPr/>
          </p:nvSpPr>
          <p:spPr>
            <a:xfrm>
              <a:off x="4732600" y="2902455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7"/>
            <p:cNvSpPr/>
            <p:nvPr/>
          </p:nvSpPr>
          <p:spPr>
            <a:xfrm>
              <a:off x="4732600" y="3250042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7"/>
            <p:cNvSpPr/>
            <p:nvPr/>
          </p:nvSpPr>
          <p:spPr>
            <a:xfrm>
              <a:off x="4732600" y="3597964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7"/>
            <p:cNvSpPr/>
            <p:nvPr/>
          </p:nvSpPr>
          <p:spPr>
            <a:xfrm>
              <a:off x="4732600" y="3924052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7"/>
            <p:cNvSpPr/>
            <p:nvPr/>
          </p:nvSpPr>
          <p:spPr>
            <a:xfrm>
              <a:off x="4732600" y="4271639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7"/>
            <p:cNvSpPr/>
            <p:nvPr/>
          </p:nvSpPr>
          <p:spPr>
            <a:xfrm>
              <a:off x="4732600" y="4619561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7"/>
            <p:cNvSpPr/>
            <p:nvPr/>
          </p:nvSpPr>
          <p:spPr>
            <a:xfrm>
              <a:off x="4732600" y="4945583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2" name="Google Shape;532;p7"/>
          <p:cNvSpPr/>
          <p:nvPr/>
        </p:nvSpPr>
        <p:spPr>
          <a:xfrm>
            <a:off x="600600" y="1014000"/>
            <a:ext cx="7942800" cy="3748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" name="Google Shape;533;p7"/>
          <p:cNvSpPr/>
          <p:nvPr/>
        </p:nvSpPr>
        <p:spPr>
          <a:xfrm rot="-168325">
            <a:off x="530038" y="732059"/>
            <a:ext cx="1744607" cy="1314180"/>
          </a:xfrm>
          <a:custGeom>
            <a:avLst/>
            <a:gdLst/>
            <a:ahLst/>
            <a:cxnLst/>
            <a:rect l="l" t="t" r="r" b="b"/>
            <a:pathLst>
              <a:path w="13789" h="10387" extrusionOk="0">
                <a:moveTo>
                  <a:pt x="5267" y="0"/>
                </a:moveTo>
                <a:cubicBezTo>
                  <a:pt x="4358" y="0"/>
                  <a:pt x="3499" y="191"/>
                  <a:pt x="2786" y="634"/>
                </a:cubicBezTo>
                <a:cubicBezTo>
                  <a:pt x="1234" y="1649"/>
                  <a:pt x="1" y="4573"/>
                  <a:pt x="1035" y="6623"/>
                </a:cubicBezTo>
                <a:cubicBezTo>
                  <a:pt x="2262" y="8933"/>
                  <a:pt x="5711" y="10386"/>
                  <a:pt x="8376" y="10386"/>
                </a:cubicBezTo>
                <a:cubicBezTo>
                  <a:pt x="8695" y="10386"/>
                  <a:pt x="9002" y="10366"/>
                  <a:pt x="9292" y="10323"/>
                </a:cubicBezTo>
                <a:cubicBezTo>
                  <a:pt x="12615" y="9846"/>
                  <a:pt x="13789" y="5309"/>
                  <a:pt x="11819" y="2942"/>
                </a:cubicBezTo>
                <a:cubicBezTo>
                  <a:pt x="10514" y="1376"/>
                  <a:pt x="7709" y="0"/>
                  <a:pt x="5267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" name="Google Shape;534;p7"/>
          <p:cNvSpPr/>
          <p:nvPr/>
        </p:nvSpPr>
        <p:spPr>
          <a:xfrm>
            <a:off x="5386200" y="2245899"/>
            <a:ext cx="3217342" cy="2516800"/>
          </a:xfrm>
          <a:custGeom>
            <a:avLst/>
            <a:gdLst/>
            <a:ahLst/>
            <a:cxnLst/>
            <a:rect l="l" t="t" r="r" b="b"/>
            <a:pathLst>
              <a:path w="92280" h="72187" extrusionOk="0">
                <a:moveTo>
                  <a:pt x="73965" y="0"/>
                </a:moveTo>
                <a:cubicBezTo>
                  <a:pt x="71241" y="0"/>
                  <a:pt x="68528" y="633"/>
                  <a:pt x="66136" y="1964"/>
                </a:cubicBezTo>
                <a:cubicBezTo>
                  <a:pt x="62952" y="3754"/>
                  <a:pt x="60306" y="6580"/>
                  <a:pt x="56824" y="7674"/>
                </a:cubicBezTo>
                <a:cubicBezTo>
                  <a:pt x="55680" y="8036"/>
                  <a:pt x="54508" y="8192"/>
                  <a:pt x="53328" y="8192"/>
                </a:cubicBezTo>
                <a:cubicBezTo>
                  <a:pt x="50488" y="8192"/>
                  <a:pt x="47603" y="7286"/>
                  <a:pt x="44946" y="6162"/>
                </a:cubicBezTo>
                <a:cubicBezTo>
                  <a:pt x="41206" y="4570"/>
                  <a:pt x="37585" y="2501"/>
                  <a:pt x="33566" y="1844"/>
                </a:cubicBezTo>
                <a:cubicBezTo>
                  <a:pt x="32573" y="1682"/>
                  <a:pt x="31585" y="1606"/>
                  <a:pt x="30604" y="1606"/>
                </a:cubicBezTo>
                <a:cubicBezTo>
                  <a:pt x="25317" y="1606"/>
                  <a:pt x="20260" y="3836"/>
                  <a:pt x="15997" y="6958"/>
                </a:cubicBezTo>
                <a:cubicBezTo>
                  <a:pt x="11540" y="10221"/>
                  <a:pt x="8138" y="14856"/>
                  <a:pt x="5711" y="19910"/>
                </a:cubicBezTo>
                <a:cubicBezTo>
                  <a:pt x="4636" y="22119"/>
                  <a:pt x="3761" y="24426"/>
                  <a:pt x="3065" y="26734"/>
                </a:cubicBezTo>
                <a:cubicBezTo>
                  <a:pt x="1194" y="32962"/>
                  <a:pt x="1" y="40503"/>
                  <a:pt x="1950" y="46830"/>
                </a:cubicBezTo>
                <a:cubicBezTo>
                  <a:pt x="3025" y="50292"/>
                  <a:pt x="5154" y="53316"/>
                  <a:pt x="7462" y="56101"/>
                </a:cubicBezTo>
                <a:cubicBezTo>
                  <a:pt x="13430" y="63403"/>
                  <a:pt x="21150" y="69790"/>
                  <a:pt x="30382" y="71700"/>
                </a:cubicBezTo>
                <a:cubicBezTo>
                  <a:pt x="31973" y="72026"/>
                  <a:pt x="33611" y="72186"/>
                  <a:pt x="35253" y="72186"/>
                </a:cubicBezTo>
                <a:cubicBezTo>
                  <a:pt x="43141" y="72186"/>
                  <a:pt x="51141" y="68475"/>
                  <a:pt x="54616" y="61493"/>
                </a:cubicBezTo>
                <a:cubicBezTo>
                  <a:pt x="56128" y="58449"/>
                  <a:pt x="56725" y="55027"/>
                  <a:pt x="57899" y="51843"/>
                </a:cubicBezTo>
                <a:cubicBezTo>
                  <a:pt x="59948" y="46312"/>
                  <a:pt x="63828" y="41478"/>
                  <a:pt x="68802" y="38274"/>
                </a:cubicBezTo>
                <a:cubicBezTo>
                  <a:pt x="74532" y="34593"/>
                  <a:pt x="81675" y="32982"/>
                  <a:pt x="86370" y="28048"/>
                </a:cubicBezTo>
                <a:cubicBezTo>
                  <a:pt x="91802" y="22317"/>
                  <a:pt x="92279" y="12568"/>
                  <a:pt x="87445" y="6321"/>
                </a:cubicBezTo>
                <a:cubicBezTo>
                  <a:pt x="84285" y="2251"/>
                  <a:pt x="79103" y="0"/>
                  <a:pt x="73965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35" name="Google Shape;535;p7"/>
          <p:cNvGrpSpPr/>
          <p:nvPr/>
        </p:nvGrpSpPr>
        <p:grpSpPr>
          <a:xfrm>
            <a:off x="4724885" y="1014010"/>
            <a:ext cx="661304" cy="1130412"/>
            <a:chOff x="478350" y="474400"/>
            <a:chExt cx="344250" cy="588450"/>
          </a:xfrm>
        </p:grpSpPr>
        <p:sp>
          <p:nvSpPr>
            <p:cNvPr id="536" name="Google Shape;536;p7"/>
            <p:cNvSpPr/>
            <p:nvPr/>
          </p:nvSpPr>
          <p:spPr>
            <a:xfrm>
              <a:off x="478350" y="590800"/>
              <a:ext cx="58225" cy="311400"/>
            </a:xfrm>
            <a:custGeom>
              <a:avLst/>
              <a:gdLst/>
              <a:ahLst/>
              <a:cxnLst/>
              <a:rect l="l" t="t" r="r" b="b"/>
              <a:pathLst>
                <a:path w="2329" h="12456" extrusionOk="0">
                  <a:moveTo>
                    <a:pt x="1991" y="11421"/>
                  </a:moveTo>
                  <a:cubicBezTo>
                    <a:pt x="1851" y="10565"/>
                    <a:pt x="1652" y="9809"/>
                    <a:pt x="1493" y="9013"/>
                  </a:cubicBezTo>
                  <a:cubicBezTo>
                    <a:pt x="1175" y="8695"/>
                    <a:pt x="1314" y="8237"/>
                    <a:pt x="1195" y="7859"/>
                  </a:cubicBezTo>
                  <a:cubicBezTo>
                    <a:pt x="1155" y="7760"/>
                    <a:pt x="1095" y="7700"/>
                    <a:pt x="1075" y="7621"/>
                  </a:cubicBezTo>
                  <a:cubicBezTo>
                    <a:pt x="1035" y="7342"/>
                    <a:pt x="1055" y="7083"/>
                    <a:pt x="1016" y="6904"/>
                  </a:cubicBezTo>
                  <a:cubicBezTo>
                    <a:pt x="956" y="6646"/>
                    <a:pt x="916" y="6447"/>
                    <a:pt x="876" y="6208"/>
                  </a:cubicBezTo>
                  <a:cubicBezTo>
                    <a:pt x="817" y="5930"/>
                    <a:pt x="837" y="5651"/>
                    <a:pt x="817" y="5353"/>
                  </a:cubicBezTo>
                  <a:cubicBezTo>
                    <a:pt x="817" y="5193"/>
                    <a:pt x="737" y="5074"/>
                    <a:pt x="757" y="4935"/>
                  </a:cubicBezTo>
                  <a:cubicBezTo>
                    <a:pt x="757" y="4815"/>
                    <a:pt x="837" y="4696"/>
                    <a:pt x="837" y="4577"/>
                  </a:cubicBezTo>
                  <a:cubicBezTo>
                    <a:pt x="856" y="4378"/>
                    <a:pt x="757" y="4139"/>
                    <a:pt x="757" y="3940"/>
                  </a:cubicBezTo>
                  <a:cubicBezTo>
                    <a:pt x="757" y="3860"/>
                    <a:pt x="837" y="3781"/>
                    <a:pt x="856" y="3701"/>
                  </a:cubicBezTo>
                  <a:cubicBezTo>
                    <a:pt x="856" y="3622"/>
                    <a:pt x="777" y="3502"/>
                    <a:pt x="777" y="3442"/>
                  </a:cubicBezTo>
                  <a:cubicBezTo>
                    <a:pt x="797" y="3363"/>
                    <a:pt x="916" y="3283"/>
                    <a:pt x="876" y="3204"/>
                  </a:cubicBezTo>
                  <a:cubicBezTo>
                    <a:pt x="856" y="3064"/>
                    <a:pt x="837" y="2905"/>
                    <a:pt x="797" y="2766"/>
                  </a:cubicBezTo>
                  <a:cubicBezTo>
                    <a:pt x="936" y="2348"/>
                    <a:pt x="1035" y="1672"/>
                    <a:pt x="1075" y="1194"/>
                  </a:cubicBezTo>
                  <a:cubicBezTo>
                    <a:pt x="1075" y="1135"/>
                    <a:pt x="956" y="1135"/>
                    <a:pt x="996" y="1035"/>
                  </a:cubicBezTo>
                  <a:cubicBezTo>
                    <a:pt x="1155" y="677"/>
                    <a:pt x="976" y="438"/>
                    <a:pt x="1135" y="80"/>
                  </a:cubicBezTo>
                  <a:cubicBezTo>
                    <a:pt x="837" y="0"/>
                    <a:pt x="876" y="299"/>
                    <a:pt x="757" y="597"/>
                  </a:cubicBezTo>
                  <a:cubicBezTo>
                    <a:pt x="717" y="717"/>
                    <a:pt x="558" y="756"/>
                    <a:pt x="538" y="776"/>
                  </a:cubicBezTo>
                  <a:cubicBezTo>
                    <a:pt x="518" y="796"/>
                    <a:pt x="578" y="836"/>
                    <a:pt x="558" y="876"/>
                  </a:cubicBezTo>
                  <a:cubicBezTo>
                    <a:pt x="558" y="876"/>
                    <a:pt x="538" y="955"/>
                    <a:pt x="518" y="995"/>
                  </a:cubicBezTo>
                  <a:cubicBezTo>
                    <a:pt x="419" y="1174"/>
                    <a:pt x="439" y="1274"/>
                    <a:pt x="399" y="1433"/>
                  </a:cubicBezTo>
                  <a:cubicBezTo>
                    <a:pt x="399" y="1513"/>
                    <a:pt x="319" y="1552"/>
                    <a:pt x="299" y="1632"/>
                  </a:cubicBezTo>
                  <a:cubicBezTo>
                    <a:pt x="260" y="1811"/>
                    <a:pt x="279" y="2149"/>
                    <a:pt x="260" y="2249"/>
                  </a:cubicBezTo>
                  <a:cubicBezTo>
                    <a:pt x="260" y="2308"/>
                    <a:pt x="180" y="2388"/>
                    <a:pt x="160" y="2448"/>
                  </a:cubicBezTo>
                  <a:cubicBezTo>
                    <a:pt x="120" y="2746"/>
                    <a:pt x="80" y="3064"/>
                    <a:pt x="61" y="3363"/>
                  </a:cubicBezTo>
                  <a:cubicBezTo>
                    <a:pt x="41" y="3482"/>
                    <a:pt x="100" y="3622"/>
                    <a:pt x="100" y="3761"/>
                  </a:cubicBezTo>
                  <a:cubicBezTo>
                    <a:pt x="100" y="3840"/>
                    <a:pt x="21" y="3940"/>
                    <a:pt x="1" y="4000"/>
                  </a:cubicBezTo>
                  <a:cubicBezTo>
                    <a:pt x="1" y="4099"/>
                    <a:pt x="21" y="4179"/>
                    <a:pt x="21" y="4258"/>
                  </a:cubicBezTo>
                  <a:cubicBezTo>
                    <a:pt x="21" y="4855"/>
                    <a:pt x="41" y="5372"/>
                    <a:pt x="41" y="5830"/>
                  </a:cubicBezTo>
                  <a:cubicBezTo>
                    <a:pt x="41" y="6029"/>
                    <a:pt x="1" y="6208"/>
                    <a:pt x="21" y="6387"/>
                  </a:cubicBezTo>
                  <a:cubicBezTo>
                    <a:pt x="41" y="6566"/>
                    <a:pt x="120" y="6765"/>
                    <a:pt x="180" y="6944"/>
                  </a:cubicBezTo>
                  <a:cubicBezTo>
                    <a:pt x="260" y="7282"/>
                    <a:pt x="319" y="7521"/>
                    <a:pt x="399" y="7800"/>
                  </a:cubicBezTo>
                  <a:cubicBezTo>
                    <a:pt x="439" y="7919"/>
                    <a:pt x="538" y="8337"/>
                    <a:pt x="538" y="8496"/>
                  </a:cubicBezTo>
                  <a:cubicBezTo>
                    <a:pt x="538" y="8556"/>
                    <a:pt x="478" y="8576"/>
                    <a:pt x="498" y="8675"/>
                  </a:cubicBezTo>
                  <a:cubicBezTo>
                    <a:pt x="518" y="8775"/>
                    <a:pt x="598" y="8854"/>
                    <a:pt x="638" y="8974"/>
                  </a:cubicBezTo>
                  <a:cubicBezTo>
                    <a:pt x="677" y="9093"/>
                    <a:pt x="697" y="9232"/>
                    <a:pt x="737" y="9352"/>
                  </a:cubicBezTo>
                  <a:cubicBezTo>
                    <a:pt x="797" y="9590"/>
                    <a:pt x="936" y="9809"/>
                    <a:pt x="996" y="10048"/>
                  </a:cubicBezTo>
                  <a:cubicBezTo>
                    <a:pt x="1155" y="10665"/>
                    <a:pt x="1274" y="11321"/>
                    <a:pt x="1593" y="11958"/>
                  </a:cubicBezTo>
                  <a:cubicBezTo>
                    <a:pt x="1831" y="11958"/>
                    <a:pt x="1851" y="12356"/>
                    <a:pt x="2030" y="12455"/>
                  </a:cubicBezTo>
                  <a:cubicBezTo>
                    <a:pt x="2249" y="12376"/>
                    <a:pt x="2090" y="12137"/>
                    <a:pt x="2090" y="11958"/>
                  </a:cubicBezTo>
                  <a:cubicBezTo>
                    <a:pt x="2030" y="11859"/>
                    <a:pt x="2329" y="11918"/>
                    <a:pt x="2189" y="11779"/>
                  </a:cubicBezTo>
                  <a:cubicBezTo>
                    <a:pt x="2170" y="11600"/>
                    <a:pt x="2070" y="11520"/>
                    <a:pt x="1991" y="1142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7"/>
            <p:cNvSpPr/>
            <p:nvPr/>
          </p:nvSpPr>
          <p:spPr>
            <a:xfrm>
              <a:off x="549975" y="474400"/>
              <a:ext cx="272625" cy="588450"/>
            </a:xfrm>
            <a:custGeom>
              <a:avLst/>
              <a:gdLst/>
              <a:ahLst/>
              <a:cxnLst/>
              <a:rect l="l" t="t" r="r" b="b"/>
              <a:pathLst>
                <a:path w="10905" h="23538" extrusionOk="0">
                  <a:moveTo>
                    <a:pt x="3901" y="20494"/>
                  </a:moveTo>
                  <a:cubicBezTo>
                    <a:pt x="3960" y="20554"/>
                    <a:pt x="4020" y="20534"/>
                    <a:pt x="4060" y="20573"/>
                  </a:cubicBezTo>
                  <a:cubicBezTo>
                    <a:pt x="4279" y="20713"/>
                    <a:pt x="4378" y="20872"/>
                    <a:pt x="4498" y="20951"/>
                  </a:cubicBezTo>
                  <a:cubicBezTo>
                    <a:pt x="4597" y="21031"/>
                    <a:pt x="4637" y="21031"/>
                    <a:pt x="4677" y="21051"/>
                  </a:cubicBezTo>
                  <a:cubicBezTo>
                    <a:pt x="4716" y="21071"/>
                    <a:pt x="4677" y="21111"/>
                    <a:pt x="4716" y="21131"/>
                  </a:cubicBezTo>
                  <a:cubicBezTo>
                    <a:pt x="5074" y="21409"/>
                    <a:pt x="5532" y="21688"/>
                    <a:pt x="5910" y="21926"/>
                  </a:cubicBezTo>
                  <a:cubicBezTo>
                    <a:pt x="6010" y="21966"/>
                    <a:pt x="6129" y="22086"/>
                    <a:pt x="6228" y="22165"/>
                  </a:cubicBezTo>
                  <a:cubicBezTo>
                    <a:pt x="6348" y="22245"/>
                    <a:pt x="6487" y="22324"/>
                    <a:pt x="6626" y="22384"/>
                  </a:cubicBezTo>
                  <a:cubicBezTo>
                    <a:pt x="7104" y="22603"/>
                    <a:pt x="7641" y="22722"/>
                    <a:pt x="8019" y="22842"/>
                  </a:cubicBezTo>
                  <a:cubicBezTo>
                    <a:pt x="8059" y="22861"/>
                    <a:pt x="8039" y="22901"/>
                    <a:pt x="8079" y="22921"/>
                  </a:cubicBezTo>
                  <a:cubicBezTo>
                    <a:pt x="8119" y="22941"/>
                    <a:pt x="8139" y="22901"/>
                    <a:pt x="8198" y="22901"/>
                  </a:cubicBezTo>
                  <a:cubicBezTo>
                    <a:pt x="8616" y="23041"/>
                    <a:pt x="8934" y="23080"/>
                    <a:pt x="9312" y="23160"/>
                  </a:cubicBezTo>
                  <a:cubicBezTo>
                    <a:pt x="9611" y="23240"/>
                    <a:pt x="9909" y="23438"/>
                    <a:pt x="10228" y="23359"/>
                  </a:cubicBezTo>
                  <a:cubicBezTo>
                    <a:pt x="10367" y="23538"/>
                    <a:pt x="10586" y="23498"/>
                    <a:pt x="10765" y="23399"/>
                  </a:cubicBezTo>
                  <a:cubicBezTo>
                    <a:pt x="10745" y="23160"/>
                    <a:pt x="10884" y="23041"/>
                    <a:pt x="10904" y="22682"/>
                  </a:cubicBezTo>
                  <a:cubicBezTo>
                    <a:pt x="10864" y="22424"/>
                    <a:pt x="10566" y="22424"/>
                    <a:pt x="10446" y="22205"/>
                  </a:cubicBezTo>
                  <a:cubicBezTo>
                    <a:pt x="10327" y="22304"/>
                    <a:pt x="10248" y="22145"/>
                    <a:pt x="10168" y="22145"/>
                  </a:cubicBezTo>
                  <a:cubicBezTo>
                    <a:pt x="10088" y="22145"/>
                    <a:pt x="10009" y="22185"/>
                    <a:pt x="9929" y="22185"/>
                  </a:cubicBezTo>
                  <a:cubicBezTo>
                    <a:pt x="9671" y="22205"/>
                    <a:pt x="9511" y="22066"/>
                    <a:pt x="9332" y="22006"/>
                  </a:cubicBezTo>
                  <a:cubicBezTo>
                    <a:pt x="9113" y="21966"/>
                    <a:pt x="8875" y="21946"/>
                    <a:pt x="8656" y="21887"/>
                  </a:cubicBezTo>
                  <a:cubicBezTo>
                    <a:pt x="8497" y="21867"/>
                    <a:pt x="8278" y="21747"/>
                    <a:pt x="8119" y="21747"/>
                  </a:cubicBezTo>
                  <a:cubicBezTo>
                    <a:pt x="8119" y="21747"/>
                    <a:pt x="8059" y="21827"/>
                    <a:pt x="8039" y="21827"/>
                  </a:cubicBezTo>
                  <a:cubicBezTo>
                    <a:pt x="7920" y="21867"/>
                    <a:pt x="7860" y="21688"/>
                    <a:pt x="7780" y="21648"/>
                  </a:cubicBezTo>
                  <a:cubicBezTo>
                    <a:pt x="7581" y="21548"/>
                    <a:pt x="7382" y="21509"/>
                    <a:pt x="7203" y="21429"/>
                  </a:cubicBezTo>
                  <a:cubicBezTo>
                    <a:pt x="6905" y="21310"/>
                    <a:pt x="6626" y="21210"/>
                    <a:pt x="6388" y="21031"/>
                  </a:cubicBezTo>
                  <a:cubicBezTo>
                    <a:pt x="6268" y="20932"/>
                    <a:pt x="6169" y="20772"/>
                    <a:pt x="6049" y="20693"/>
                  </a:cubicBezTo>
                  <a:cubicBezTo>
                    <a:pt x="5870" y="20554"/>
                    <a:pt x="5632" y="20474"/>
                    <a:pt x="5433" y="20355"/>
                  </a:cubicBezTo>
                  <a:cubicBezTo>
                    <a:pt x="4955" y="20096"/>
                    <a:pt x="4537" y="19778"/>
                    <a:pt x="4219" y="19320"/>
                  </a:cubicBezTo>
                  <a:cubicBezTo>
                    <a:pt x="4100" y="19280"/>
                    <a:pt x="3980" y="19201"/>
                    <a:pt x="3861" y="19141"/>
                  </a:cubicBezTo>
                  <a:cubicBezTo>
                    <a:pt x="3841" y="19022"/>
                    <a:pt x="3761" y="19002"/>
                    <a:pt x="3682" y="18922"/>
                  </a:cubicBezTo>
                  <a:cubicBezTo>
                    <a:pt x="3582" y="18823"/>
                    <a:pt x="3483" y="18683"/>
                    <a:pt x="3363" y="18544"/>
                  </a:cubicBezTo>
                  <a:cubicBezTo>
                    <a:pt x="3264" y="18405"/>
                    <a:pt x="3145" y="18265"/>
                    <a:pt x="3005" y="18146"/>
                  </a:cubicBezTo>
                  <a:cubicBezTo>
                    <a:pt x="3025" y="17828"/>
                    <a:pt x="2846" y="17629"/>
                    <a:pt x="2667" y="17410"/>
                  </a:cubicBezTo>
                  <a:cubicBezTo>
                    <a:pt x="2428" y="17171"/>
                    <a:pt x="2150" y="16714"/>
                    <a:pt x="2010" y="16455"/>
                  </a:cubicBezTo>
                  <a:cubicBezTo>
                    <a:pt x="1971" y="16395"/>
                    <a:pt x="2030" y="16355"/>
                    <a:pt x="2010" y="16336"/>
                  </a:cubicBezTo>
                  <a:cubicBezTo>
                    <a:pt x="1951" y="16196"/>
                    <a:pt x="1871" y="16057"/>
                    <a:pt x="1812" y="15918"/>
                  </a:cubicBezTo>
                  <a:cubicBezTo>
                    <a:pt x="1672" y="15540"/>
                    <a:pt x="1573" y="15142"/>
                    <a:pt x="1414" y="14784"/>
                  </a:cubicBezTo>
                  <a:cubicBezTo>
                    <a:pt x="1553" y="14644"/>
                    <a:pt x="1354" y="14505"/>
                    <a:pt x="1334" y="14386"/>
                  </a:cubicBezTo>
                  <a:cubicBezTo>
                    <a:pt x="1274" y="14107"/>
                    <a:pt x="1274" y="13848"/>
                    <a:pt x="1215" y="13570"/>
                  </a:cubicBezTo>
                  <a:cubicBezTo>
                    <a:pt x="1155" y="13331"/>
                    <a:pt x="1155" y="13132"/>
                    <a:pt x="1155" y="12933"/>
                  </a:cubicBezTo>
                  <a:cubicBezTo>
                    <a:pt x="1115" y="12555"/>
                    <a:pt x="1036" y="12277"/>
                    <a:pt x="996" y="11978"/>
                  </a:cubicBezTo>
                  <a:cubicBezTo>
                    <a:pt x="976" y="11859"/>
                    <a:pt x="1016" y="11759"/>
                    <a:pt x="996" y="11660"/>
                  </a:cubicBezTo>
                  <a:cubicBezTo>
                    <a:pt x="976" y="11560"/>
                    <a:pt x="896" y="11461"/>
                    <a:pt x="896" y="11361"/>
                  </a:cubicBezTo>
                  <a:cubicBezTo>
                    <a:pt x="896" y="11282"/>
                    <a:pt x="936" y="11182"/>
                    <a:pt x="956" y="11083"/>
                  </a:cubicBezTo>
                  <a:cubicBezTo>
                    <a:pt x="956" y="10884"/>
                    <a:pt x="956" y="10685"/>
                    <a:pt x="916" y="10566"/>
                  </a:cubicBezTo>
                  <a:cubicBezTo>
                    <a:pt x="916" y="10506"/>
                    <a:pt x="936" y="10387"/>
                    <a:pt x="936" y="10387"/>
                  </a:cubicBezTo>
                  <a:cubicBezTo>
                    <a:pt x="916" y="10227"/>
                    <a:pt x="856" y="10088"/>
                    <a:pt x="856" y="9949"/>
                  </a:cubicBezTo>
                  <a:cubicBezTo>
                    <a:pt x="876" y="9849"/>
                    <a:pt x="956" y="9750"/>
                    <a:pt x="956" y="9630"/>
                  </a:cubicBezTo>
                  <a:cubicBezTo>
                    <a:pt x="956" y="9451"/>
                    <a:pt x="856" y="9233"/>
                    <a:pt x="856" y="9054"/>
                  </a:cubicBezTo>
                  <a:cubicBezTo>
                    <a:pt x="856" y="8755"/>
                    <a:pt x="996" y="8496"/>
                    <a:pt x="956" y="8238"/>
                  </a:cubicBezTo>
                  <a:cubicBezTo>
                    <a:pt x="717" y="8158"/>
                    <a:pt x="996" y="8178"/>
                    <a:pt x="1016" y="8138"/>
                  </a:cubicBezTo>
                  <a:cubicBezTo>
                    <a:pt x="1036" y="8098"/>
                    <a:pt x="996" y="7979"/>
                    <a:pt x="1016" y="7919"/>
                  </a:cubicBezTo>
                  <a:cubicBezTo>
                    <a:pt x="1055" y="7621"/>
                    <a:pt x="1055" y="7263"/>
                    <a:pt x="976" y="7084"/>
                  </a:cubicBezTo>
                  <a:cubicBezTo>
                    <a:pt x="1155" y="6447"/>
                    <a:pt x="1394" y="5552"/>
                    <a:pt x="1235" y="4915"/>
                  </a:cubicBezTo>
                  <a:cubicBezTo>
                    <a:pt x="1354" y="4915"/>
                    <a:pt x="1294" y="4796"/>
                    <a:pt x="1294" y="4756"/>
                  </a:cubicBezTo>
                  <a:cubicBezTo>
                    <a:pt x="1374" y="4477"/>
                    <a:pt x="1573" y="4239"/>
                    <a:pt x="1652" y="4060"/>
                  </a:cubicBezTo>
                  <a:cubicBezTo>
                    <a:pt x="1672" y="4000"/>
                    <a:pt x="1652" y="3920"/>
                    <a:pt x="1692" y="3861"/>
                  </a:cubicBezTo>
                  <a:cubicBezTo>
                    <a:pt x="1871" y="3542"/>
                    <a:pt x="2090" y="3224"/>
                    <a:pt x="2269" y="2886"/>
                  </a:cubicBezTo>
                  <a:cubicBezTo>
                    <a:pt x="2349" y="2727"/>
                    <a:pt x="2408" y="2528"/>
                    <a:pt x="2508" y="2289"/>
                  </a:cubicBezTo>
                  <a:cubicBezTo>
                    <a:pt x="2548" y="2189"/>
                    <a:pt x="2607" y="2110"/>
                    <a:pt x="2627" y="2090"/>
                  </a:cubicBezTo>
                  <a:cubicBezTo>
                    <a:pt x="2667" y="2030"/>
                    <a:pt x="2687" y="1951"/>
                    <a:pt x="2727" y="1871"/>
                  </a:cubicBezTo>
                  <a:cubicBezTo>
                    <a:pt x="2806" y="1592"/>
                    <a:pt x="3025" y="1354"/>
                    <a:pt x="3125" y="1115"/>
                  </a:cubicBezTo>
                  <a:cubicBezTo>
                    <a:pt x="3145" y="1075"/>
                    <a:pt x="3125" y="996"/>
                    <a:pt x="3145" y="936"/>
                  </a:cubicBezTo>
                  <a:cubicBezTo>
                    <a:pt x="3184" y="797"/>
                    <a:pt x="3264" y="677"/>
                    <a:pt x="3284" y="618"/>
                  </a:cubicBezTo>
                  <a:cubicBezTo>
                    <a:pt x="3284" y="478"/>
                    <a:pt x="3423" y="399"/>
                    <a:pt x="3383" y="259"/>
                  </a:cubicBezTo>
                  <a:cubicBezTo>
                    <a:pt x="3483" y="299"/>
                    <a:pt x="3622" y="80"/>
                    <a:pt x="3463" y="1"/>
                  </a:cubicBezTo>
                  <a:cubicBezTo>
                    <a:pt x="3204" y="120"/>
                    <a:pt x="2985" y="498"/>
                    <a:pt x="2727" y="538"/>
                  </a:cubicBezTo>
                  <a:cubicBezTo>
                    <a:pt x="2806" y="836"/>
                    <a:pt x="2508" y="916"/>
                    <a:pt x="2309" y="1175"/>
                  </a:cubicBezTo>
                  <a:cubicBezTo>
                    <a:pt x="2249" y="1254"/>
                    <a:pt x="2229" y="1393"/>
                    <a:pt x="2150" y="1473"/>
                  </a:cubicBezTo>
                  <a:cubicBezTo>
                    <a:pt x="2070" y="1592"/>
                    <a:pt x="1931" y="1692"/>
                    <a:pt x="1871" y="1811"/>
                  </a:cubicBezTo>
                  <a:cubicBezTo>
                    <a:pt x="1812" y="1911"/>
                    <a:pt x="1812" y="2070"/>
                    <a:pt x="1772" y="2169"/>
                  </a:cubicBezTo>
                  <a:cubicBezTo>
                    <a:pt x="1613" y="2547"/>
                    <a:pt x="1354" y="2786"/>
                    <a:pt x="1374" y="3085"/>
                  </a:cubicBezTo>
                  <a:cubicBezTo>
                    <a:pt x="1215" y="3184"/>
                    <a:pt x="1274" y="3363"/>
                    <a:pt x="1274" y="3522"/>
                  </a:cubicBezTo>
                  <a:cubicBezTo>
                    <a:pt x="1155" y="3761"/>
                    <a:pt x="1175" y="3801"/>
                    <a:pt x="1115" y="3980"/>
                  </a:cubicBezTo>
                  <a:cubicBezTo>
                    <a:pt x="1215" y="4398"/>
                    <a:pt x="956" y="4696"/>
                    <a:pt x="797" y="5054"/>
                  </a:cubicBezTo>
                  <a:cubicBezTo>
                    <a:pt x="558" y="5572"/>
                    <a:pt x="518" y="6089"/>
                    <a:pt x="379" y="6467"/>
                  </a:cubicBezTo>
                  <a:cubicBezTo>
                    <a:pt x="478" y="6905"/>
                    <a:pt x="220" y="7323"/>
                    <a:pt x="339" y="7740"/>
                  </a:cubicBezTo>
                  <a:cubicBezTo>
                    <a:pt x="120" y="7860"/>
                    <a:pt x="100" y="8357"/>
                    <a:pt x="200" y="8556"/>
                  </a:cubicBezTo>
                  <a:cubicBezTo>
                    <a:pt x="1" y="8735"/>
                    <a:pt x="120" y="8994"/>
                    <a:pt x="100" y="9252"/>
                  </a:cubicBezTo>
                  <a:cubicBezTo>
                    <a:pt x="81" y="9312"/>
                    <a:pt x="81" y="9392"/>
                    <a:pt x="61" y="9471"/>
                  </a:cubicBezTo>
                  <a:cubicBezTo>
                    <a:pt x="21" y="9750"/>
                    <a:pt x="81" y="10367"/>
                    <a:pt x="81" y="10546"/>
                  </a:cubicBezTo>
                  <a:cubicBezTo>
                    <a:pt x="61" y="10924"/>
                    <a:pt x="81" y="11242"/>
                    <a:pt x="200" y="11541"/>
                  </a:cubicBezTo>
                  <a:cubicBezTo>
                    <a:pt x="61" y="11600"/>
                    <a:pt x="160" y="11720"/>
                    <a:pt x="160" y="11799"/>
                  </a:cubicBezTo>
                  <a:cubicBezTo>
                    <a:pt x="120" y="12098"/>
                    <a:pt x="160" y="12356"/>
                    <a:pt x="180" y="12615"/>
                  </a:cubicBezTo>
                  <a:cubicBezTo>
                    <a:pt x="180" y="12814"/>
                    <a:pt x="100" y="13033"/>
                    <a:pt x="120" y="13232"/>
                  </a:cubicBezTo>
                  <a:cubicBezTo>
                    <a:pt x="120" y="13272"/>
                    <a:pt x="160" y="13291"/>
                    <a:pt x="180" y="13351"/>
                  </a:cubicBezTo>
                  <a:cubicBezTo>
                    <a:pt x="200" y="13411"/>
                    <a:pt x="140" y="13490"/>
                    <a:pt x="140" y="13510"/>
                  </a:cubicBezTo>
                  <a:cubicBezTo>
                    <a:pt x="200" y="13848"/>
                    <a:pt x="319" y="14187"/>
                    <a:pt x="399" y="14525"/>
                  </a:cubicBezTo>
                  <a:cubicBezTo>
                    <a:pt x="439" y="14724"/>
                    <a:pt x="399" y="14943"/>
                    <a:pt x="459" y="15142"/>
                  </a:cubicBezTo>
                  <a:cubicBezTo>
                    <a:pt x="518" y="15341"/>
                    <a:pt x="658" y="15520"/>
                    <a:pt x="717" y="15699"/>
                  </a:cubicBezTo>
                  <a:cubicBezTo>
                    <a:pt x="737" y="15798"/>
                    <a:pt x="737" y="15938"/>
                    <a:pt x="757" y="16057"/>
                  </a:cubicBezTo>
                  <a:cubicBezTo>
                    <a:pt x="797" y="16196"/>
                    <a:pt x="837" y="16336"/>
                    <a:pt x="896" y="16475"/>
                  </a:cubicBezTo>
                  <a:cubicBezTo>
                    <a:pt x="1016" y="16793"/>
                    <a:pt x="1135" y="17111"/>
                    <a:pt x="1314" y="17410"/>
                  </a:cubicBezTo>
                  <a:cubicBezTo>
                    <a:pt x="1394" y="17569"/>
                    <a:pt x="1553" y="17768"/>
                    <a:pt x="1593" y="17868"/>
                  </a:cubicBezTo>
                  <a:cubicBezTo>
                    <a:pt x="1593" y="17907"/>
                    <a:pt x="1672" y="17907"/>
                    <a:pt x="1672" y="17927"/>
                  </a:cubicBezTo>
                  <a:cubicBezTo>
                    <a:pt x="1712" y="18007"/>
                    <a:pt x="1752" y="18106"/>
                    <a:pt x="1812" y="18166"/>
                  </a:cubicBezTo>
                  <a:cubicBezTo>
                    <a:pt x="1851" y="18246"/>
                    <a:pt x="1951" y="18265"/>
                    <a:pt x="1991" y="18305"/>
                  </a:cubicBezTo>
                  <a:cubicBezTo>
                    <a:pt x="2190" y="18524"/>
                    <a:pt x="2607" y="19022"/>
                    <a:pt x="2568" y="19101"/>
                  </a:cubicBezTo>
                  <a:cubicBezTo>
                    <a:pt x="2548" y="19141"/>
                    <a:pt x="2647" y="19121"/>
                    <a:pt x="2647" y="19121"/>
                  </a:cubicBezTo>
                  <a:cubicBezTo>
                    <a:pt x="2667" y="19141"/>
                    <a:pt x="2707" y="19201"/>
                    <a:pt x="2747" y="19240"/>
                  </a:cubicBezTo>
                  <a:cubicBezTo>
                    <a:pt x="2826" y="19380"/>
                    <a:pt x="2886" y="19539"/>
                    <a:pt x="3005" y="19678"/>
                  </a:cubicBezTo>
                  <a:cubicBezTo>
                    <a:pt x="3105" y="19778"/>
                    <a:pt x="3264" y="19837"/>
                    <a:pt x="3363" y="19937"/>
                  </a:cubicBezTo>
                  <a:cubicBezTo>
                    <a:pt x="3443" y="20016"/>
                    <a:pt x="3463" y="20136"/>
                    <a:pt x="3542" y="20215"/>
                  </a:cubicBezTo>
                  <a:cubicBezTo>
                    <a:pt x="3622" y="20295"/>
                    <a:pt x="3761" y="20295"/>
                    <a:pt x="3841" y="20374"/>
                  </a:cubicBezTo>
                  <a:cubicBezTo>
                    <a:pt x="3841" y="20374"/>
                    <a:pt x="3861" y="20454"/>
                    <a:pt x="3901" y="2049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8" name="Google Shape;538;p7"/>
          <p:cNvGrpSpPr/>
          <p:nvPr/>
        </p:nvGrpSpPr>
        <p:grpSpPr>
          <a:xfrm>
            <a:off x="600600" y="519300"/>
            <a:ext cx="7942800" cy="494700"/>
            <a:chOff x="600600" y="519300"/>
            <a:chExt cx="7942800" cy="494700"/>
          </a:xfrm>
        </p:grpSpPr>
        <p:sp>
          <p:nvSpPr>
            <p:cNvPr id="539" name="Google Shape;539;p7"/>
            <p:cNvSpPr/>
            <p:nvPr/>
          </p:nvSpPr>
          <p:spPr>
            <a:xfrm>
              <a:off x="600600" y="519300"/>
              <a:ext cx="7942800" cy="494700"/>
            </a:xfrm>
            <a:prstGeom prst="rect">
              <a:avLst/>
            </a:prstGeom>
            <a:solidFill>
              <a:schemeClr val="accent4"/>
            </a:solidFill>
            <a:ln w="381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40" name="Google Shape;540;p7"/>
            <p:cNvGrpSpPr/>
            <p:nvPr/>
          </p:nvGrpSpPr>
          <p:grpSpPr>
            <a:xfrm>
              <a:off x="7542569" y="681111"/>
              <a:ext cx="789243" cy="171052"/>
              <a:chOff x="733775" y="310686"/>
              <a:chExt cx="789243" cy="171052"/>
            </a:xfrm>
          </p:grpSpPr>
          <p:sp>
            <p:nvSpPr>
              <p:cNvPr id="541" name="Google Shape;541;p7"/>
              <p:cNvSpPr/>
              <p:nvPr/>
            </p:nvSpPr>
            <p:spPr>
              <a:xfrm>
                <a:off x="1364945" y="310686"/>
                <a:ext cx="158072" cy="171052"/>
              </a:xfrm>
              <a:prstGeom prst="rect">
                <a:avLst/>
              </a:prstGeom>
            </p:spPr>
            <p:txBody>
              <a:bodyPr>
                <a:prstTxWarp prst="textPlain">
                  <a:avLst/>
                </a:prstTxWarp>
              </a:bodyPr>
              <a:lstStyle/>
              <a:p>
                <a:pPr lvl="0" algn="ctr"/>
                <a:r>
                  <a:rPr b="0" i="0">
                    <a:ln>
                      <a:noFill/>
                    </a:ln>
                    <a:solidFill>
                      <a:schemeClr val="lt2"/>
                    </a:solidFill>
                    <a:latin typeface="Gaegu;300"/>
                  </a:rPr>
                  <a:t>x</a:t>
                </a:r>
              </a:p>
            </p:txBody>
          </p:sp>
          <p:sp>
            <p:nvSpPr>
              <p:cNvPr id="542" name="Google Shape;542;p7"/>
              <p:cNvSpPr/>
              <p:nvPr/>
            </p:nvSpPr>
            <p:spPr>
              <a:xfrm>
                <a:off x="733775" y="385383"/>
                <a:ext cx="155474" cy="21652"/>
              </a:xfrm>
              <a:prstGeom prst="rect">
                <a:avLst/>
              </a:prstGeom>
            </p:spPr>
            <p:txBody>
              <a:bodyPr>
                <a:prstTxWarp prst="textPlain">
                  <a:avLst/>
                </a:prstTxWarp>
              </a:bodyPr>
              <a:lstStyle/>
              <a:p>
                <a:pPr lvl="0" algn="ctr"/>
                <a:r>
                  <a:rPr b="0" i="0">
                    <a:ln>
                      <a:noFill/>
                    </a:ln>
                    <a:solidFill>
                      <a:schemeClr val="lt2"/>
                    </a:solidFill>
                    <a:latin typeface="Gaegu;300"/>
                  </a:rPr>
                  <a:t>-</a:t>
                </a:r>
              </a:p>
            </p:txBody>
          </p:sp>
          <p:grpSp>
            <p:nvGrpSpPr>
              <p:cNvPr id="543" name="Google Shape;543;p7"/>
              <p:cNvGrpSpPr/>
              <p:nvPr/>
            </p:nvGrpSpPr>
            <p:grpSpPr>
              <a:xfrm>
                <a:off x="1015525" y="313175"/>
                <a:ext cx="184510" cy="164017"/>
                <a:chOff x="7228702" y="774508"/>
                <a:chExt cx="285046" cy="253347"/>
              </a:xfrm>
            </p:grpSpPr>
            <p:grpSp>
              <p:nvGrpSpPr>
                <p:cNvPr id="544" name="Google Shape;544;p7"/>
                <p:cNvGrpSpPr/>
                <p:nvPr/>
              </p:nvGrpSpPr>
              <p:grpSpPr>
                <a:xfrm>
                  <a:off x="7313001" y="774508"/>
                  <a:ext cx="200747" cy="228523"/>
                  <a:chOff x="7313001" y="774508"/>
                  <a:chExt cx="200747" cy="228523"/>
                </a:xfrm>
              </p:grpSpPr>
              <p:sp>
                <p:nvSpPr>
                  <p:cNvPr id="545" name="Google Shape;545;p7"/>
                  <p:cNvSpPr/>
                  <p:nvPr/>
                </p:nvSpPr>
                <p:spPr>
                  <a:xfrm>
                    <a:off x="7315737" y="774508"/>
                    <a:ext cx="198011" cy="2285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360" h="9811" extrusionOk="0">
                        <a:moveTo>
                          <a:pt x="0" y="0"/>
                        </a:moveTo>
                        <a:lnTo>
                          <a:pt x="9360" y="0"/>
                        </a:lnTo>
                        <a:lnTo>
                          <a:pt x="9135" y="9811"/>
                        </a:lnTo>
                        <a:lnTo>
                          <a:pt x="57" y="9699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</p:sp>
              <p:sp>
                <p:nvSpPr>
                  <p:cNvPr id="546" name="Google Shape;546;p7"/>
                  <p:cNvSpPr/>
                  <p:nvPr/>
                </p:nvSpPr>
                <p:spPr>
                  <a:xfrm>
                    <a:off x="7313001" y="778289"/>
                    <a:ext cx="200743" cy="2172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930" h="32566" extrusionOk="0">
                        <a:moveTo>
                          <a:pt x="30399" y="659"/>
                        </a:moveTo>
                        <a:cubicBezTo>
                          <a:pt x="35696" y="659"/>
                          <a:pt x="40992" y="748"/>
                          <a:pt x="46287" y="1032"/>
                        </a:cubicBezTo>
                        <a:cubicBezTo>
                          <a:pt x="46271" y="11283"/>
                          <a:pt x="46004" y="21534"/>
                          <a:pt x="46114" y="31801"/>
                        </a:cubicBezTo>
                        <a:cubicBezTo>
                          <a:pt x="40818" y="31890"/>
                          <a:pt x="35523" y="31916"/>
                          <a:pt x="30230" y="31916"/>
                        </a:cubicBezTo>
                        <a:cubicBezTo>
                          <a:pt x="22733" y="31916"/>
                          <a:pt x="15238" y="31864"/>
                          <a:pt x="7744" y="31864"/>
                        </a:cubicBezTo>
                        <a:cubicBezTo>
                          <a:pt x="5560" y="31864"/>
                          <a:pt x="3376" y="31868"/>
                          <a:pt x="1192" y="31879"/>
                        </a:cubicBezTo>
                        <a:cubicBezTo>
                          <a:pt x="925" y="21566"/>
                          <a:pt x="706" y="11252"/>
                          <a:pt x="659" y="923"/>
                        </a:cubicBezTo>
                        <a:lnTo>
                          <a:pt x="659" y="923"/>
                        </a:lnTo>
                        <a:cubicBezTo>
                          <a:pt x="1402" y="926"/>
                          <a:pt x="2145" y="928"/>
                          <a:pt x="2887" y="928"/>
                        </a:cubicBezTo>
                        <a:cubicBezTo>
                          <a:pt x="12055" y="928"/>
                          <a:pt x="21228" y="659"/>
                          <a:pt x="30399" y="659"/>
                        </a:cubicBezTo>
                        <a:close/>
                        <a:moveTo>
                          <a:pt x="30451" y="1"/>
                        </a:moveTo>
                        <a:cubicBezTo>
                          <a:pt x="21100" y="1"/>
                          <a:pt x="11743" y="284"/>
                          <a:pt x="2391" y="284"/>
                        </a:cubicBezTo>
                        <a:cubicBezTo>
                          <a:pt x="1792" y="284"/>
                          <a:pt x="1194" y="282"/>
                          <a:pt x="596" y="280"/>
                        </a:cubicBezTo>
                        <a:cubicBezTo>
                          <a:pt x="535" y="195"/>
                          <a:pt x="431" y="152"/>
                          <a:pt x="327" y="152"/>
                        </a:cubicBezTo>
                        <a:cubicBezTo>
                          <a:pt x="164" y="152"/>
                          <a:pt x="0" y="257"/>
                          <a:pt x="0" y="468"/>
                        </a:cubicBezTo>
                        <a:cubicBezTo>
                          <a:pt x="47" y="10986"/>
                          <a:pt x="267" y="21487"/>
                          <a:pt x="533" y="31989"/>
                        </a:cubicBezTo>
                        <a:cubicBezTo>
                          <a:pt x="533" y="32005"/>
                          <a:pt x="533" y="32020"/>
                          <a:pt x="549" y="32020"/>
                        </a:cubicBezTo>
                        <a:cubicBezTo>
                          <a:pt x="424" y="32224"/>
                          <a:pt x="518" y="32538"/>
                          <a:pt x="800" y="32538"/>
                        </a:cubicBezTo>
                        <a:cubicBezTo>
                          <a:pt x="3274" y="32522"/>
                          <a:pt x="5749" y="32517"/>
                          <a:pt x="8223" y="32517"/>
                        </a:cubicBezTo>
                        <a:cubicBezTo>
                          <a:pt x="15481" y="32517"/>
                          <a:pt x="22739" y="32566"/>
                          <a:pt x="29996" y="32566"/>
                        </a:cubicBezTo>
                        <a:cubicBezTo>
                          <a:pt x="35390" y="32566"/>
                          <a:pt x="40783" y="32539"/>
                          <a:pt x="46177" y="32444"/>
                        </a:cubicBezTo>
                        <a:cubicBezTo>
                          <a:pt x="46365" y="32444"/>
                          <a:pt x="46459" y="32318"/>
                          <a:pt x="46490" y="32162"/>
                        </a:cubicBezTo>
                        <a:cubicBezTo>
                          <a:pt x="46631" y="32146"/>
                          <a:pt x="46773" y="32052"/>
                          <a:pt x="46757" y="31848"/>
                        </a:cubicBezTo>
                        <a:cubicBezTo>
                          <a:pt x="46663" y="21409"/>
                          <a:pt x="46929" y="10954"/>
                          <a:pt x="46929" y="515"/>
                        </a:cubicBezTo>
                        <a:cubicBezTo>
                          <a:pt x="46929" y="300"/>
                          <a:pt x="46765" y="193"/>
                          <a:pt x="46602" y="193"/>
                        </a:cubicBezTo>
                        <a:cubicBezTo>
                          <a:pt x="46479" y="193"/>
                          <a:pt x="46356" y="253"/>
                          <a:pt x="46302" y="374"/>
                        </a:cubicBezTo>
                        <a:cubicBezTo>
                          <a:pt x="41022" y="91"/>
                          <a:pt x="35737" y="1"/>
                          <a:pt x="30451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 w="9525" cap="flat" cmpd="sng">
                    <a:solidFill>
                      <a:schemeClr val="lt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547" name="Google Shape;547;p7"/>
                <p:cNvGrpSpPr/>
                <p:nvPr/>
              </p:nvGrpSpPr>
              <p:grpSpPr>
                <a:xfrm>
                  <a:off x="7228702" y="809455"/>
                  <a:ext cx="200757" cy="218400"/>
                  <a:chOff x="7269477" y="781280"/>
                  <a:chExt cx="200757" cy="218400"/>
                </a:xfrm>
              </p:grpSpPr>
              <p:sp>
                <p:nvSpPr>
                  <p:cNvPr id="548" name="Google Shape;548;p7"/>
                  <p:cNvSpPr/>
                  <p:nvPr/>
                </p:nvSpPr>
                <p:spPr>
                  <a:xfrm>
                    <a:off x="7269477" y="781280"/>
                    <a:ext cx="200749" cy="2172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360" h="9811" extrusionOk="0">
                        <a:moveTo>
                          <a:pt x="0" y="0"/>
                        </a:moveTo>
                        <a:lnTo>
                          <a:pt x="9360" y="0"/>
                        </a:lnTo>
                        <a:lnTo>
                          <a:pt x="9135" y="9811"/>
                        </a:lnTo>
                        <a:lnTo>
                          <a:pt x="57" y="9699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</p:sp>
              <p:sp>
                <p:nvSpPr>
                  <p:cNvPr id="549" name="Google Shape;549;p7"/>
                  <p:cNvSpPr/>
                  <p:nvPr/>
                </p:nvSpPr>
                <p:spPr>
                  <a:xfrm>
                    <a:off x="7269491" y="782465"/>
                    <a:ext cx="200743" cy="2172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930" h="32566" extrusionOk="0">
                        <a:moveTo>
                          <a:pt x="30399" y="659"/>
                        </a:moveTo>
                        <a:cubicBezTo>
                          <a:pt x="35696" y="659"/>
                          <a:pt x="40992" y="748"/>
                          <a:pt x="46287" y="1032"/>
                        </a:cubicBezTo>
                        <a:cubicBezTo>
                          <a:pt x="46271" y="11283"/>
                          <a:pt x="46004" y="21534"/>
                          <a:pt x="46114" y="31801"/>
                        </a:cubicBezTo>
                        <a:cubicBezTo>
                          <a:pt x="40818" y="31890"/>
                          <a:pt x="35523" y="31916"/>
                          <a:pt x="30230" y="31916"/>
                        </a:cubicBezTo>
                        <a:cubicBezTo>
                          <a:pt x="22733" y="31916"/>
                          <a:pt x="15238" y="31864"/>
                          <a:pt x="7744" y="31864"/>
                        </a:cubicBezTo>
                        <a:cubicBezTo>
                          <a:pt x="5560" y="31864"/>
                          <a:pt x="3376" y="31868"/>
                          <a:pt x="1192" y="31879"/>
                        </a:cubicBezTo>
                        <a:cubicBezTo>
                          <a:pt x="925" y="21566"/>
                          <a:pt x="706" y="11252"/>
                          <a:pt x="659" y="923"/>
                        </a:cubicBezTo>
                        <a:lnTo>
                          <a:pt x="659" y="923"/>
                        </a:lnTo>
                        <a:cubicBezTo>
                          <a:pt x="1402" y="926"/>
                          <a:pt x="2145" y="928"/>
                          <a:pt x="2887" y="928"/>
                        </a:cubicBezTo>
                        <a:cubicBezTo>
                          <a:pt x="12055" y="928"/>
                          <a:pt x="21228" y="659"/>
                          <a:pt x="30399" y="659"/>
                        </a:cubicBezTo>
                        <a:close/>
                        <a:moveTo>
                          <a:pt x="30451" y="1"/>
                        </a:moveTo>
                        <a:cubicBezTo>
                          <a:pt x="21100" y="1"/>
                          <a:pt x="11743" y="284"/>
                          <a:pt x="2391" y="284"/>
                        </a:cubicBezTo>
                        <a:cubicBezTo>
                          <a:pt x="1792" y="284"/>
                          <a:pt x="1194" y="282"/>
                          <a:pt x="596" y="280"/>
                        </a:cubicBezTo>
                        <a:cubicBezTo>
                          <a:pt x="535" y="195"/>
                          <a:pt x="431" y="152"/>
                          <a:pt x="327" y="152"/>
                        </a:cubicBezTo>
                        <a:cubicBezTo>
                          <a:pt x="164" y="152"/>
                          <a:pt x="0" y="257"/>
                          <a:pt x="0" y="468"/>
                        </a:cubicBezTo>
                        <a:cubicBezTo>
                          <a:pt x="47" y="10986"/>
                          <a:pt x="267" y="21487"/>
                          <a:pt x="533" y="31989"/>
                        </a:cubicBezTo>
                        <a:cubicBezTo>
                          <a:pt x="533" y="32005"/>
                          <a:pt x="533" y="32020"/>
                          <a:pt x="549" y="32020"/>
                        </a:cubicBezTo>
                        <a:cubicBezTo>
                          <a:pt x="424" y="32224"/>
                          <a:pt x="518" y="32538"/>
                          <a:pt x="800" y="32538"/>
                        </a:cubicBezTo>
                        <a:cubicBezTo>
                          <a:pt x="3274" y="32522"/>
                          <a:pt x="5749" y="32517"/>
                          <a:pt x="8223" y="32517"/>
                        </a:cubicBezTo>
                        <a:cubicBezTo>
                          <a:pt x="15481" y="32517"/>
                          <a:pt x="22739" y="32566"/>
                          <a:pt x="29996" y="32566"/>
                        </a:cubicBezTo>
                        <a:cubicBezTo>
                          <a:pt x="35390" y="32566"/>
                          <a:pt x="40783" y="32539"/>
                          <a:pt x="46177" y="32444"/>
                        </a:cubicBezTo>
                        <a:cubicBezTo>
                          <a:pt x="46365" y="32444"/>
                          <a:pt x="46459" y="32318"/>
                          <a:pt x="46490" y="32162"/>
                        </a:cubicBezTo>
                        <a:cubicBezTo>
                          <a:pt x="46631" y="32146"/>
                          <a:pt x="46773" y="32052"/>
                          <a:pt x="46757" y="31848"/>
                        </a:cubicBezTo>
                        <a:cubicBezTo>
                          <a:pt x="46663" y="21409"/>
                          <a:pt x="46929" y="10954"/>
                          <a:pt x="46929" y="515"/>
                        </a:cubicBezTo>
                        <a:cubicBezTo>
                          <a:pt x="46929" y="300"/>
                          <a:pt x="46765" y="193"/>
                          <a:pt x="46602" y="193"/>
                        </a:cubicBezTo>
                        <a:cubicBezTo>
                          <a:pt x="46479" y="193"/>
                          <a:pt x="46356" y="253"/>
                          <a:pt x="46302" y="374"/>
                        </a:cubicBezTo>
                        <a:cubicBezTo>
                          <a:pt x="41022" y="91"/>
                          <a:pt x="35737" y="1"/>
                          <a:pt x="30451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 w="9525" cap="flat" cmpd="sng">
                    <a:solidFill>
                      <a:schemeClr val="lt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grpSp>
          <p:nvGrpSpPr>
            <p:cNvPr id="550" name="Google Shape;550;p7"/>
            <p:cNvGrpSpPr/>
            <p:nvPr/>
          </p:nvGrpSpPr>
          <p:grpSpPr>
            <a:xfrm>
              <a:off x="812189" y="664537"/>
              <a:ext cx="800559" cy="204209"/>
              <a:chOff x="747420" y="664537"/>
              <a:chExt cx="800559" cy="204209"/>
            </a:xfrm>
          </p:grpSpPr>
          <p:grpSp>
            <p:nvGrpSpPr>
              <p:cNvPr id="551" name="Google Shape;551;p7"/>
              <p:cNvGrpSpPr/>
              <p:nvPr/>
            </p:nvGrpSpPr>
            <p:grpSpPr>
              <a:xfrm>
                <a:off x="1339984" y="664537"/>
                <a:ext cx="207995" cy="204209"/>
                <a:chOff x="1541700" y="658850"/>
                <a:chExt cx="253838" cy="249218"/>
              </a:xfrm>
            </p:grpSpPr>
            <p:sp>
              <p:nvSpPr>
                <p:cNvPr id="552" name="Google Shape;552;p7"/>
                <p:cNvSpPr/>
                <p:nvPr/>
              </p:nvSpPr>
              <p:spPr>
                <a:xfrm>
                  <a:off x="1541700" y="658850"/>
                  <a:ext cx="253838" cy="2492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27" h="16128" extrusionOk="0">
                      <a:moveTo>
                        <a:pt x="6489" y="697"/>
                      </a:moveTo>
                      <a:cubicBezTo>
                        <a:pt x="6850" y="1277"/>
                        <a:pt x="7179" y="1857"/>
                        <a:pt x="7524" y="2437"/>
                      </a:cubicBezTo>
                      <a:cubicBezTo>
                        <a:pt x="7595" y="2553"/>
                        <a:pt x="7692" y="2598"/>
                        <a:pt x="7788" y="2598"/>
                      </a:cubicBezTo>
                      <a:cubicBezTo>
                        <a:pt x="7861" y="2598"/>
                        <a:pt x="7933" y="2572"/>
                        <a:pt x="7994" y="2531"/>
                      </a:cubicBezTo>
                      <a:lnTo>
                        <a:pt x="8088" y="2531"/>
                      </a:lnTo>
                      <a:cubicBezTo>
                        <a:pt x="8274" y="2499"/>
                        <a:pt x="8456" y="2485"/>
                        <a:pt x="8637" y="2485"/>
                      </a:cubicBezTo>
                      <a:cubicBezTo>
                        <a:pt x="9083" y="2485"/>
                        <a:pt x="9518" y="2574"/>
                        <a:pt x="9953" y="2719"/>
                      </a:cubicBezTo>
                      <a:cubicBezTo>
                        <a:pt x="9987" y="2730"/>
                        <a:pt x="10020" y="2741"/>
                        <a:pt x="10053" y="2741"/>
                      </a:cubicBezTo>
                      <a:cubicBezTo>
                        <a:pt x="10067" y="2741"/>
                        <a:pt x="10081" y="2739"/>
                        <a:pt x="10094" y="2735"/>
                      </a:cubicBezTo>
                      <a:cubicBezTo>
                        <a:pt x="10116" y="2738"/>
                        <a:pt x="10137" y="2740"/>
                        <a:pt x="10158" y="2740"/>
                      </a:cubicBezTo>
                      <a:cubicBezTo>
                        <a:pt x="10230" y="2740"/>
                        <a:pt x="10300" y="2717"/>
                        <a:pt x="10361" y="2656"/>
                      </a:cubicBezTo>
                      <a:cubicBezTo>
                        <a:pt x="10847" y="2186"/>
                        <a:pt x="11348" y="1747"/>
                        <a:pt x="11881" y="1340"/>
                      </a:cubicBezTo>
                      <a:cubicBezTo>
                        <a:pt x="12054" y="1434"/>
                        <a:pt x="12242" y="1528"/>
                        <a:pt x="12414" y="1638"/>
                      </a:cubicBezTo>
                      <a:cubicBezTo>
                        <a:pt x="12242" y="2249"/>
                        <a:pt x="12069" y="2845"/>
                        <a:pt x="11897" y="3456"/>
                      </a:cubicBezTo>
                      <a:cubicBezTo>
                        <a:pt x="11756" y="3581"/>
                        <a:pt x="11725" y="3848"/>
                        <a:pt x="11928" y="3973"/>
                      </a:cubicBezTo>
                      <a:cubicBezTo>
                        <a:pt x="12477" y="4334"/>
                        <a:pt x="12869" y="4820"/>
                        <a:pt x="13167" y="5399"/>
                      </a:cubicBezTo>
                      <a:cubicBezTo>
                        <a:pt x="13198" y="5431"/>
                        <a:pt x="13214" y="5462"/>
                        <a:pt x="13245" y="5494"/>
                      </a:cubicBezTo>
                      <a:cubicBezTo>
                        <a:pt x="13292" y="5572"/>
                        <a:pt x="13386" y="5635"/>
                        <a:pt x="13511" y="5635"/>
                      </a:cubicBezTo>
                      <a:cubicBezTo>
                        <a:pt x="14185" y="5635"/>
                        <a:pt x="14859" y="5650"/>
                        <a:pt x="15518" y="5697"/>
                      </a:cubicBezTo>
                      <a:cubicBezTo>
                        <a:pt x="15596" y="5901"/>
                        <a:pt x="15659" y="6089"/>
                        <a:pt x="15706" y="6293"/>
                      </a:cubicBezTo>
                      <a:cubicBezTo>
                        <a:pt x="15126" y="6653"/>
                        <a:pt x="14546" y="6983"/>
                        <a:pt x="13966" y="7343"/>
                      </a:cubicBezTo>
                      <a:cubicBezTo>
                        <a:pt x="13935" y="7359"/>
                        <a:pt x="13903" y="7374"/>
                        <a:pt x="13888" y="7406"/>
                      </a:cubicBezTo>
                      <a:cubicBezTo>
                        <a:pt x="13778" y="7469"/>
                        <a:pt x="13700" y="7594"/>
                        <a:pt x="13731" y="7766"/>
                      </a:cubicBezTo>
                      <a:cubicBezTo>
                        <a:pt x="13888" y="8393"/>
                        <a:pt x="13856" y="9005"/>
                        <a:pt x="13684" y="9632"/>
                      </a:cubicBezTo>
                      <a:cubicBezTo>
                        <a:pt x="13684" y="9663"/>
                        <a:pt x="13684" y="9694"/>
                        <a:pt x="13684" y="9726"/>
                      </a:cubicBezTo>
                      <a:cubicBezTo>
                        <a:pt x="13653" y="9835"/>
                        <a:pt x="13668" y="9945"/>
                        <a:pt x="13762" y="10039"/>
                      </a:cubicBezTo>
                      <a:cubicBezTo>
                        <a:pt x="14264" y="10494"/>
                        <a:pt x="14750" y="10980"/>
                        <a:pt x="15220" y="11465"/>
                      </a:cubicBezTo>
                      <a:cubicBezTo>
                        <a:pt x="15126" y="11669"/>
                        <a:pt x="15048" y="11842"/>
                        <a:pt x="14938" y="12030"/>
                      </a:cubicBezTo>
                      <a:cubicBezTo>
                        <a:pt x="14280" y="11904"/>
                        <a:pt x="13637" y="11748"/>
                        <a:pt x="12979" y="11622"/>
                      </a:cubicBezTo>
                      <a:cubicBezTo>
                        <a:pt x="12947" y="11614"/>
                        <a:pt x="12916" y="11610"/>
                        <a:pt x="12886" y="11610"/>
                      </a:cubicBezTo>
                      <a:cubicBezTo>
                        <a:pt x="12857" y="11610"/>
                        <a:pt x="12830" y="11614"/>
                        <a:pt x="12806" y="11622"/>
                      </a:cubicBezTo>
                      <a:cubicBezTo>
                        <a:pt x="12777" y="11615"/>
                        <a:pt x="12748" y="11611"/>
                        <a:pt x="12718" y="11611"/>
                      </a:cubicBezTo>
                      <a:cubicBezTo>
                        <a:pt x="12618" y="11611"/>
                        <a:pt x="12518" y="11655"/>
                        <a:pt x="12446" y="11763"/>
                      </a:cubicBezTo>
                      <a:cubicBezTo>
                        <a:pt x="12069" y="12281"/>
                        <a:pt x="11552" y="12672"/>
                        <a:pt x="10972" y="12939"/>
                      </a:cubicBezTo>
                      <a:cubicBezTo>
                        <a:pt x="10925" y="12970"/>
                        <a:pt x="10878" y="13002"/>
                        <a:pt x="10863" y="13033"/>
                      </a:cubicBezTo>
                      <a:cubicBezTo>
                        <a:pt x="10784" y="13080"/>
                        <a:pt x="10737" y="13158"/>
                        <a:pt x="10737" y="13268"/>
                      </a:cubicBezTo>
                      <a:cubicBezTo>
                        <a:pt x="10706" y="13942"/>
                        <a:pt x="10674" y="14616"/>
                        <a:pt x="10596" y="15274"/>
                      </a:cubicBezTo>
                      <a:cubicBezTo>
                        <a:pt x="10392" y="15337"/>
                        <a:pt x="10189" y="15384"/>
                        <a:pt x="9985" y="15431"/>
                      </a:cubicBezTo>
                      <a:cubicBezTo>
                        <a:pt x="9687" y="14882"/>
                        <a:pt x="9389" y="14334"/>
                        <a:pt x="9091" y="13785"/>
                      </a:cubicBezTo>
                      <a:cubicBezTo>
                        <a:pt x="9091" y="13616"/>
                        <a:pt x="8951" y="13434"/>
                        <a:pt x="8752" y="13434"/>
                      </a:cubicBezTo>
                      <a:cubicBezTo>
                        <a:pt x="8730" y="13434"/>
                        <a:pt x="8707" y="13436"/>
                        <a:pt x="8684" y="13440"/>
                      </a:cubicBezTo>
                      <a:cubicBezTo>
                        <a:pt x="8460" y="13484"/>
                        <a:pt x="8240" y="13505"/>
                        <a:pt x="8021" y="13505"/>
                      </a:cubicBezTo>
                      <a:cubicBezTo>
                        <a:pt x="7613" y="13505"/>
                        <a:pt x="7211" y="13432"/>
                        <a:pt x="6803" y="13299"/>
                      </a:cubicBezTo>
                      <a:cubicBezTo>
                        <a:pt x="6772" y="13284"/>
                        <a:pt x="6724" y="13284"/>
                        <a:pt x="6693" y="13284"/>
                      </a:cubicBezTo>
                      <a:cubicBezTo>
                        <a:pt x="6673" y="13280"/>
                        <a:pt x="6652" y="13278"/>
                        <a:pt x="6631" y="13278"/>
                      </a:cubicBezTo>
                      <a:cubicBezTo>
                        <a:pt x="6553" y="13278"/>
                        <a:pt x="6472" y="13304"/>
                        <a:pt x="6411" y="13378"/>
                      </a:cubicBezTo>
                      <a:cubicBezTo>
                        <a:pt x="5925" y="13848"/>
                        <a:pt x="5439" y="14303"/>
                        <a:pt x="4922" y="14741"/>
                      </a:cubicBezTo>
                      <a:cubicBezTo>
                        <a:pt x="4734" y="14663"/>
                        <a:pt x="4546" y="14553"/>
                        <a:pt x="4373" y="14444"/>
                      </a:cubicBezTo>
                      <a:cubicBezTo>
                        <a:pt x="4530" y="13801"/>
                        <a:pt x="4718" y="13143"/>
                        <a:pt x="4875" y="12500"/>
                      </a:cubicBezTo>
                      <a:cubicBezTo>
                        <a:pt x="4922" y="12312"/>
                        <a:pt x="4828" y="12186"/>
                        <a:pt x="4702" y="12124"/>
                      </a:cubicBezTo>
                      <a:cubicBezTo>
                        <a:pt x="4687" y="12092"/>
                        <a:pt x="4655" y="12077"/>
                        <a:pt x="4624" y="12061"/>
                      </a:cubicBezTo>
                      <a:cubicBezTo>
                        <a:pt x="4060" y="11716"/>
                        <a:pt x="3637" y="11262"/>
                        <a:pt x="3323" y="10697"/>
                      </a:cubicBezTo>
                      <a:cubicBezTo>
                        <a:pt x="3307" y="10666"/>
                        <a:pt x="3276" y="10635"/>
                        <a:pt x="3260" y="10619"/>
                      </a:cubicBezTo>
                      <a:cubicBezTo>
                        <a:pt x="3213" y="10525"/>
                        <a:pt x="3119" y="10462"/>
                        <a:pt x="2978" y="10462"/>
                      </a:cubicBezTo>
                      <a:cubicBezTo>
                        <a:pt x="2562" y="10482"/>
                        <a:pt x="2145" y="10495"/>
                        <a:pt x="1725" y="10495"/>
                      </a:cubicBezTo>
                      <a:cubicBezTo>
                        <a:pt x="1465" y="10495"/>
                        <a:pt x="1204" y="10490"/>
                        <a:pt x="941" y="10478"/>
                      </a:cubicBezTo>
                      <a:cubicBezTo>
                        <a:pt x="862" y="10290"/>
                        <a:pt x="800" y="10086"/>
                        <a:pt x="737" y="9898"/>
                      </a:cubicBezTo>
                      <a:cubicBezTo>
                        <a:pt x="1301" y="9522"/>
                        <a:pt x="1865" y="9161"/>
                        <a:pt x="2430" y="8785"/>
                      </a:cubicBezTo>
                      <a:cubicBezTo>
                        <a:pt x="2477" y="8754"/>
                        <a:pt x="2524" y="8707"/>
                        <a:pt x="2539" y="8660"/>
                      </a:cubicBezTo>
                      <a:cubicBezTo>
                        <a:pt x="2649" y="8581"/>
                        <a:pt x="2728" y="8456"/>
                        <a:pt x="2696" y="8299"/>
                      </a:cubicBezTo>
                      <a:cubicBezTo>
                        <a:pt x="2602" y="7672"/>
                        <a:pt x="2681" y="7045"/>
                        <a:pt x="2900" y="6450"/>
                      </a:cubicBezTo>
                      <a:cubicBezTo>
                        <a:pt x="2916" y="6387"/>
                        <a:pt x="2931" y="6340"/>
                        <a:pt x="2916" y="6293"/>
                      </a:cubicBezTo>
                      <a:cubicBezTo>
                        <a:pt x="2931" y="6215"/>
                        <a:pt x="2916" y="6121"/>
                        <a:pt x="2837" y="6042"/>
                      </a:cubicBezTo>
                      <a:cubicBezTo>
                        <a:pt x="2383" y="5541"/>
                        <a:pt x="1944" y="5039"/>
                        <a:pt x="1521" y="4522"/>
                      </a:cubicBezTo>
                      <a:cubicBezTo>
                        <a:pt x="1615" y="4334"/>
                        <a:pt x="1724" y="4161"/>
                        <a:pt x="1834" y="3973"/>
                      </a:cubicBezTo>
                      <a:cubicBezTo>
                        <a:pt x="2430" y="4146"/>
                        <a:pt x="3025" y="4334"/>
                        <a:pt x="3637" y="4506"/>
                      </a:cubicBezTo>
                      <a:cubicBezTo>
                        <a:pt x="3698" y="4575"/>
                        <a:pt x="3793" y="4618"/>
                        <a:pt x="3891" y="4618"/>
                      </a:cubicBezTo>
                      <a:cubicBezTo>
                        <a:pt x="3993" y="4618"/>
                        <a:pt x="4097" y="4571"/>
                        <a:pt x="4170" y="4459"/>
                      </a:cubicBezTo>
                      <a:cubicBezTo>
                        <a:pt x="4514" y="3926"/>
                        <a:pt x="5016" y="3534"/>
                        <a:pt x="5580" y="3236"/>
                      </a:cubicBezTo>
                      <a:cubicBezTo>
                        <a:pt x="5627" y="3205"/>
                        <a:pt x="5659" y="3189"/>
                        <a:pt x="5690" y="3158"/>
                      </a:cubicBezTo>
                      <a:cubicBezTo>
                        <a:pt x="5768" y="3111"/>
                        <a:pt x="5815" y="3017"/>
                        <a:pt x="5815" y="2892"/>
                      </a:cubicBezTo>
                      <a:cubicBezTo>
                        <a:pt x="5815" y="2218"/>
                        <a:pt x="5847" y="1559"/>
                        <a:pt x="5894" y="885"/>
                      </a:cubicBezTo>
                      <a:cubicBezTo>
                        <a:pt x="6098" y="807"/>
                        <a:pt x="6286" y="744"/>
                        <a:pt x="6489" y="697"/>
                      </a:cubicBezTo>
                      <a:close/>
                      <a:moveTo>
                        <a:pt x="6651" y="1"/>
                      </a:moveTo>
                      <a:cubicBezTo>
                        <a:pt x="6629" y="1"/>
                        <a:pt x="6607" y="3"/>
                        <a:pt x="6583" y="8"/>
                      </a:cubicBezTo>
                      <a:cubicBezTo>
                        <a:pt x="6223" y="86"/>
                        <a:pt x="5862" y="180"/>
                        <a:pt x="5518" y="321"/>
                      </a:cubicBezTo>
                      <a:cubicBezTo>
                        <a:pt x="5424" y="368"/>
                        <a:pt x="5345" y="431"/>
                        <a:pt x="5298" y="525"/>
                      </a:cubicBezTo>
                      <a:cubicBezTo>
                        <a:pt x="5298" y="525"/>
                        <a:pt x="5298" y="540"/>
                        <a:pt x="5298" y="540"/>
                      </a:cubicBezTo>
                      <a:cubicBezTo>
                        <a:pt x="5282" y="572"/>
                        <a:pt x="5267" y="619"/>
                        <a:pt x="5267" y="666"/>
                      </a:cubicBezTo>
                      <a:cubicBezTo>
                        <a:pt x="5204" y="1356"/>
                        <a:pt x="5173" y="2030"/>
                        <a:pt x="5173" y="2719"/>
                      </a:cubicBezTo>
                      <a:cubicBezTo>
                        <a:pt x="4640" y="3017"/>
                        <a:pt x="4170" y="3393"/>
                        <a:pt x="3809" y="3879"/>
                      </a:cubicBezTo>
                      <a:cubicBezTo>
                        <a:pt x="3166" y="3691"/>
                        <a:pt x="2524" y="3487"/>
                        <a:pt x="1881" y="3315"/>
                      </a:cubicBezTo>
                      <a:cubicBezTo>
                        <a:pt x="1881" y="3315"/>
                        <a:pt x="1865" y="3299"/>
                        <a:pt x="1865" y="3299"/>
                      </a:cubicBezTo>
                      <a:cubicBezTo>
                        <a:pt x="1813" y="3271"/>
                        <a:pt x="1761" y="3258"/>
                        <a:pt x="1711" y="3258"/>
                      </a:cubicBezTo>
                      <a:cubicBezTo>
                        <a:pt x="1595" y="3258"/>
                        <a:pt x="1488" y="3326"/>
                        <a:pt x="1411" y="3425"/>
                      </a:cubicBezTo>
                      <a:cubicBezTo>
                        <a:pt x="1207" y="3722"/>
                        <a:pt x="1019" y="4036"/>
                        <a:pt x="862" y="4381"/>
                      </a:cubicBezTo>
                      <a:cubicBezTo>
                        <a:pt x="815" y="4475"/>
                        <a:pt x="815" y="4569"/>
                        <a:pt x="847" y="4663"/>
                      </a:cubicBezTo>
                      <a:cubicBezTo>
                        <a:pt x="862" y="4710"/>
                        <a:pt x="878" y="4757"/>
                        <a:pt x="909" y="4804"/>
                      </a:cubicBezTo>
                      <a:cubicBezTo>
                        <a:pt x="1333" y="5337"/>
                        <a:pt x="1787" y="5854"/>
                        <a:pt x="2242" y="6356"/>
                      </a:cubicBezTo>
                      <a:cubicBezTo>
                        <a:pt x="2038" y="6983"/>
                        <a:pt x="1959" y="7610"/>
                        <a:pt x="2038" y="8252"/>
                      </a:cubicBezTo>
                      <a:cubicBezTo>
                        <a:pt x="1442" y="8660"/>
                        <a:pt x="831" y="9052"/>
                        <a:pt x="235" y="9443"/>
                      </a:cubicBezTo>
                      <a:cubicBezTo>
                        <a:pt x="94" y="9506"/>
                        <a:pt x="0" y="9647"/>
                        <a:pt x="47" y="9820"/>
                      </a:cubicBezTo>
                      <a:cubicBezTo>
                        <a:pt x="141" y="10212"/>
                        <a:pt x="267" y="10588"/>
                        <a:pt x="439" y="10948"/>
                      </a:cubicBezTo>
                      <a:cubicBezTo>
                        <a:pt x="470" y="11011"/>
                        <a:pt x="517" y="11058"/>
                        <a:pt x="596" y="11089"/>
                      </a:cubicBezTo>
                      <a:cubicBezTo>
                        <a:pt x="643" y="11105"/>
                        <a:pt x="690" y="11121"/>
                        <a:pt x="753" y="11121"/>
                      </a:cubicBezTo>
                      <a:cubicBezTo>
                        <a:pt x="1097" y="11136"/>
                        <a:pt x="1442" y="11144"/>
                        <a:pt x="1787" y="11144"/>
                      </a:cubicBezTo>
                      <a:cubicBezTo>
                        <a:pt x="2132" y="11144"/>
                        <a:pt x="2477" y="11136"/>
                        <a:pt x="2822" y="11121"/>
                      </a:cubicBezTo>
                      <a:cubicBezTo>
                        <a:pt x="3166" y="11701"/>
                        <a:pt x="3621" y="12186"/>
                        <a:pt x="4185" y="12547"/>
                      </a:cubicBezTo>
                      <a:cubicBezTo>
                        <a:pt x="4028" y="13190"/>
                        <a:pt x="3840" y="13832"/>
                        <a:pt x="3684" y="14491"/>
                      </a:cubicBezTo>
                      <a:cubicBezTo>
                        <a:pt x="3684" y="14491"/>
                        <a:pt x="3684" y="14491"/>
                        <a:pt x="3684" y="14506"/>
                      </a:cubicBezTo>
                      <a:cubicBezTo>
                        <a:pt x="3652" y="14632"/>
                        <a:pt x="3684" y="14773"/>
                        <a:pt x="3825" y="14882"/>
                      </a:cubicBezTo>
                      <a:cubicBezTo>
                        <a:pt x="4123" y="15086"/>
                        <a:pt x="4452" y="15259"/>
                        <a:pt x="4797" y="15400"/>
                      </a:cubicBezTo>
                      <a:cubicBezTo>
                        <a:pt x="4840" y="15426"/>
                        <a:pt x="4892" y="15437"/>
                        <a:pt x="4944" y="15437"/>
                      </a:cubicBezTo>
                      <a:cubicBezTo>
                        <a:pt x="4986" y="15437"/>
                        <a:pt x="5028" y="15429"/>
                        <a:pt x="5063" y="15415"/>
                      </a:cubicBezTo>
                      <a:cubicBezTo>
                        <a:pt x="5126" y="15415"/>
                        <a:pt x="5173" y="15384"/>
                        <a:pt x="5220" y="15353"/>
                      </a:cubicBezTo>
                      <a:cubicBezTo>
                        <a:pt x="5753" y="14914"/>
                        <a:pt x="6254" y="14444"/>
                        <a:pt x="6740" y="13958"/>
                      </a:cubicBezTo>
                      <a:cubicBezTo>
                        <a:pt x="7154" y="14081"/>
                        <a:pt x="7575" y="14148"/>
                        <a:pt x="8005" y="14148"/>
                      </a:cubicBezTo>
                      <a:cubicBezTo>
                        <a:pt x="8178" y="14148"/>
                        <a:pt x="8352" y="14137"/>
                        <a:pt x="8527" y="14114"/>
                      </a:cubicBezTo>
                      <a:cubicBezTo>
                        <a:pt x="8841" y="14710"/>
                        <a:pt x="9154" y="15290"/>
                        <a:pt x="9483" y="15870"/>
                      </a:cubicBezTo>
                      <a:cubicBezTo>
                        <a:pt x="9483" y="15886"/>
                        <a:pt x="9483" y="15886"/>
                        <a:pt x="9483" y="15886"/>
                      </a:cubicBezTo>
                      <a:cubicBezTo>
                        <a:pt x="9537" y="16047"/>
                        <a:pt x="9671" y="16127"/>
                        <a:pt x="9817" y="16127"/>
                      </a:cubicBezTo>
                      <a:cubicBezTo>
                        <a:pt x="9841" y="16127"/>
                        <a:pt x="9866" y="16125"/>
                        <a:pt x="9891" y="16121"/>
                      </a:cubicBezTo>
                      <a:cubicBezTo>
                        <a:pt x="10251" y="16058"/>
                        <a:pt x="10612" y="15964"/>
                        <a:pt x="10957" y="15839"/>
                      </a:cubicBezTo>
                      <a:cubicBezTo>
                        <a:pt x="11051" y="15807"/>
                        <a:pt x="11113" y="15745"/>
                        <a:pt x="11145" y="15666"/>
                      </a:cubicBezTo>
                      <a:cubicBezTo>
                        <a:pt x="11192" y="15619"/>
                        <a:pt x="11207" y="15572"/>
                        <a:pt x="11223" y="15509"/>
                      </a:cubicBezTo>
                      <a:cubicBezTo>
                        <a:pt x="11301" y="14820"/>
                        <a:pt x="11348" y="14146"/>
                        <a:pt x="11380" y="13456"/>
                      </a:cubicBezTo>
                      <a:cubicBezTo>
                        <a:pt x="11960" y="13174"/>
                        <a:pt x="12461" y="12766"/>
                        <a:pt x="12869" y="12265"/>
                      </a:cubicBezTo>
                      <a:cubicBezTo>
                        <a:pt x="13574" y="12406"/>
                        <a:pt x="14280" y="12563"/>
                        <a:pt x="14985" y="12704"/>
                      </a:cubicBezTo>
                      <a:cubicBezTo>
                        <a:pt x="15029" y="12718"/>
                        <a:pt x="15075" y="12727"/>
                        <a:pt x="15120" y="12727"/>
                      </a:cubicBezTo>
                      <a:cubicBezTo>
                        <a:pt x="15220" y="12727"/>
                        <a:pt x="15317" y="12686"/>
                        <a:pt x="15392" y="12578"/>
                      </a:cubicBezTo>
                      <a:cubicBezTo>
                        <a:pt x="15596" y="12233"/>
                        <a:pt x="15769" y="11873"/>
                        <a:pt x="15910" y="11512"/>
                      </a:cubicBezTo>
                      <a:cubicBezTo>
                        <a:pt x="15925" y="11434"/>
                        <a:pt x="15925" y="11356"/>
                        <a:pt x="15894" y="11293"/>
                      </a:cubicBezTo>
                      <a:cubicBezTo>
                        <a:pt x="15878" y="11246"/>
                        <a:pt x="15847" y="11199"/>
                        <a:pt x="15816" y="11152"/>
                      </a:cubicBezTo>
                      <a:cubicBezTo>
                        <a:pt x="15345" y="10650"/>
                        <a:pt x="14859" y="10164"/>
                        <a:pt x="14342" y="9694"/>
                      </a:cubicBezTo>
                      <a:cubicBezTo>
                        <a:pt x="14499" y="9067"/>
                        <a:pt x="14530" y="8456"/>
                        <a:pt x="14421" y="7829"/>
                      </a:cubicBezTo>
                      <a:cubicBezTo>
                        <a:pt x="15016" y="7469"/>
                        <a:pt x="15627" y="7124"/>
                        <a:pt x="16223" y="6747"/>
                      </a:cubicBezTo>
                      <a:lnTo>
                        <a:pt x="16239" y="6747"/>
                      </a:lnTo>
                      <a:cubicBezTo>
                        <a:pt x="16349" y="6669"/>
                        <a:pt x="16427" y="6544"/>
                        <a:pt x="16396" y="6387"/>
                      </a:cubicBezTo>
                      <a:cubicBezTo>
                        <a:pt x="16333" y="6026"/>
                        <a:pt x="16223" y="5666"/>
                        <a:pt x="16082" y="5321"/>
                      </a:cubicBezTo>
                      <a:cubicBezTo>
                        <a:pt x="16035" y="5227"/>
                        <a:pt x="15972" y="5149"/>
                        <a:pt x="15878" y="5102"/>
                      </a:cubicBezTo>
                      <a:cubicBezTo>
                        <a:pt x="15847" y="5086"/>
                        <a:pt x="15800" y="5070"/>
                        <a:pt x="15737" y="5070"/>
                      </a:cubicBezTo>
                      <a:cubicBezTo>
                        <a:pt x="15048" y="5008"/>
                        <a:pt x="14374" y="4976"/>
                        <a:pt x="13684" y="4976"/>
                      </a:cubicBezTo>
                      <a:cubicBezTo>
                        <a:pt x="13386" y="4443"/>
                        <a:pt x="13010" y="3989"/>
                        <a:pt x="12524" y="3613"/>
                      </a:cubicBezTo>
                      <a:cubicBezTo>
                        <a:pt x="12712" y="2970"/>
                        <a:pt x="12900" y="2327"/>
                        <a:pt x="13073" y="1685"/>
                      </a:cubicBezTo>
                      <a:lnTo>
                        <a:pt x="13088" y="1685"/>
                      </a:lnTo>
                      <a:cubicBezTo>
                        <a:pt x="13182" y="1512"/>
                        <a:pt x="13120" y="1340"/>
                        <a:pt x="12979" y="1230"/>
                      </a:cubicBezTo>
                      <a:cubicBezTo>
                        <a:pt x="12681" y="1011"/>
                        <a:pt x="12352" y="823"/>
                        <a:pt x="12022" y="666"/>
                      </a:cubicBezTo>
                      <a:cubicBezTo>
                        <a:pt x="11971" y="649"/>
                        <a:pt x="11914" y="636"/>
                        <a:pt x="11859" y="636"/>
                      </a:cubicBezTo>
                      <a:cubicBezTo>
                        <a:pt x="11813" y="636"/>
                        <a:pt x="11767" y="645"/>
                        <a:pt x="11725" y="666"/>
                      </a:cubicBezTo>
                      <a:cubicBezTo>
                        <a:pt x="11678" y="666"/>
                        <a:pt x="11631" y="697"/>
                        <a:pt x="11584" y="729"/>
                      </a:cubicBezTo>
                      <a:cubicBezTo>
                        <a:pt x="11051" y="1152"/>
                        <a:pt x="10533" y="1591"/>
                        <a:pt x="10032" y="2061"/>
                      </a:cubicBezTo>
                      <a:cubicBezTo>
                        <a:pt x="9575" y="1912"/>
                        <a:pt x="9112" y="1836"/>
                        <a:pt x="8641" y="1836"/>
                      </a:cubicBezTo>
                      <a:cubicBezTo>
                        <a:pt x="8417" y="1836"/>
                        <a:pt x="8191" y="1853"/>
                        <a:pt x="7963" y="1888"/>
                      </a:cubicBezTo>
                      <a:cubicBezTo>
                        <a:pt x="7618" y="1324"/>
                        <a:pt x="7289" y="760"/>
                        <a:pt x="6944" y="196"/>
                      </a:cubicBezTo>
                      <a:cubicBezTo>
                        <a:pt x="6944" y="180"/>
                        <a:pt x="6944" y="180"/>
                        <a:pt x="6944" y="180"/>
                      </a:cubicBezTo>
                      <a:cubicBezTo>
                        <a:pt x="6877" y="73"/>
                        <a:pt x="6777" y="1"/>
                        <a:pt x="6651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3" name="Google Shape;553;p7"/>
                <p:cNvSpPr/>
                <p:nvPr/>
              </p:nvSpPr>
              <p:spPr>
                <a:xfrm>
                  <a:off x="1610522" y="731473"/>
                  <a:ext cx="118892" cy="1009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94" h="6536" extrusionOk="0">
                      <a:moveTo>
                        <a:pt x="3911" y="632"/>
                      </a:moveTo>
                      <a:cubicBezTo>
                        <a:pt x="4113" y="632"/>
                        <a:pt x="4324" y="653"/>
                        <a:pt x="4543" y="699"/>
                      </a:cubicBezTo>
                      <a:cubicBezTo>
                        <a:pt x="4575" y="715"/>
                        <a:pt x="4590" y="715"/>
                        <a:pt x="4622" y="715"/>
                      </a:cubicBezTo>
                      <a:cubicBezTo>
                        <a:pt x="5923" y="1044"/>
                        <a:pt x="6910" y="2345"/>
                        <a:pt x="6659" y="3709"/>
                      </a:cubicBezTo>
                      <a:cubicBezTo>
                        <a:pt x="6424" y="5030"/>
                        <a:pt x="5141" y="5882"/>
                        <a:pt x="3857" y="5882"/>
                      </a:cubicBezTo>
                      <a:cubicBezTo>
                        <a:pt x="3603" y="5882"/>
                        <a:pt x="3348" y="5848"/>
                        <a:pt x="3101" y="5778"/>
                      </a:cubicBezTo>
                      <a:cubicBezTo>
                        <a:pt x="0" y="4856"/>
                        <a:pt x="1090" y="632"/>
                        <a:pt x="3911" y="632"/>
                      </a:cubicBezTo>
                      <a:close/>
                      <a:moveTo>
                        <a:pt x="3944" y="0"/>
                      </a:moveTo>
                      <a:cubicBezTo>
                        <a:pt x="2477" y="0"/>
                        <a:pt x="1085" y="880"/>
                        <a:pt x="640" y="2361"/>
                      </a:cubicBezTo>
                      <a:cubicBezTo>
                        <a:pt x="107" y="4132"/>
                        <a:pt x="1189" y="5888"/>
                        <a:pt x="2929" y="6405"/>
                      </a:cubicBezTo>
                      <a:cubicBezTo>
                        <a:pt x="3234" y="6493"/>
                        <a:pt x="3548" y="6535"/>
                        <a:pt x="3860" y="6535"/>
                      </a:cubicBezTo>
                      <a:cubicBezTo>
                        <a:pt x="5380" y="6535"/>
                        <a:pt x="6878" y="5541"/>
                        <a:pt x="7255" y="4007"/>
                      </a:cubicBezTo>
                      <a:cubicBezTo>
                        <a:pt x="7694" y="2267"/>
                        <a:pt x="6471" y="496"/>
                        <a:pt x="4778" y="73"/>
                      </a:cubicBezTo>
                      <a:lnTo>
                        <a:pt x="4669" y="73"/>
                      </a:lnTo>
                      <a:cubicBezTo>
                        <a:pt x="4428" y="24"/>
                        <a:pt x="4185" y="0"/>
                        <a:pt x="3944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554" name="Google Shape;554;p7"/>
              <p:cNvSpPr/>
              <p:nvPr/>
            </p:nvSpPr>
            <p:spPr>
              <a:xfrm rot="-5400000">
                <a:off x="715100" y="702546"/>
                <a:ext cx="192827" cy="128187"/>
              </a:xfrm>
              <a:prstGeom prst="rect">
                <a:avLst/>
              </a:prstGeom>
            </p:spPr>
            <p:txBody>
              <a:bodyPr>
                <a:prstTxWarp prst="textPlain">
                  <a:avLst/>
                </a:prstTxWarp>
              </a:bodyPr>
              <a:lstStyle/>
              <a:p>
                <a:pPr lvl="0" algn="ctr"/>
                <a:r>
                  <a:rPr b="0" i="0">
                    <a:ln>
                      <a:noFill/>
                    </a:ln>
                    <a:solidFill>
                      <a:schemeClr val="lt2"/>
                    </a:solidFill>
                    <a:latin typeface="Gaegu;300"/>
                  </a:rPr>
                  <a:t>^</a:t>
                </a:r>
              </a:p>
            </p:txBody>
          </p:sp>
          <p:sp>
            <p:nvSpPr>
              <p:cNvPr id="555" name="Google Shape;555;p7"/>
              <p:cNvSpPr/>
              <p:nvPr/>
            </p:nvSpPr>
            <p:spPr>
              <a:xfrm rot="5400000" flipH="1">
                <a:off x="1011380" y="702546"/>
                <a:ext cx="192827" cy="128187"/>
              </a:xfrm>
              <a:prstGeom prst="rect">
                <a:avLst/>
              </a:prstGeom>
            </p:spPr>
            <p:txBody>
              <a:bodyPr>
                <a:prstTxWarp prst="textPlain">
                  <a:avLst/>
                </a:prstTxWarp>
              </a:bodyPr>
              <a:lstStyle/>
              <a:p>
                <a:pPr lvl="0" algn="ctr"/>
                <a:r>
                  <a:rPr b="0" i="0">
                    <a:ln>
                      <a:noFill/>
                    </a:ln>
                    <a:solidFill>
                      <a:schemeClr val="lt2"/>
                    </a:solidFill>
                    <a:latin typeface="Gaegu;300"/>
                  </a:rPr>
                  <a:t>^</a:t>
                </a:r>
              </a:p>
            </p:txBody>
          </p:sp>
        </p:grpSp>
      </p:grpSp>
      <p:sp>
        <p:nvSpPr>
          <p:cNvPr id="556" name="Google Shape;556;p7"/>
          <p:cNvSpPr/>
          <p:nvPr/>
        </p:nvSpPr>
        <p:spPr>
          <a:xfrm>
            <a:off x="600600" y="1014000"/>
            <a:ext cx="7942800" cy="3748500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7" name="Google Shape;557;p7"/>
          <p:cNvSpPr txBox="1">
            <a:spLocks noGrp="1"/>
          </p:cNvSpPr>
          <p:nvPr>
            <p:ph type="title"/>
          </p:nvPr>
        </p:nvSpPr>
        <p:spPr>
          <a:xfrm>
            <a:off x="1107800" y="1420900"/>
            <a:ext cx="3464100" cy="14415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558" name="Google Shape;558;p7"/>
          <p:cNvSpPr txBox="1">
            <a:spLocks noGrp="1"/>
          </p:cNvSpPr>
          <p:nvPr>
            <p:ph type="subTitle" idx="1"/>
          </p:nvPr>
        </p:nvSpPr>
        <p:spPr>
          <a:xfrm>
            <a:off x="1107800" y="3225200"/>
            <a:ext cx="3464100" cy="1130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3">
    <p:spTree>
      <p:nvGrpSpPr>
        <p:cNvPr id="1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4" name="Google Shape;1264;p16"/>
          <p:cNvGrpSpPr/>
          <p:nvPr/>
        </p:nvGrpSpPr>
        <p:grpSpPr>
          <a:xfrm>
            <a:off x="-23004" y="-1"/>
            <a:ext cx="9177565" cy="5143390"/>
            <a:chOff x="-23004" y="-1"/>
            <a:chExt cx="9177565" cy="5143390"/>
          </a:xfrm>
        </p:grpSpPr>
        <p:sp>
          <p:nvSpPr>
            <p:cNvPr id="1265" name="Google Shape;1265;p16"/>
            <p:cNvSpPr/>
            <p:nvPr/>
          </p:nvSpPr>
          <p:spPr>
            <a:xfrm>
              <a:off x="-22991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16"/>
            <p:cNvSpPr/>
            <p:nvPr/>
          </p:nvSpPr>
          <p:spPr>
            <a:xfrm>
              <a:off x="324596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16"/>
            <p:cNvSpPr/>
            <p:nvPr/>
          </p:nvSpPr>
          <p:spPr>
            <a:xfrm>
              <a:off x="650686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16"/>
            <p:cNvSpPr/>
            <p:nvPr/>
          </p:nvSpPr>
          <p:spPr>
            <a:xfrm>
              <a:off x="998608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16"/>
            <p:cNvSpPr/>
            <p:nvPr/>
          </p:nvSpPr>
          <p:spPr>
            <a:xfrm>
              <a:off x="1346531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16"/>
            <p:cNvSpPr/>
            <p:nvPr/>
          </p:nvSpPr>
          <p:spPr>
            <a:xfrm>
              <a:off x="1672285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16"/>
            <p:cNvSpPr/>
            <p:nvPr/>
          </p:nvSpPr>
          <p:spPr>
            <a:xfrm>
              <a:off x="2020208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16"/>
            <p:cNvSpPr/>
            <p:nvPr/>
          </p:nvSpPr>
          <p:spPr>
            <a:xfrm>
              <a:off x="2368130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16"/>
            <p:cNvSpPr/>
            <p:nvPr/>
          </p:nvSpPr>
          <p:spPr>
            <a:xfrm>
              <a:off x="2694152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16"/>
            <p:cNvSpPr/>
            <p:nvPr/>
          </p:nvSpPr>
          <p:spPr>
            <a:xfrm>
              <a:off x="3041740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16"/>
            <p:cNvSpPr/>
            <p:nvPr/>
          </p:nvSpPr>
          <p:spPr>
            <a:xfrm>
              <a:off x="3389662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16"/>
            <p:cNvSpPr/>
            <p:nvPr/>
          </p:nvSpPr>
          <p:spPr>
            <a:xfrm>
              <a:off x="3715752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16"/>
            <p:cNvSpPr/>
            <p:nvPr/>
          </p:nvSpPr>
          <p:spPr>
            <a:xfrm>
              <a:off x="4063339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16"/>
            <p:cNvSpPr/>
            <p:nvPr/>
          </p:nvSpPr>
          <p:spPr>
            <a:xfrm>
              <a:off x="4411262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16"/>
            <p:cNvSpPr/>
            <p:nvPr/>
          </p:nvSpPr>
          <p:spPr>
            <a:xfrm>
              <a:off x="-23004" y="176275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16"/>
            <p:cNvSpPr/>
            <p:nvPr/>
          </p:nvSpPr>
          <p:spPr>
            <a:xfrm>
              <a:off x="-23004" y="523862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16"/>
            <p:cNvSpPr/>
            <p:nvPr/>
          </p:nvSpPr>
          <p:spPr>
            <a:xfrm>
              <a:off x="-23004" y="849884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16"/>
            <p:cNvSpPr/>
            <p:nvPr/>
          </p:nvSpPr>
          <p:spPr>
            <a:xfrm>
              <a:off x="-23004" y="1197806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16"/>
            <p:cNvSpPr/>
            <p:nvPr/>
          </p:nvSpPr>
          <p:spPr>
            <a:xfrm>
              <a:off x="-23004" y="1554501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16"/>
            <p:cNvSpPr/>
            <p:nvPr/>
          </p:nvSpPr>
          <p:spPr>
            <a:xfrm>
              <a:off x="-23004" y="1880590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16"/>
            <p:cNvSpPr/>
            <p:nvPr/>
          </p:nvSpPr>
          <p:spPr>
            <a:xfrm>
              <a:off x="-23004" y="2228511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16"/>
            <p:cNvSpPr/>
            <p:nvPr/>
          </p:nvSpPr>
          <p:spPr>
            <a:xfrm>
              <a:off x="-23004" y="2576366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16"/>
            <p:cNvSpPr/>
            <p:nvPr/>
          </p:nvSpPr>
          <p:spPr>
            <a:xfrm>
              <a:off x="-23004" y="2902455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16"/>
            <p:cNvSpPr/>
            <p:nvPr/>
          </p:nvSpPr>
          <p:spPr>
            <a:xfrm>
              <a:off x="-23004" y="3250042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16"/>
            <p:cNvSpPr/>
            <p:nvPr/>
          </p:nvSpPr>
          <p:spPr>
            <a:xfrm>
              <a:off x="-23004" y="3597964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16"/>
            <p:cNvSpPr/>
            <p:nvPr/>
          </p:nvSpPr>
          <p:spPr>
            <a:xfrm>
              <a:off x="-23004" y="3924052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16"/>
            <p:cNvSpPr/>
            <p:nvPr/>
          </p:nvSpPr>
          <p:spPr>
            <a:xfrm>
              <a:off x="-23004" y="4271639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16"/>
            <p:cNvSpPr/>
            <p:nvPr/>
          </p:nvSpPr>
          <p:spPr>
            <a:xfrm>
              <a:off x="-23004" y="4619561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16"/>
            <p:cNvSpPr/>
            <p:nvPr/>
          </p:nvSpPr>
          <p:spPr>
            <a:xfrm>
              <a:off x="-23004" y="4945583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16"/>
            <p:cNvSpPr/>
            <p:nvPr/>
          </p:nvSpPr>
          <p:spPr>
            <a:xfrm>
              <a:off x="4732596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16"/>
            <p:cNvSpPr/>
            <p:nvPr/>
          </p:nvSpPr>
          <p:spPr>
            <a:xfrm>
              <a:off x="5058686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16"/>
            <p:cNvSpPr/>
            <p:nvPr/>
          </p:nvSpPr>
          <p:spPr>
            <a:xfrm>
              <a:off x="5406608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16"/>
            <p:cNvSpPr/>
            <p:nvPr/>
          </p:nvSpPr>
          <p:spPr>
            <a:xfrm>
              <a:off x="5754196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16"/>
            <p:cNvSpPr/>
            <p:nvPr/>
          </p:nvSpPr>
          <p:spPr>
            <a:xfrm>
              <a:off x="6080285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16"/>
            <p:cNvSpPr/>
            <p:nvPr/>
          </p:nvSpPr>
          <p:spPr>
            <a:xfrm>
              <a:off x="6428207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16"/>
            <p:cNvSpPr/>
            <p:nvPr/>
          </p:nvSpPr>
          <p:spPr>
            <a:xfrm>
              <a:off x="6775795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16"/>
            <p:cNvSpPr/>
            <p:nvPr/>
          </p:nvSpPr>
          <p:spPr>
            <a:xfrm>
              <a:off x="7101884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16"/>
            <p:cNvSpPr/>
            <p:nvPr/>
          </p:nvSpPr>
          <p:spPr>
            <a:xfrm>
              <a:off x="7449807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16"/>
            <p:cNvSpPr/>
            <p:nvPr/>
          </p:nvSpPr>
          <p:spPr>
            <a:xfrm>
              <a:off x="7797394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16"/>
            <p:cNvSpPr/>
            <p:nvPr/>
          </p:nvSpPr>
          <p:spPr>
            <a:xfrm>
              <a:off x="8123417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16"/>
            <p:cNvSpPr/>
            <p:nvPr/>
          </p:nvSpPr>
          <p:spPr>
            <a:xfrm>
              <a:off x="8471339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16"/>
            <p:cNvSpPr/>
            <p:nvPr/>
          </p:nvSpPr>
          <p:spPr>
            <a:xfrm>
              <a:off x="8828370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16"/>
            <p:cNvSpPr/>
            <p:nvPr/>
          </p:nvSpPr>
          <p:spPr>
            <a:xfrm>
              <a:off x="9154459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16"/>
            <p:cNvSpPr/>
            <p:nvPr/>
          </p:nvSpPr>
          <p:spPr>
            <a:xfrm>
              <a:off x="4732600" y="176275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16"/>
            <p:cNvSpPr/>
            <p:nvPr/>
          </p:nvSpPr>
          <p:spPr>
            <a:xfrm>
              <a:off x="4732600" y="523862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16"/>
            <p:cNvSpPr/>
            <p:nvPr/>
          </p:nvSpPr>
          <p:spPr>
            <a:xfrm>
              <a:off x="4732600" y="849884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16"/>
            <p:cNvSpPr/>
            <p:nvPr/>
          </p:nvSpPr>
          <p:spPr>
            <a:xfrm>
              <a:off x="4732600" y="1197806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16"/>
            <p:cNvSpPr/>
            <p:nvPr/>
          </p:nvSpPr>
          <p:spPr>
            <a:xfrm>
              <a:off x="4732600" y="1554501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16"/>
            <p:cNvSpPr/>
            <p:nvPr/>
          </p:nvSpPr>
          <p:spPr>
            <a:xfrm>
              <a:off x="4732600" y="1880590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16"/>
            <p:cNvSpPr/>
            <p:nvPr/>
          </p:nvSpPr>
          <p:spPr>
            <a:xfrm>
              <a:off x="4732600" y="2228511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16"/>
            <p:cNvSpPr/>
            <p:nvPr/>
          </p:nvSpPr>
          <p:spPr>
            <a:xfrm>
              <a:off x="4732600" y="2576366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16"/>
            <p:cNvSpPr/>
            <p:nvPr/>
          </p:nvSpPr>
          <p:spPr>
            <a:xfrm>
              <a:off x="4732600" y="2902455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16"/>
            <p:cNvSpPr/>
            <p:nvPr/>
          </p:nvSpPr>
          <p:spPr>
            <a:xfrm>
              <a:off x="4732600" y="3250042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16"/>
            <p:cNvSpPr/>
            <p:nvPr/>
          </p:nvSpPr>
          <p:spPr>
            <a:xfrm>
              <a:off x="4732600" y="3597964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16"/>
            <p:cNvSpPr/>
            <p:nvPr/>
          </p:nvSpPr>
          <p:spPr>
            <a:xfrm>
              <a:off x="4732600" y="3924052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16"/>
            <p:cNvSpPr/>
            <p:nvPr/>
          </p:nvSpPr>
          <p:spPr>
            <a:xfrm>
              <a:off x="4732600" y="4271639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16"/>
            <p:cNvSpPr/>
            <p:nvPr/>
          </p:nvSpPr>
          <p:spPr>
            <a:xfrm>
              <a:off x="4732600" y="4619561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16"/>
            <p:cNvSpPr/>
            <p:nvPr/>
          </p:nvSpPr>
          <p:spPr>
            <a:xfrm>
              <a:off x="4732600" y="4945583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23" name="Google Shape;1323;p16"/>
          <p:cNvSpPr/>
          <p:nvPr/>
        </p:nvSpPr>
        <p:spPr>
          <a:xfrm>
            <a:off x="600600" y="1014000"/>
            <a:ext cx="7942800" cy="3748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4" name="Google Shape;1324;p16"/>
          <p:cNvSpPr/>
          <p:nvPr/>
        </p:nvSpPr>
        <p:spPr>
          <a:xfrm>
            <a:off x="794774" y="1172835"/>
            <a:ext cx="296828" cy="352438"/>
          </a:xfrm>
          <a:custGeom>
            <a:avLst/>
            <a:gdLst/>
            <a:ahLst/>
            <a:cxnLst/>
            <a:rect l="l" t="t" r="r" b="b"/>
            <a:pathLst>
              <a:path w="4776" h="5671" extrusionOk="0">
                <a:moveTo>
                  <a:pt x="1930" y="1294"/>
                </a:moveTo>
                <a:cubicBezTo>
                  <a:pt x="1930" y="995"/>
                  <a:pt x="1930" y="717"/>
                  <a:pt x="1930" y="438"/>
                </a:cubicBezTo>
                <a:cubicBezTo>
                  <a:pt x="1950" y="259"/>
                  <a:pt x="1930" y="0"/>
                  <a:pt x="2189" y="0"/>
                </a:cubicBezTo>
                <a:cubicBezTo>
                  <a:pt x="2268" y="20"/>
                  <a:pt x="2408" y="259"/>
                  <a:pt x="2428" y="418"/>
                </a:cubicBezTo>
                <a:cubicBezTo>
                  <a:pt x="2487" y="1015"/>
                  <a:pt x="2507" y="1612"/>
                  <a:pt x="2527" y="2209"/>
                </a:cubicBezTo>
                <a:cubicBezTo>
                  <a:pt x="2547" y="2308"/>
                  <a:pt x="2567" y="2388"/>
                  <a:pt x="2587" y="2487"/>
                </a:cubicBezTo>
                <a:cubicBezTo>
                  <a:pt x="2666" y="2428"/>
                  <a:pt x="2726" y="2368"/>
                  <a:pt x="2806" y="2308"/>
                </a:cubicBezTo>
                <a:cubicBezTo>
                  <a:pt x="3044" y="2070"/>
                  <a:pt x="3283" y="1811"/>
                  <a:pt x="3562" y="1572"/>
                </a:cubicBezTo>
                <a:cubicBezTo>
                  <a:pt x="3701" y="1433"/>
                  <a:pt x="3880" y="1234"/>
                  <a:pt x="4079" y="1433"/>
                </a:cubicBezTo>
                <a:cubicBezTo>
                  <a:pt x="4298" y="1652"/>
                  <a:pt x="4079" y="1811"/>
                  <a:pt x="3940" y="1950"/>
                </a:cubicBezTo>
                <a:cubicBezTo>
                  <a:pt x="3781" y="2109"/>
                  <a:pt x="3621" y="2249"/>
                  <a:pt x="3482" y="2408"/>
                </a:cubicBezTo>
                <a:cubicBezTo>
                  <a:pt x="3422" y="2468"/>
                  <a:pt x="3403" y="2527"/>
                  <a:pt x="3363" y="2567"/>
                </a:cubicBezTo>
                <a:cubicBezTo>
                  <a:pt x="3422" y="2587"/>
                  <a:pt x="3482" y="2607"/>
                  <a:pt x="3562" y="2607"/>
                </a:cubicBezTo>
                <a:cubicBezTo>
                  <a:pt x="3701" y="2627"/>
                  <a:pt x="3860" y="2587"/>
                  <a:pt x="3999" y="2627"/>
                </a:cubicBezTo>
                <a:cubicBezTo>
                  <a:pt x="4099" y="2666"/>
                  <a:pt x="4258" y="2746"/>
                  <a:pt x="4258" y="2865"/>
                </a:cubicBezTo>
                <a:cubicBezTo>
                  <a:pt x="4258" y="2985"/>
                  <a:pt x="4099" y="3084"/>
                  <a:pt x="3980" y="3104"/>
                </a:cubicBezTo>
                <a:cubicBezTo>
                  <a:pt x="3701" y="3164"/>
                  <a:pt x="3422" y="3164"/>
                  <a:pt x="3144" y="3204"/>
                </a:cubicBezTo>
                <a:cubicBezTo>
                  <a:pt x="3064" y="3204"/>
                  <a:pt x="3005" y="3243"/>
                  <a:pt x="2945" y="3263"/>
                </a:cubicBezTo>
                <a:cubicBezTo>
                  <a:pt x="2985" y="3303"/>
                  <a:pt x="3005" y="3383"/>
                  <a:pt x="3064" y="3423"/>
                </a:cubicBezTo>
                <a:cubicBezTo>
                  <a:pt x="3562" y="3900"/>
                  <a:pt x="4059" y="4358"/>
                  <a:pt x="4557" y="4835"/>
                </a:cubicBezTo>
                <a:cubicBezTo>
                  <a:pt x="4616" y="4875"/>
                  <a:pt x="4696" y="4935"/>
                  <a:pt x="4716" y="5014"/>
                </a:cubicBezTo>
                <a:cubicBezTo>
                  <a:pt x="4756" y="5074"/>
                  <a:pt x="4775" y="5193"/>
                  <a:pt x="4756" y="5233"/>
                </a:cubicBezTo>
                <a:cubicBezTo>
                  <a:pt x="4696" y="5293"/>
                  <a:pt x="4557" y="5352"/>
                  <a:pt x="4497" y="5333"/>
                </a:cubicBezTo>
                <a:cubicBezTo>
                  <a:pt x="4298" y="5233"/>
                  <a:pt x="4079" y="5134"/>
                  <a:pt x="3920" y="4994"/>
                </a:cubicBezTo>
                <a:cubicBezTo>
                  <a:pt x="3562" y="4676"/>
                  <a:pt x="3223" y="4318"/>
                  <a:pt x="2865" y="4000"/>
                </a:cubicBezTo>
                <a:cubicBezTo>
                  <a:pt x="2826" y="3940"/>
                  <a:pt x="2746" y="3920"/>
                  <a:pt x="2686" y="3880"/>
                </a:cubicBezTo>
                <a:cubicBezTo>
                  <a:pt x="2666" y="3960"/>
                  <a:pt x="2666" y="4019"/>
                  <a:pt x="2666" y="4099"/>
                </a:cubicBezTo>
                <a:cubicBezTo>
                  <a:pt x="2686" y="4517"/>
                  <a:pt x="2726" y="4955"/>
                  <a:pt x="2726" y="5372"/>
                </a:cubicBezTo>
                <a:cubicBezTo>
                  <a:pt x="2726" y="5472"/>
                  <a:pt x="2666" y="5651"/>
                  <a:pt x="2567" y="5671"/>
                </a:cubicBezTo>
                <a:cubicBezTo>
                  <a:pt x="2448" y="5671"/>
                  <a:pt x="2388" y="5512"/>
                  <a:pt x="2368" y="5432"/>
                </a:cubicBezTo>
                <a:cubicBezTo>
                  <a:pt x="2268" y="4994"/>
                  <a:pt x="2209" y="4577"/>
                  <a:pt x="2129" y="4139"/>
                </a:cubicBezTo>
                <a:cubicBezTo>
                  <a:pt x="2109" y="4079"/>
                  <a:pt x="2089" y="4000"/>
                  <a:pt x="2070" y="3940"/>
                </a:cubicBezTo>
                <a:cubicBezTo>
                  <a:pt x="2010" y="3980"/>
                  <a:pt x="1930" y="4019"/>
                  <a:pt x="1890" y="4079"/>
                </a:cubicBezTo>
                <a:cubicBezTo>
                  <a:pt x="1632" y="4338"/>
                  <a:pt x="1373" y="4616"/>
                  <a:pt x="1095" y="4875"/>
                </a:cubicBezTo>
                <a:cubicBezTo>
                  <a:pt x="1035" y="4955"/>
                  <a:pt x="876" y="5054"/>
                  <a:pt x="776" y="4974"/>
                </a:cubicBezTo>
                <a:cubicBezTo>
                  <a:pt x="697" y="4915"/>
                  <a:pt x="736" y="4736"/>
                  <a:pt x="796" y="4656"/>
                </a:cubicBezTo>
                <a:cubicBezTo>
                  <a:pt x="1035" y="4318"/>
                  <a:pt x="1294" y="3980"/>
                  <a:pt x="1552" y="3641"/>
                </a:cubicBezTo>
                <a:cubicBezTo>
                  <a:pt x="1572" y="3602"/>
                  <a:pt x="1592" y="3522"/>
                  <a:pt x="1632" y="3482"/>
                </a:cubicBezTo>
                <a:cubicBezTo>
                  <a:pt x="1572" y="3462"/>
                  <a:pt x="1512" y="3462"/>
                  <a:pt x="1453" y="3462"/>
                </a:cubicBezTo>
                <a:cubicBezTo>
                  <a:pt x="1095" y="3482"/>
                  <a:pt x="717" y="3502"/>
                  <a:pt x="358" y="3522"/>
                </a:cubicBezTo>
                <a:cubicBezTo>
                  <a:pt x="199" y="3522"/>
                  <a:pt x="0" y="3542"/>
                  <a:pt x="0" y="3323"/>
                </a:cubicBezTo>
                <a:cubicBezTo>
                  <a:pt x="20" y="3224"/>
                  <a:pt x="199" y="3064"/>
                  <a:pt x="319" y="3044"/>
                </a:cubicBezTo>
                <a:cubicBezTo>
                  <a:pt x="657" y="2985"/>
                  <a:pt x="995" y="2965"/>
                  <a:pt x="1313" y="2925"/>
                </a:cubicBezTo>
                <a:cubicBezTo>
                  <a:pt x="1433" y="2905"/>
                  <a:pt x="1532" y="2885"/>
                  <a:pt x="1632" y="2865"/>
                </a:cubicBezTo>
                <a:cubicBezTo>
                  <a:pt x="1572" y="2766"/>
                  <a:pt x="1512" y="2686"/>
                  <a:pt x="1433" y="2607"/>
                </a:cubicBezTo>
                <a:cubicBezTo>
                  <a:pt x="1174" y="2288"/>
                  <a:pt x="876" y="2010"/>
                  <a:pt x="617" y="1672"/>
                </a:cubicBezTo>
                <a:cubicBezTo>
                  <a:pt x="538" y="1572"/>
                  <a:pt x="398" y="1393"/>
                  <a:pt x="498" y="1294"/>
                </a:cubicBezTo>
                <a:cubicBezTo>
                  <a:pt x="597" y="1194"/>
                  <a:pt x="776" y="1353"/>
                  <a:pt x="876" y="1433"/>
                </a:cubicBezTo>
                <a:cubicBezTo>
                  <a:pt x="1194" y="1672"/>
                  <a:pt x="1473" y="1950"/>
                  <a:pt x="1771" y="2209"/>
                </a:cubicBezTo>
                <a:cubicBezTo>
                  <a:pt x="1831" y="2249"/>
                  <a:pt x="1890" y="2269"/>
                  <a:pt x="1950" y="2308"/>
                </a:cubicBezTo>
                <a:cubicBezTo>
                  <a:pt x="1970" y="2249"/>
                  <a:pt x="1970" y="2189"/>
                  <a:pt x="1970" y="2109"/>
                </a:cubicBezTo>
                <a:cubicBezTo>
                  <a:pt x="1970" y="1831"/>
                  <a:pt x="1950" y="1572"/>
                  <a:pt x="1930" y="1294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25" name="Google Shape;1325;p16"/>
          <p:cNvGrpSpPr/>
          <p:nvPr/>
        </p:nvGrpSpPr>
        <p:grpSpPr>
          <a:xfrm rot="4458991" flipH="1">
            <a:off x="5248835" y="528243"/>
            <a:ext cx="681692" cy="1165263"/>
            <a:chOff x="478350" y="474400"/>
            <a:chExt cx="344250" cy="588450"/>
          </a:xfrm>
        </p:grpSpPr>
        <p:sp>
          <p:nvSpPr>
            <p:cNvPr id="1326" name="Google Shape;1326;p16"/>
            <p:cNvSpPr/>
            <p:nvPr/>
          </p:nvSpPr>
          <p:spPr>
            <a:xfrm>
              <a:off x="478350" y="590800"/>
              <a:ext cx="58225" cy="311400"/>
            </a:xfrm>
            <a:custGeom>
              <a:avLst/>
              <a:gdLst/>
              <a:ahLst/>
              <a:cxnLst/>
              <a:rect l="l" t="t" r="r" b="b"/>
              <a:pathLst>
                <a:path w="2329" h="12456" extrusionOk="0">
                  <a:moveTo>
                    <a:pt x="1991" y="11421"/>
                  </a:moveTo>
                  <a:cubicBezTo>
                    <a:pt x="1851" y="10565"/>
                    <a:pt x="1652" y="9809"/>
                    <a:pt x="1493" y="9013"/>
                  </a:cubicBezTo>
                  <a:cubicBezTo>
                    <a:pt x="1175" y="8695"/>
                    <a:pt x="1314" y="8237"/>
                    <a:pt x="1195" y="7859"/>
                  </a:cubicBezTo>
                  <a:cubicBezTo>
                    <a:pt x="1155" y="7760"/>
                    <a:pt x="1095" y="7700"/>
                    <a:pt x="1075" y="7621"/>
                  </a:cubicBezTo>
                  <a:cubicBezTo>
                    <a:pt x="1035" y="7342"/>
                    <a:pt x="1055" y="7083"/>
                    <a:pt x="1016" y="6904"/>
                  </a:cubicBezTo>
                  <a:cubicBezTo>
                    <a:pt x="956" y="6646"/>
                    <a:pt x="916" y="6447"/>
                    <a:pt x="876" y="6208"/>
                  </a:cubicBezTo>
                  <a:cubicBezTo>
                    <a:pt x="817" y="5930"/>
                    <a:pt x="837" y="5651"/>
                    <a:pt x="817" y="5353"/>
                  </a:cubicBezTo>
                  <a:cubicBezTo>
                    <a:pt x="817" y="5193"/>
                    <a:pt x="737" y="5074"/>
                    <a:pt x="757" y="4935"/>
                  </a:cubicBezTo>
                  <a:cubicBezTo>
                    <a:pt x="757" y="4815"/>
                    <a:pt x="837" y="4696"/>
                    <a:pt x="837" y="4577"/>
                  </a:cubicBezTo>
                  <a:cubicBezTo>
                    <a:pt x="856" y="4378"/>
                    <a:pt x="757" y="4139"/>
                    <a:pt x="757" y="3940"/>
                  </a:cubicBezTo>
                  <a:cubicBezTo>
                    <a:pt x="757" y="3860"/>
                    <a:pt x="837" y="3781"/>
                    <a:pt x="856" y="3701"/>
                  </a:cubicBezTo>
                  <a:cubicBezTo>
                    <a:pt x="856" y="3622"/>
                    <a:pt x="777" y="3502"/>
                    <a:pt x="777" y="3442"/>
                  </a:cubicBezTo>
                  <a:cubicBezTo>
                    <a:pt x="797" y="3363"/>
                    <a:pt x="916" y="3283"/>
                    <a:pt x="876" y="3204"/>
                  </a:cubicBezTo>
                  <a:cubicBezTo>
                    <a:pt x="856" y="3064"/>
                    <a:pt x="837" y="2905"/>
                    <a:pt x="797" y="2766"/>
                  </a:cubicBezTo>
                  <a:cubicBezTo>
                    <a:pt x="936" y="2348"/>
                    <a:pt x="1035" y="1672"/>
                    <a:pt x="1075" y="1194"/>
                  </a:cubicBezTo>
                  <a:cubicBezTo>
                    <a:pt x="1075" y="1135"/>
                    <a:pt x="956" y="1135"/>
                    <a:pt x="996" y="1035"/>
                  </a:cubicBezTo>
                  <a:cubicBezTo>
                    <a:pt x="1155" y="677"/>
                    <a:pt x="976" y="438"/>
                    <a:pt x="1135" y="80"/>
                  </a:cubicBezTo>
                  <a:cubicBezTo>
                    <a:pt x="837" y="0"/>
                    <a:pt x="876" y="299"/>
                    <a:pt x="757" y="597"/>
                  </a:cubicBezTo>
                  <a:cubicBezTo>
                    <a:pt x="717" y="717"/>
                    <a:pt x="558" y="756"/>
                    <a:pt x="538" y="776"/>
                  </a:cubicBezTo>
                  <a:cubicBezTo>
                    <a:pt x="518" y="796"/>
                    <a:pt x="578" y="836"/>
                    <a:pt x="558" y="876"/>
                  </a:cubicBezTo>
                  <a:cubicBezTo>
                    <a:pt x="558" y="876"/>
                    <a:pt x="538" y="955"/>
                    <a:pt x="518" y="995"/>
                  </a:cubicBezTo>
                  <a:cubicBezTo>
                    <a:pt x="419" y="1174"/>
                    <a:pt x="439" y="1274"/>
                    <a:pt x="399" y="1433"/>
                  </a:cubicBezTo>
                  <a:cubicBezTo>
                    <a:pt x="399" y="1513"/>
                    <a:pt x="319" y="1552"/>
                    <a:pt x="299" y="1632"/>
                  </a:cubicBezTo>
                  <a:cubicBezTo>
                    <a:pt x="260" y="1811"/>
                    <a:pt x="279" y="2149"/>
                    <a:pt x="260" y="2249"/>
                  </a:cubicBezTo>
                  <a:cubicBezTo>
                    <a:pt x="260" y="2308"/>
                    <a:pt x="180" y="2388"/>
                    <a:pt x="160" y="2448"/>
                  </a:cubicBezTo>
                  <a:cubicBezTo>
                    <a:pt x="120" y="2746"/>
                    <a:pt x="80" y="3064"/>
                    <a:pt x="61" y="3363"/>
                  </a:cubicBezTo>
                  <a:cubicBezTo>
                    <a:pt x="41" y="3482"/>
                    <a:pt x="100" y="3622"/>
                    <a:pt x="100" y="3761"/>
                  </a:cubicBezTo>
                  <a:cubicBezTo>
                    <a:pt x="100" y="3840"/>
                    <a:pt x="21" y="3940"/>
                    <a:pt x="1" y="4000"/>
                  </a:cubicBezTo>
                  <a:cubicBezTo>
                    <a:pt x="1" y="4099"/>
                    <a:pt x="21" y="4179"/>
                    <a:pt x="21" y="4258"/>
                  </a:cubicBezTo>
                  <a:cubicBezTo>
                    <a:pt x="21" y="4855"/>
                    <a:pt x="41" y="5372"/>
                    <a:pt x="41" y="5830"/>
                  </a:cubicBezTo>
                  <a:cubicBezTo>
                    <a:pt x="41" y="6029"/>
                    <a:pt x="1" y="6208"/>
                    <a:pt x="21" y="6387"/>
                  </a:cubicBezTo>
                  <a:cubicBezTo>
                    <a:pt x="41" y="6566"/>
                    <a:pt x="120" y="6765"/>
                    <a:pt x="180" y="6944"/>
                  </a:cubicBezTo>
                  <a:cubicBezTo>
                    <a:pt x="260" y="7282"/>
                    <a:pt x="319" y="7521"/>
                    <a:pt x="399" y="7800"/>
                  </a:cubicBezTo>
                  <a:cubicBezTo>
                    <a:pt x="439" y="7919"/>
                    <a:pt x="538" y="8337"/>
                    <a:pt x="538" y="8496"/>
                  </a:cubicBezTo>
                  <a:cubicBezTo>
                    <a:pt x="538" y="8556"/>
                    <a:pt x="478" y="8576"/>
                    <a:pt x="498" y="8675"/>
                  </a:cubicBezTo>
                  <a:cubicBezTo>
                    <a:pt x="518" y="8775"/>
                    <a:pt x="598" y="8854"/>
                    <a:pt x="638" y="8974"/>
                  </a:cubicBezTo>
                  <a:cubicBezTo>
                    <a:pt x="677" y="9093"/>
                    <a:pt x="697" y="9232"/>
                    <a:pt x="737" y="9352"/>
                  </a:cubicBezTo>
                  <a:cubicBezTo>
                    <a:pt x="797" y="9590"/>
                    <a:pt x="936" y="9809"/>
                    <a:pt x="996" y="10048"/>
                  </a:cubicBezTo>
                  <a:cubicBezTo>
                    <a:pt x="1155" y="10665"/>
                    <a:pt x="1274" y="11321"/>
                    <a:pt x="1593" y="11958"/>
                  </a:cubicBezTo>
                  <a:cubicBezTo>
                    <a:pt x="1831" y="11958"/>
                    <a:pt x="1851" y="12356"/>
                    <a:pt x="2030" y="12455"/>
                  </a:cubicBezTo>
                  <a:cubicBezTo>
                    <a:pt x="2249" y="12376"/>
                    <a:pt x="2090" y="12137"/>
                    <a:pt x="2090" y="11958"/>
                  </a:cubicBezTo>
                  <a:cubicBezTo>
                    <a:pt x="2030" y="11859"/>
                    <a:pt x="2329" y="11918"/>
                    <a:pt x="2189" y="11779"/>
                  </a:cubicBezTo>
                  <a:cubicBezTo>
                    <a:pt x="2170" y="11600"/>
                    <a:pt x="2070" y="11520"/>
                    <a:pt x="1991" y="1142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16"/>
            <p:cNvSpPr/>
            <p:nvPr/>
          </p:nvSpPr>
          <p:spPr>
            <a:xfrm>
              <a:off x="549975" y="474400"/>
              <a:ext cx="272625" cy="588450"/>
            </a:xfrm>
            <a:custGeom>
              <a:avLst/>
              <a:gdLst/>
              <a:ahLst/>
              <a:cxnLst/>
              <a:rect l="l" t="t" r="r" b="b"/>
              <a:pathLst>
                <a:path w="10905" h="23538" extrusionOk="0">
                  <a:moveTo>
                    <a:pt x="3901" y="20494"/>
                  </a:moveTo>
                  <a:cubicBezTo>
                    <a:pt x="3960" y="20554"/>
                    <a:pt x="4020" y="20534"/>
                    <a:pt x="4060" y="20573"/>
                  </a:cubicBezTo>
                  <a:cubicBezTo>
                    <a:pt x="4279" y="20713"/>
                    <a:pt x="4378" y="20872"/>
                    <a:pt x="4498" y="20951"/>
                  </a:cubicBezTo>
                  <a:cubicBezTo>
                    <a:pt x="4597" y="21031"/>
                    <a:pt x="4637" y="21031"/>
                    <a:pt x="4677" y="21051"/>
                  </a:cubicBezTo>
                  <a:cubicBezTo>
                    <a:pt x="4716" y="21071"/>
                    <a:pt x="4677" y="21111"/>
                    <a:pt x="4716" y="21131"/>
                  </a:cubicBezTo>
                  <a:cubicBezTo>
                    <a:pt x="5074" y="21409"/>
                    <a:pt x="5532" y="21688"/>
                    <a:pt x="5910" y="21926"/>
                  </a:cubicBezTo>
                  <a:cubicBezTo>
                    <a:pt x="6010" y="21966"/>
                    <a:pt x="6129" y="22086"/>
                    <a:pt x="6228" y="22165"/>
                  </a:cubicBezTo>
                  <a:cubicBezTo>
                    <a:pt x="6348" y="22245"/>
                    <a:pt x="6487" y="22324"/>
                    <a:pt x="6626" y="22384"/>
                  </a:cubicBezTo>
                  <a:cubicBezTo>
                    <a:pt x="7104" y="22603"/>
                    <a:pt x="7641" y="22722"/>
                    <a:pt x="8019" y="22842"/>
                  </a:cubicBezTo>
                  <a:cubicBezTo>
                    <a:pt x="8059" y="22861"/>
                    <a:pt x="8039" y="22901"/>
                    <a:pt x="8079" y="22921"/>
                  </a:cubicBezTo>
                  <a:cubicBezTo>
                    <a:pt x="8119" y="22941"/>
                    <a:pt x="8139" y="22901"/>
                    <a:pt x="8198" y="22901"/>
                  </a:cubicBezTo>
                  <a:cubicBezTo>
                    <a:pt x="8616" y="23041"/>
                    <a:pt x="8934" y="23080"/>
                    <a:pt x="9312" y="23160"/>
                  </a:cubicBezTo>
                  <a:cubicBezTo>
                    <a:pt x="9611" y="23240"/>
                    <a:pt x="9909" y="23438"/>
                    <a:pt x="10228" y="23359"/>
                  </a:cubicBezTo>
                  <a:cubicBezTo>
                    <a:pt x="10367" y="23538"/>
                    <a:pt x="10586" y="23498"/>
                    <a:pt x="10765" y="23399"/>
                  </a:cubicBezTo>
                  <a:cubicBezTo>
                    <a:pt x="10745" y="23160"/>
                    <a:pt x="10884" y="23041"/>
                    <a:pt x="10904" y="22682"/>
                  </a:cubicBezTo>
                  <a:cubicBezTo>
                    <a:pt x="10864" y="22424"/>
                    <a:pt x="10566" y="22424"/>
                    <a:pt x="10446" y="22205"/>
                  </a:cubicBezTo>
                  <a:cubicBezTo>
                    <a:pt x="10327" y="22304"/>
                    <a:pt x="10248" y="22145"/>
                    <a:pt x="10168" y="22145"/>
                  </a:cubicBezTo>
                  <a:cubicBezTo>
                    <a:pt x="10088" y="22145"/>
                    <a:pt x="10009" y="22185"/>
                    <a:pt x="9929" y="22185"/>
                  </a:cubicBezTo>
                  <a:cubicBezTo>
                    <a:pt x="9671" y="22205"/>
                    <a:pt x="9511" y="22066"/>
                    <a:pt x="9332" y="22006"/>
                  </a:cubicBezTo>
                  <a:cubicBezTo>
                    <a:pt x="9113" y="21966"/>
                    <a:pt x="8875" y="21946"/>
                    <a:pt x="8656" y="21887"/>
                  </a:cubicBezTo>
                  <a:cubicBezTo>
                    <a:pt x="8497" y="21867"/>
                    <a:pt x="8278" y="21747"/>
                    <a:pt x="8119" y="21747"/>
                  </a:cubicBezTo>
                  <a:cubicBezTo>
                    <a:pt x="8119" y="21747"/>
                    <a:pt x="8059" y="21827"/>
                    <a:pt x="8039" y="21827"/>
                  </a:cubicBezTo>
                  <a:cubicBezTo>
                    <a:pt x="7920" y="21867"/>
                    <a:pt x="7860" y="21688"/>
                    <a:pt x="7780" y="21648"/>
                  </a:cubicBezTo>
                  <a:cubicBezTo>
                    <a:pt x="7581" y="21548"/>
                    <a:pt x="7382" y="21509"/>
                    <a:pt x="7203" y="21429"/>
                  </a:cubicBezTo>
                  <a:cubicBezTo>
                    <a:pt x="6905" y="21310"/>
                    <a:pt x="6626" y="21210"/>
                    <a:pt x="6388" y="21031"/>
                  </a:cubicBezTo>
                  <a:cubicBezTo>
                    <a:pt x="6268" y="20932"/>
                    <a:pt x="6169" y="20772"/>
                    <a:pt x="6049" y="20693"/>
                  </a:cubicBezTo>
                  <a:cubicBezTo>
                    <a:pt x="5870" y="20554"/>
                    <a:pt x="5632" y="20474"/>
                    <a:pt x="5433" y="20355"/>
                  </a:cubicBezTo>
                  <a:cubicBezTo>
                    <a:pt x="4955" y="20096"/>
                    <a:pt x="4537" y="19778"/>
                    <a:pt x="4219" y="19320"/>
                  </a:cubicBezTo>
                  <a:cubicBezTo>
                    <a:pt x="4100" y="19280"/>
                    <a:pt x="3980" y="19201"/>
                    <a:pt x="3861" y="19141"/>
                  </a:cubicBezTo>
                  <a:cubicBezTo>
                    <a:pt x="3841" y="19022"/>
                    <a:pt x="3761" y="19002"/>
                    <a:pt x="3682" y="18922"/>
                  </a:cubicBezTo>
                  <a:cubicBezTo>
                    <a:pt x="3582" y="18823"/>
                    <a:pt x="3483" y="18683"/>
                    <a:pt x="3363" y="18544"/>
                  </a:cubicBezTo>
                  <a:cubicBezTo>
                    <a:pt x="3264" y="18405"/>
                    <a:pt x="3145" y="18265"/>
                    <a:pt x="3005" y="18146"/>
                  </a:cubicBezTo>
                  <a:cubicBezTo>
                    <a:pt x="3025" y="17828"/>
                    <a:pt x="2846" y="17629"/>
                    <a:pt x="2667" y="17410"/>
                  </a:cubicBezTo>
                  <a:cubicBezTo>
                    <a:pt x="2428" y="17171"/>
                    <a:pt x="2150" y="16714"/>
                    <a:pt x="2010" y="16455"/>
                  </a:cubicBezTo>
                  <a:cubicBezTo>
                    <a:pt x="1971" y="16395"/>
                    <a:pt x="2030" y="16355"/>
                    <a:pt x="2010" y="16336"/>
                  </a:cubicBezTo>
                  <a:cubicBezTo>
                    <a:pt x="1951" y="16196"/>
                    <a:pt x="1871" y="16057"/>
                    <a:pt x="1812" y="15918"/>
                  </a:cubicBezTo>
                  <a:cubicBezTo>
                    <a:pt x="1672" y="15540"/>
                    <a:pt x="1573" y="15142"/>
                    <a:pt x="1414" y="14784"/>
                  </a:cubicBezTo>
                  <a:cubicBezTo>
                    <a:pt x="1553" y="14644"/>
                    <a:pt x="1354" y="14505"/>
                    <a:pt x="1334" y="14386"/>
                  </a:cubicBezTo>
                  <a:cubicBezTo>
                    <a:pt x="1274" y="14107"/>
                    <a:pt x="1274" y="13848"/>
                    <a:pt x="1215" y="13570"/>
                  </a:cubicBezTo>
                  <a:cubicBezTo>
                    <a:pt x="1155" y="13331"/>
                    <a:pt x="1155" y="13132"/>
                    <a:pt x="1155" y="12933"/>
                  </a:cubicBezTo>
                  <a:cubicBezTo>
                    <a:pt x="1115" y="12555"/>
                    <a:pt x="1036" y="12277"/>
                    <a:pt x="996" y="11978"/>
                  </a:cubicBezTo>
                  <a:cubicBezTo>
                    <a:pt x="976" y="11859"/>
                    <a:pt x="1016" y="11759"/>
                    <a:pt x="996" y="11660"/>
                  </a:cubicBezTo>
                  <a:cubicBezTo>
                    <a:pt x="976" y="11560"/>
                    <a:pt x="896" y="11461"/>
                    <a:pt x="896" y="11361"/>
                  </a:cubicBezTo>
                  <a:cubicBezTo>
                    <a:pt x="896" y="11282"/>
                    <a:pt x="936" y="11182"/>
                    <a:pt x="956" y="11083"/>
                  </a:cubicBezTo>
                  <a:cubicBezTo>
                    <a:pt x="956" y="10884"/>
                    <a:pt x="956" y="10685"/>
                    <a:pt x="916" y="10566"/>
                  </a:cubicBezTo>
                  <a:cubicBezTo>
                    <a:pt x="916" y="10506"/>
                    <a:pt x="936" y="10387"/>
                    <a:pt x="936" y="10387"/>
                  </a:cubicBezTo>
                  <a:cubicBezTo>
                    <a:pt x="916" y="10227"/>
                    <a:pt x="856" y="10088"/>
                    <a:pt x="856" y="9949"/>
                  </a:cubicBezTo>
                  <a:cubicBezTo>
                    <a:pt x="876" y="9849"/>
                    <a:pt x="956" y="9750"/>
                    <a:pt x="956" y="9630"/>
                  </a:cubicBezTo>
                  <a:cubicBezTo>
                    <a:pt x="956" y="9451"/>
                    <a:pt x="856" y="9233"/>
                    <a:pt x="856" y="9054"/>
                  </a:cubicBezTo>
                  <a:cubicBezTo>
                    <a:pt x="856" y="8755"/>
                    <a:pt x="996" y="8496"/>
                    <a:pt x="956" y="8238"/>
                  </a:cubicBezTo>
                  <a:cubicBezTo>
                    <a:pt x="717" y="8158"/>
                    <a:pt x="996" y="8178"/>
                    <a:pt x="1016" y="8138"/>
                  </a:cubicBezTo>
                  <a:cubicBezTo>
                    <a:pt x="1036" y="8098"/>
                    <a:pt x="996" y="7979"/>
                    <a:pt x="1016" y="7919"/>
                  </a:cubicBezTo>
                  <a:cubicBezTo>
                    <a:pt x="1055" y="7621"/>
                    <a:pt x="1055" y="7263"/>
                    <a:pt x="976" y="7084"/>
                  </a:cubicBezTo>
                  <a:cubicBezTo>
                    <a:pt x="1155" y="6447"/>
                    <a:pt x="1394" y="5552"/>
                    <a:pt x="1235" y="4915"/>
                  </a:cubicBezTo>
                  <a:cubicBezTo>
                    <a:pt x="1354" y="4915"/>
                    <a:pt x="1294" y="4796"/>
                    <a:pt x="1294" y="4756"/>
                  </a:cubicBezTo>
                  <a:cubicBezTo>
                    <a:pt x="1374" y="4477"/>
                    <a:pt x="1573" y="4239"/>
                    <a:pt x="1652" y="4060"/>
                  </a:cubicBezTo>
                  <a:cubicBezTo>
                    <a:pt x="1672" y="4000"/>
                    <a:pt x="1652" y="3920"/>
                    <a:pt x="1692" y="3861"/>
                  </a:cubicBezTo>
                  <a:cubicBezTo>
                    <a:pt x="1871" y="3542"/>
                    <a:pt x="2090" y="3224"/>
                    <a:pt x="2269" y="2886"/>
                  </a:cubicBezTo>
                  <a:cubicBezTo>
                    <a:pt x="2349" y="2727"/>
                    <a:pt x="2408" y="2528"/>
                    <a:pt x="2508" y="2289"/>
                  </a:cubicBezTo>
                  <a:cubicBezTo>
                    <a:pt x="2548" y="2189"/>
                    <a:pt x="2607" y="2110"/>
                    <a:pt x="2627" y="2090"/>
                  </a:cubicBezTo>
                  <a:cubicBezTo>
                    <a:pt x="2667" y="2030"/>
                    <a:pt x="2687" y="1951"/>
                    <a:pt x="2727" y="1871"/>
                  </a:cubicBezTo>
                  <a:cubicBezTo>
                    <a:pt x="2806" y="1592"/>
                    <a:pt x="3025" y="1354"/>
                    <a:pt x="3125" y="1115"/>
                  </a:cubicBezTo>
                  <a:cubicBezTo>
                    <a:pt x="3145" y="1075"/>
                    <a:pt x="3125" y="996"/>
                    <a:pt x="3145" y="936"/>
                  </a:cubicBezTo>
                  <a:cubicBezTo>
                    <a:pt x="3184" y="797"/>
                    <a:pt x="3264" y="677"/>
                    <a:pt x="3284" y="618"/>
                  </a:cubicBezTo>
                  <a:cubicBezTo>
                    <a:pt x="3284" y="478"/>
                    <a:pt x="3423" y="399"/>
                    <a:pt x="3383" y="259"/>
                  </a:cubicBezTo>
                  <a:cubicBezTo>
                    <a:pt x="3483" y="299"/>
                    <a:pt x="3622" y="80"/>
                    <a:pt x="3463" y="1"/>
                  </a:cubicBezTo>
                  <a:cubicBezTo>
                    <a:pt x="3204" y="120"/>
                    <a:pt x="2985" y="498"/>
                    <a:pt x="2727" y="538"/>
                  </a:cubicBezTo>
                  <a:cubicBezTo>
                    <a:pt x="2806" y="836"/>
                    <a:pt x="2508" y="916"/>
                    <a:pt x="2309" y="1175"/>
                  </a:cubicBezTo>
                  <a:cubicBezTo>
                    <a:pt x="2249" y="1254"/>
                    <a:pt x="2229" y="1393"/>
                    <a:pt x="2150" y="1473"/>
                  </a:cubicBezTo>
                  <a:cubicBezTo>
                    <a:pt x="2070" y="1592"/>
                    <a:pt x="1931" y="1692"/>
                    <a:pt x="1871" y="1811"/>
                  </a:cubicBezTo>
                  <a:cubicBezTo>
                    <a:pt x="1812" y="1911"/>
                    <a:pt x="1812" y="2070"/>
                    <a:pt x="1772" y="2169"/>
                  </a:cubicBezTo>
                  <a:cubicBezTo>
                    <a:pt x="1613" y="2547"/>
                    <a:pt x="1354" y="2786"/>
                    <a:pt x="1374" y="3085"/>
                  </a:cubicBezTo>
                  <a:cubicBezTo>
                    <a:pt x="1215" y="3184"/>
                    <a:pt x="1274" y="3363"/>
                    <a:pt x="1274" y="3522"/>
                  </a:cubicBezTo>
                  <a:cubicBezTo>
                    <a:pt x="1155" y="3761"/>
                    <a:pt x="1175" y="3801"/>
                    <a:pt x="1115" y="3980"/>
                  </a:cubicBezTo>
                  <a:cubicBezTo>
                    <a:pt x="1215" y="4398"/>
                    <a:pt x="956" y="4696"/>
                    <a:pt x="797" y="5054"/>
                  </a:cubicBezTo>
                  <a:cubicBezTo>
                    <a:pt x="558" y="5572"/>
                    <a:pt x="518" y="6089"/>
                    <a:pt x="379" y="6467"/>
                  </a:cubicBezTo>
                  <a:cubicBezTo>
                    <a:pt x="478" y="6905"/>
                    <a:pt x="220" y="7323"/>
                    <a:pt x="339" y="7740"/>
                  </a:cubicBezTo>
                  <a:cubicBezTo>
                    <a:pt x="120" y="7860"/>
                    <a:pt x="100" y="8357"/>
                    <a:pt x="200" y="8556"/>
                  </a:cubicBezTo>
                  <a:cubicBezTo>
                    <a:pt x="1" y="8735"/>
                    <a:pt x="120" y="8994"/>
                    <a:pt x="100" y="9252"/>
                  </a:cubicBezTo>
                  <a:cubicBezTo>
                    <a:pt x="81" y="9312"/>
                    <a:pt x="81" y="9392"/>
                    <a:pt x="61" y="9471"/>
                  </a:cubicBezTo>
                  <a:cubicBezTo>
                    <a:pt x="21" y="9750"/>
                    <a:pt x="81" y="10367"/>
                    <a:pt x="81" y="10546"/>
                  </a:cubicBezTo>
                  <a:cubicBezTo>
                    <a:pt x="61" y="10924"/>
                    <a:pt x="81" y="11242"/>
                    <a:pt x="200" y="11541"/>
                  </a:cubicBezTo>
                  <a:cubicBezTo>
                    <a:pt x="61" y="11600"/>
                    <a:pt x="160" y="11720"/>
                    <a:pt x="160" y="11799"/>
                  </a:cubicBezTo>
                  <a:cubicBezTo>
                    <a:pt x="120" y="12098"/>
                    <a:pt x="160" y="12356"/>
                    <a:pt x="180" y="12615"/>
                  </a:cubicBezTo>
                  <a:cubicBezTo>
                    <a:pt x="180" y="12814"/>
                    <a:pt x="100" y="13033"/>
                    <a:pt x="120" y="13232"/>
                  </a:cubicBezTo>
                  <a:cubicBezTo>
                    <a:pt x="120" y="13272"/>
                    <a:pt x="160" y="13291"/>
                    <a:pt x="180" y="13351"/>
                  </a:cubicBezTo>
                  <a:cubicBezTo>
                    <a:pt x="200" y="13411"/>
                    <a:pt x="140" y="13490"/>
                    <a:pt x="140" y="13510"/>
                  </a:cubicBezTo>
                  <a:cubicBezTo>
                    <a:pt x="200" y="13848"/>
                    <a:pt x="319" y="14187"/>
                    <a:pt x="399" y="14525"/>
                  </a:cubicBezTo>
                  <a:cubicBezTo>
                    <a:pt x="439" y="14724"/>
                    <a:pt x="399" y="14943"/>
                    <a:pt x="459" y="15142"/>
                  </a:cubicBezTo>
                  <a:cubicBezTo>
                    <a:pt x="518" y="15341"/>
                    <a:pt x="658" y="15520"/>
                    <a:pt x="717" y="15699"/>
                  </a:cubicBezTo>
                  <a:cubicBezTo>
                    <a:pt x="737" y="15798"/>
                    <a:pt x="737" y="15938"/>
                    <a:pt x="757" y="16057"/>
                  </a:cubicBezTo>
                  <a:cubicBezTo>
                    <a:pt x="797" y="16196"/>
                    <a:pt x="837" y="16336"/>
                    <a:pt x="896" y="16475"/>
                  </a:cubicBezTo>
                  <a:cubicBezTo>
                    <a:pt x="1016" y="16793"/>
                    <a:pt x="1135" y="17111"/>
                    <a:pt x="1314" y="17410"/>
                  </a:cubicBezTo>
                  <a:cubicBezTo>
                    <a:pt x="1394" y="17569"/>
                    <a:pt x="1553" y="17768"/>
                    <a:pt x="1593" y="17868"/>
                  </a:cubicBezTo>
                  <a:cubicBezTo>
                    <a:pt x="1593" y="17907"/>
                    <a:pt x="1672" y="17907"/>
                    <a:pt x="1672" y="17927"/>
                  </a:cubicBezTo>
                  <a:cubicBezTo>
                    <a:pt x="1712" y="18007"/>
                    <a:pt x="1752" y="18106"/>
                    <a:pt x="1812" y="18166"/>
                  </a:cubicBezTo>
                  <a:cubicBezTo>
                    <a:pt x="1851" y="18246"/>
                    <a:pt x="1951" y="18265"/>
                    <a:pt x="1991" y="18305"/>
                  </a:cubicBezTo>
                  <a:cubicBezTo>
                    <a:pt x="2190" y="18524"/>
                    <a:pt x="2607" y="19022"/>
                    <a:pt x="2568" y="19101"/>
                  </a:cubicBezTo>
                  <a:cubicBezTo>
                    <a:pt x="2548" y="19141"/>
                    <a:pt x="2647" y="19121"/>
                    <a:pt x="2647" y="19121"/>
                  </a:cubicBezTo>
                  <a:cubicBezTo>
                    <a:pt x="2667" y="19141"/>
                    <a:pt x="2707" y="19201"/>
                    <a:pt x="2747" y="19240"/>
                  </a:cubicBezTo>
                  <a:cubicBezTo>
                    <a:pt x="2826" y="19380"/>
                    <a:pt x="2886" y="19539"/>
                    <a:pt x="3005" y="19678"/>
                  </a:cubicBezTo>
                  <a:cubicBezTo>
                    <a:pt x="3105" y="19778"/>
                    <a:pt x="3264" y="19837"/>
                    <a:pt x="3363" y="19937"/>
                  </a:cubicBezTo>
                  <a:cubicBezTo>
                    <a:pt x="3443" y="20016"/>
                    <a:pt x="3463" y="20136"/>
                    <a:pt x="3542" y="20215"/>
                  </a:cubicBezTo>
                  <a:cubicBezTo>
                    <a:pt x="3622" y="20295"/>
                    <a:pt x="3761" y="20295"/>
                    <a:pt x="3841" y="20374"/>
                  </a:cubicBezTo>
                  <a:cubicBezTo>
                    <a:pt x="3841" y="20374"/>
                    <a:pt x="3861" y="20454"/>
                    <a:pt x="3901" y="2049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28" name="Google Shape;1328;p16"/>
          <p:cNvGrpSpPr/>
          <p:nvPr/>
        </p:nvGrpSpPr>
        <p:grpSpPr>
          <a:xfrm>
            <a:off x="600600" y="519300"/>
            <a:ext cx="7942800" cy="494700"/>
            <a:chOff x="600600" y="519300"/>
            <a:chExt cx="7942800" cy="494700"/>
          </a:xfrm>
        </p:grpSpPr>
        <p:sp>
          <p:nvSpPr>
            <p:cNvPr id="1329" name="Google Shape;1329;p16"/>
            <p:cNvSpPr/>
            <p:nvPr/>
          </p:nvSpPr>
          <p:spPr>
            <a:xfrm>
              <a:off x="600600" y="519300"/>
              <a:ext cx="7942800" cy="494700"/>
            </a:xfrm>
            <a:prstGeom prst="rect">
              <a:avLst/>
            </a:prstGeom>
            <a:solidFill>
              <a:schemeClr val="accent4"/>
            </a:solidFill>
            <a:ln w="381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30" name="Google Shape;1330;p16"/>
            <p:cNvGrpSpPr/>
            <p:nvPr/>
          </p:nvGrpSpPr>
          <p:grpSpPr>
            <a:xfrm>
              <a:off x="7542569" y="681111"/>
              <a:ext cx="789243" cy="171052"/>
              <a:chOff x="733775" y="310686"/>
              <a:chExt cx="789243" cy="171052"/>
            </a:xfrm>
          </p:grpSpPr>
          <p:sp>
            <p:nvSpPr>
              <p:cNvPr id="1331" name="Google Shape;1331;p16"/>
              <p:cNvSpPr/>
              <p:nvPr/>
            </p:nvSpPr>
            <p:spPr>
              <a:xfrm>
                <a:off x="1364945" y="310686"/>
                <a:ext cx="158072" cy="171052"/>
              </a:xfrm>
              <a:prstGeom prst="rect">
                <a:avLst/>
              </a:prstGeom>
            </p:spPr>
            <p:txBody>
              <a:bodyPr>
                <a:prstTxWarp prst="textPlain">
                  <a:avLst/>
                </a:prstTxWarp>
              </a:bodyPr>
              <a:lstStyle/>
              <a:p>
                <a:pPr lvl="0" algn="ctr"/>
                <a:r>
                  <a:rPr b="0" i="0">
                    <a:ln>
                      <a:noFill/>
                    </a:ln>
                    <a:solidFill>
                      <a:schemeClr val="lt2"/>
                    </a:solidFill>
                    <a:latin typeface="Gaegu;300"/>
                  </a:rPr>
                  <a:t>x</a:t>
                </a:r>
              </a:p>
            </p:txBody>
          </p:sp>
          <p:sp>
            <p:nvSpPr>
              <p:cNvPr id="1332" name="Google Shape;1332;p16"/>
              <p:cNvSpPr/>
              <p:nvPr/>
            </p:nvSpPr>
            <p:spPr>
              <a:xfrm>
                <a:off x="733775" y="385383"/>
                <a:ext cx="155474" cy="21652"/>
              </a:xfrm>
              <a:prstGeom prst="rect">
                <a:avLst/>
              </a:prstGeom>
            </p:spPr>
            <p:txBody>
              <a:bodyPr>
                <a:prstTxWarp prst="textPlain">
                  <a:avLst/>
                </a:prstTxWarp>
              </a:bodyPr>
              <a:lstStyle/>
              <a:p>
                <a:pPr lvl="0" algn="ctr"/>
                <a:r>
                  <a:rPr b="0" i="0">
                    <a:ln>
                      <a:noFill/>
                    </a:ln>
                    <a:solidFill>
                      <a:schemeClr val="lt2"/>
                    </a:solidFill>
                    <a:latin typeface="Gaegu;300"/>
                  </a:rPr>
                  <a:t>-</a:t>
                </a:r>
              </a:p>
            </p:txBody>
          </p:sp>
          <p:grpSp>
            <p:nvGrpSpPr>
              <p:cNvPr id="1333" name="Google Shape;1333;p16"/>
              <p:cNvGrpSpPr/>
              <p:nvPr/>
            </p:nvGrpSpPr>
            <p:grpSpPr>
              <a:xfrm>
                <a:off x="1015525" y="313175"/>
                <a:ext cx="184510" cy="164017"/>
                <a:chOff x="7228702" y="774508"/>
                <a:chExt cx="285046" cy="253347"/>
              </a:xfrm>
            </p:grpSpPr>
            <p:grpSp>
              <p:nvGrpSpPr>
                <p:cNvPr id="1334" name="Google Shape;1334;p16"/>
                <p:cNvGrpSpPr/>
                <p:nvPr/>
              </p:nvGrpSpPr>
              <p:grpSpPr>
                <a:xfrm>
                  <a:off x="7313001" y="774508"/>
                  <a:ext cx="200747" cy="228523"/>
                  <a:chOff x="7313001" y="774508"/>
                  <a:chExt cx="200747" cy="228523"/>
                </a:xfrm>
              </p:grpSpPr>
              <p:sp>
                <p:nvSpPr>
                  <p:cNvPr id="1335" name="Google Shape;1335;p16"/>
                  <p:cNvSpPr/>
                  <p:nvPr/>
                </p:nvSpPr>
                <p:spPr>
                  <a:xfrm>
                    <a:off x="7315737" y="774508"/>
                    <a:ext cx="198011" cy="2285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360" h="9811" extrusionOk="0">
                        <a:moveTo>
                          <a:pt x="0" y="0"/>
                        </a:moveTo>
                        <a:lnTo>
                          <a:pt x="9360" y="0"/>
                        </a:lnTo>
                        <a:lnTo>
                          <a:pt x="9135" y="9811"/>
                        </a:lnTo>
                        <a:lnTo>
                          <a:pt x="57" y="9699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</p:sp>
              <p:sp>
                <p:nvSpPr>
                  <p:cNvPr id="1336" name="Google Shape;1336;p16"/>
                  <p:cNvSpPr/>
                  <p:nvPr/>
                </p:nvSpPr>
                <p:spPr>
                  <a:xfrm>
                    <a:off x="7313001" y="778289"/>
                    <a:ext cx="200743" cy="2172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930" h="32566" extrusionOk="0">
                        <a:moveTo>
                          <a:pt x="30399" y="659"/>
                        </a:moveTo>
                        <a:cubicBezTo>
                          <a:pt x="35696" y="659"/>
                          <a:pt x="40992" y="748"/>
                          <a:pt x="46287" y="1032"/>
                        </a:cubicBezTo>
                        <a:cubicBezTo>
                          <a:pt x="46271" y="11283"/>
                          <a:pt x="46004" y="21534"/>
                          <a:pt x="46114" y="31801"/>
                        </a:cubicBezTo>
                        <a:cubicBezTo>
                          <a:pt x="40818" y="31890"/>
                          <a:pt x="35523" y="31916"/>
                          <a:pt x="30230" y="31916"/>
                        </a:cubicBezTo>
                        <a:cubicBezTo>
                          <a:pt x="22733" y="31916"/>
                          <a:pt x="15238" y="31864"/>
                          <a:pt x="7744" y="31864"/>
                        </a:cubicBezTo>
                        <a:cubicBezTo>
                          <a:pt x="5560" y="31864"/>
                          <a:pt x="3376" y="31868"/>
                          <a:pt x="1192" y="31879"/>
                        </a:cubicBezTo>
                        <a:cubicBezTo>
                          <a:pt x="925" y="21566"/>
                          <a:pt x="706" y="11252"/>
                          <a:pt x="659" y="923"/>
                        </a:cubicBezTo>
                        <a:lnTo>
                          <a:pt x="659" y="923"/>
                        </a:lnTo>
                        <a:cubicBezTo>
                          <a:pt x="1402" y="926"/>
                          <a:pt x="2145" y="928"/>
                          <a:pt x="2887" y="928"/>
                        </a:cubicBezTo>
                        <a:cubicBezTo>
                          <a:pt x="12055" y="928"/>
                          <a:pt x="21228" y="659"/>
                          <a:pt x="30399" y="659"/>
                        </a:cubicBezTo>
                        <a:close/>
                        <a:moveTo>
                          <a:pt x="30451" y="1"/>
                        </a:moveTo>
                        <a:cubicBezTo>
                          <a:pt x="21100" y="1"/>
                          <a:pt x="11743" y="284"/>
                          <a:pt x="2391" y="284"/>
                        </a:cubicBezTo>
                        <a:cubicBezTo>
                          <a:pt x="1792" y="284"/>
                          <a:pt x="1194" y="282"/>
                          <a:pt x="596" y="280"/>
                        </a:cubicBezTo>
                        <a:cubicBezTo>
                          <a:pt x="535" y="195"/>
                          <a:pt x="431" y="152"/>
                          <a:pt x="327" y="152"/>
                        </a:cubicBezTo>
                        <a:cubicBezTo>
                          <a:pt x="164" y="152"/>
                          <a:pt x="0" y="257"/>
                          <a:pt x="0" y="468"/>
                        </a:cubicBezTo>
                        <a:cubicBezTo>
                          <a:pt x="47" y="10986"/>
                          <a:pt x="267" y="21487"/>
                          <a:pt x="533" y="31989"/>
                        </a:cubicBezTo>
                        <a:cubicBezTo>
                          <a:pt x="533" y="32005"/>
                          <a:pt x="533" y="32020"/>
                          <a:pt x="549" y="32020"/>
                        </a:cubicBezTo>
                        <a:cubicBezTo>
                          <a:pt x="424" y="32224"/>
                          <a:pt x="518" y="32538"/>
                          <a:pt x="800" y="32538"/>
                        </a:cubicBezTo>
                        <a:cubicBezTo>
                          <a:pt x="3274" y="32522"/>
                          <a:pt x="5749" y="32517"/>
                          <a:pt x="8223" y="32517"/>
                        </a:cubicBezTo>
                        <a:cubicBezTo>
                          <a:pt x="15481" y="32517"/>
                          <a:pt x="22739" y="32566"/>
                          <a:pt x="29996" y="32566"/>
                        </a:cubicBezTo>
                        <a:cubicBezTo>
                          <a:pt x="35390" y="32566"/>
                          <a:pt x="40783" y="32539"/>
                          <a:pt x="46177" y="32444"/>
                        </a:cubicBezTo>
                        <a:cubicBezTo>
                          <a:pt x="46365" y="32444"/>
                          <a:pt x="46459" y="32318"/>
                          <a:pt x="46490" y="32162"/>
                        </a:cubicBezTo>
                        <a:cubicBezTo>
                          <a:pt x="46631" y="32146"/>
                          <a:pt x="46773" y="32052"/>
                          <a:pt x="46757" y="31848"/>
                        </a:cubicBezTo>
                        <a:cubicBezTo>
                          <a:pt x="46663" y="21409"/>
                          <a:pt x="46929" y="10954"/>
                          <a:pt x="46929" y="515"/>
                        </a:cubicBezTo>
                        <a:cubicBezTo>
                          <a:pt x="46929" y="300"/>
                          <a:pt x="46765" y="193"/>
                          <a:pt x="46602" y="193"/>
                        </a:cubicBezTo>
                        <a:cubicBezTo>
                          <a:pt x="46479" y="193"/>
                          <a:pt x="46356" y="253"/>
                          <a:pt x="46302" y="374"/>
                        </a:cubicBezTo>
                        <a:cubicBezTo>
                          <a:pt x="41022" y="91"/>
                          <a:pt x="35737" y="1"/>
                          <a:pt x="30451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 w="9525" cap="flat" cmpd="sng">
                    <a:solidFill>
                      <a:schemeClr val="lt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337" name="Google Shape;1337;p16"/>
                <p:cNvGrpSpPr/>
                <p:nvPr/>
              </p:nvGrpSpPr>
              <p:grpSpPr>
                <a:xfrm>
                  <a:off x="7228702" y="809455"/>
                  <a:ext cx="200757" cy="218400"/>
                  <a:chOff x="7269477" y="781280"/>
                  <a:chExt cx="200757" cy="218400"/>
                </a:xfrm>
              </p:grpSpPr>
              <p:sp>
                <p:nvSpPr>
                  <p:cNvPr id="1338" name="Google Shape;1338;p16"/>
                  <p:cNvSpPr/>
                  <p:nvPr/>
                </p:nvSpPr>
                <p:spPr>
                  <a:xfrm>
                    <a:off x="7269477" y="781280"/>
                    <a:ext cx="200749" cy="2172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360" h="9811" extrusionOk="0">
                        <a:moveTo>
                          <a:pt x="0" y="0"/>
                        </a:moveTo>
                        <a:lnTo>
                          <a:pt x="9360" y="0"/>
                        </a:lnTo>
                        <a:lnTo>
                          <a:pt x="9135" y="9811"/>
                        </a:lnTo>
                        <a:lnTo>
                          <a:pt x="57" y="9699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</p:sp>
              <p:sp>
                <p:nvSpPr>
                  <p:cNvPr id="1339" name="Google Shape;1339;p16"/>
                  <p:cNvSpPr/>
                  <p:nvPr/>
                </p:nvSpPr>
                <p:spPr>
                  <a:xfrm>
                    <a:off x="7269491" y="782465"/>
                    <a:ext cx="200743" cy="2172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930" h="32566" extrusionOk="0">
                        <a:moveTo>
                          <a:pt x="30399" y="659"/>
                        </a:moveTo>
                        <a:cubicBezTo>
                          <a:pt x="35696" y="659"/>
                          <a:pt x="40992" y="748"/>
                          <a:pt x="46287" y="1032"/>
                        </a:cubicBezTo>
                        <a:cubicBezTo>
                          <a:pt x="46271" y="11283"/>
                          <a:pt x="46004" y="21534"/>
                          <a:pt x="46114" y="31801"/>
                        </a:cubicBezTo>
                        <a:cubicBezTo>
                          <a:pt x="40818" y="31890"/>
                          <a:pt x="35523" y="31916"/>
                          <a:pt x="30230" y="31916"/>
                        </a:cubicBezTo>
                        <a:cubicBezTo>
                          <a:pt x="22733" y="31916"/>
                          <a:pt x="15238" y="31864"/>
                          <a:pt x="7744" y="31864"/>
                        </a:cubicBezTo>
                        <a:cubicBezTo>
                          <a:pt x="5560" y="31864"/>
                          <a:pt x="3376" y="31868"/>
                          <a:pt x="1192" y="31879"/>
                        </a:cubicBezTo>
                        <a:cubicBezTo>
                          <a:pt x="925" y="21566"/>
                          <a:pt x="706" y="11252"/>
                          <a:pt x="659" y="923"/>
                        </a:cubicBezTo>
                        <a:lnTo>
                          <a:pt x="659" y="923"/>
                        </a:lnTo>
                        <a:cubicBezTo>
                          <a:pt x="1402" y="926"/>
                          <a:pt x="2145" y="928"/>
                          <a:pt x="2887" y="928"/>
                        </a:cubicBezTo>
                        <a:cubicBezTo>
                          <a:pt x="12055" y="928"/>
                          <a:pt x="21228" y="659"/>
                          <a:pt x="30399" y="659"/>
                        </a:cubicBezTo>
                        <a:close/>
                        <a:moveTo>
                          <a:pt x="30451" y="1"/>
                        </a:moveTo>
                        <a:cubicBezTo>
                          <a:pt x="21100" y="1"/>
                          <a:pt x="11743" y="284"/>
                          <a:pt x="2391" y="284"/>
                        </a:cubicBezTo>
                        <a:cubicBezTo>
                          <a:pt x="1792" y="284"/>
                          <a:pt x="1194" y="282"/>
                          <a:pt x="596" y="280"/>
                        </a:cubicBezTo>
                        <a:cubicBezTo>
                          <a:pt x="535" y="195"/>
                          <a:pt x="431" y="152"/>
                          <a:pt x="327" y="152"/>
                        </a:cubicBezTo>
                        <a:cubicBezTo>
                          <a:pt x="164" y="152"/>
                          <a:pt x="0" y="257"/>
                          <a:pt x="0" y="468"/>
                        </a:cubicBezTo>
                        <a:cubicBezTo>
                          <a:pt x="47" y="10986"/>
                          <a:pt x="267" y="21487"/>
                          <a:pt x="533" y="31989"/>
                        </a:cubicBezTo>
                        <a:cubicBezTo>
                          <a:pt x="533" y="32005"/>
                          <a:pt x="533" y="32020"/>
                          <a:pt x="549" y="32020"/>
                        </a:cubicBezTo>
                        <a:cubicBezTo>
                          <a:pt x="424" y="32224"/>
                          <a:pt x="518" y="32538"/>
                          <a:pt x="800" y="32538"/>
                        </a:cubicBezTo>
                        <a:cubicBezTo>
                          <a:pt x="3274" y="32522"/>
                          <a:pt x="5749" y="32517"/>
                          <a:pt x="8223" y="32517"/>
                        </a:cubicBezTo>
                        <a:cubicBezTo>
                          <a:pt x="15481" y="32517"/>
                          <a:pt x="22739" y="32566"/>
                          <a:pt x="29996" y="32566"/>
                        </a:cubicBezTo>
                        <a:cubicBezTo>
                          <a:pt x="35390" y="32566"/>
                          <a:pt x="40783" y="32539"/>
                          <a:pt x="46177" y="32444"/>
                        </a:cubicBezTo>
                        <a:cubicBezTo>
                          <a:pt x="46365" y="32444"/>
                          <a:pt x="46459" y="32318"/>
                          <a:pt x="46490" y="32162"/>
                        </a:cubicBezTo>
                        <a:cubicBezTo>
                          <a:pt x="46631" y="32146"/>
                          <a:pt x="46773" y="32052"/>
                          <a:pt x="46757" y="31848"/>
                        </a:cubicBezTo>
                        <a:cubicBezTo>
                          <a:pt x="46663" y="21409"/>
                          <a:pt x="46929" y="10954"/>
                          <a:pt x="46929" y="515"/>
                        </a:cubicBezTo>
                        <a:cubicBezTo>
                          <a:pt x="46929" y="300"/>
                          <a:pt x="46765" y="193"/>
                          <a:pt x="46602" y="193"/>
                        </a:cubicBezTo>
                        <a:cubicBezTo>
                          <a:pt x="46479" y="193"/>
                          <a:pt x="46356" y="253"/>
                          <a:pt x="46302" y="374"/>
                        </a:cubicBezTo>
                        <a:cubicBezTo>
                          <a:pt x="41022" y="91"/>
                          <a:pt x="35737" y="1"/>
                          <a:pt x="30451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 w="9525" cap="flat" cmpd="sng">
                    <a:solidFill>
                      <a:schemeClr val="lt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grpSp>
          <p:nvGrpSpPr>
            <p:cNvPr id="1340" name="Google Shape;1340;p16"/>
            <p:cNvGrpSpPr/>
            <p:nvPr/>
          </p:nvGrpSpPr>
          <p:grpSpPr>
            <a:xfrm>
              <a:off x="812189" y="664537"/>
              <a:ext cx="800559" cy="204209"/>
              <a:chOff x="747420" y="664537"/>
              <a:chExt cx="800559" cy="204209"/>
            </a:xfrm>
          </p:grpSpPr>
          <p:grpSp>
            <p:nvGrpSpPr>
              <p:cNvPr id="1341" name="Google Shape;1341;p16"/>
              <p:cNvGrpSpPr/>
              <p:nvPr/>
            </p:nvGrpSpPr>
            <p:grpSpPr>
              <a:xfrm>
                <a:off x="1339984" y="664537"/>
                <a:ext cx="207995" cy="204209"/>
                <a:chOff x="1541700" y="658850"/>
                <a:chExt cx="253838" cy="249218"/>
              </a:xfrm>
            </p:grpSpPr>
            <p:sp>
              <p:nvSpPr>
                <p:cNvPr id="1342" name="Google Shape;1342;p16"/>
                <p:cNvSpPr/>
                <p:nvPr/>
              </p:nvSpPr>
              <p:spPr>
                <a:xfrm>
                  <a:off x="1541700" y="658850"/>
                  <a:ext cx="253838" cy="2492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27" h="16128" extrusionOk="0">
                      <a:moveTo>
                        <a:pt x="6489" y="697"/>
                      </a:moveTo>
                      <a:cubicBezTo>
                        <a:pt x="6850" y="1277"/>
                        <a:pt x="7179" y="1857"/>
                        <a:pt x="7524" y="2437"/>
                      </a:cubicBezTo>
                      <a:cubicBezTo>
                        <a:pt x="7595" y="2553"/>
                        <a:pt x="7692" y="2598"/>
                        <a:pt x="7788" y="2598"/>
                      </a:cubicBezTo>
                      <a:cubicBezTo>
                        <a:pt x="7861" y="2598"/>
                        <a:pt x="7933" y="2572"/>
                        <a:pt x="7994" y="2531"/>
                      </a:cubicBezTo>
                      <a:lnTo>
                        <a:pt x="8088" y="2531"/>
                      </a:lnTo>
                      <a:cubicBezTo>
                        <a:pt x="8274" y="2499"/>
                        <a:pt x="8456" y="2485"/>
                        <a:pt x="8637" y="2485"/>
                      </a:cubicBezTo>
                      <a:cubicBezTo>
                        <a:pt x="9083" y="2485"/>
                        <a:pt x="9518" y="2574"/>
                        <a:pt x="9953" y="2719"/>
                      </a:cubicBezTo>
                      <a:cubicBezTo>
                        <a:pt x="9987" y="2730"/>
                        <a:pt x="10020" y="2741"/>
                        <a:pt x="10053" y="2741"/>
                      </a:cubicBezTo>
                      <a:cubicBezTo>
                        <a:pt x="10067" y="2741"/>
                        <a:pt x="10081" y="2739"/>
                        <a:pt x="10094" y="2735"/>
                      </a:cubicBezTo>
                      <a:cubicBezTo>
                        <a:pt x="10116" y="2738"/>
                        <a:pt x="10137" y="2740"/>
                        <a:pt x="10158" y="2740"/>
                      </a:cubicBezTo>
                      <a:cubicBezTo>
                        <a:pt x="10230" y="2740"/>
                        <a:pt x="10300" y="2717"/>
                        <a:pt x="10361" y="2656"/>
                      </a:cubicBezTo>
                      <a:cubicBezTo>
                        <a:pt x="10847" y="2186"/>
                        <a:pt x="11348" y="1747"/>
                        <a:pt x="11881" y="1340"/>
                      </a:cubicBezTo>
                      <a:cubicBezTo>
                        <a:pt x="12054" y="1434"/>
                        <a:pt x="12242" y="1528"/>
                        <a:pt x="12414" y="1638"/>
                      </a:cubicBezTo>
                      <a:cubicBezTo>
                        <a:pt x="12242" y="2249"/>
                        <a:pt x="12069" y="2845"/>
                        <a:pt x="11897" y="3456"/>
                      </a:cubicBezTo>
                      <a:cubicBezTo>
                        <a:pt x="11756" y="3581"/>
                        <a:pt x="11725" y="3848"/>
                        <a:pt x="11928" y="3973"/>
                      </a:cubicBezTo>
                      <a:cubicBezTo>
                        <a:pt x="12477" y="4334"/>
                        <a:pt x="12869" y="4820"/>
                        <a:pt x="13167" y="5399"/>
                      </a:cubicBezTo>
                      <a:cubicBezTo>
                        <a:pt x="13198" y="5431"/>
                        <a:pt x="13214" y="5462"/>
                        <a:pt x="13245" y="5494"/>
                      </a:cubicBezTo>
                      <a:cubicBezTo>
                        <a:pt x="13292" y="5572"/>
                        <a:pt x="13386" y="5635"/>
                        <a:pt x="13511" y="5635"/>
                      </a:cubicBezTo>
                      <a:cubicBezTo>
                        <a:pt x="14185" y="5635"/>
                        <a:pt x="14859" y="5650"/>
                        <a:pt x="15518" y="5697"/>
                      </a:cubicBezTo>
                      <a:cubicBezTo>
                        <a:pt x="15596" y="5901"/>
                        <a:pt x="15659" y="6089"/>
                        <a:pt x="15706" y="6293"/>
                      </a:cubicBezTo>
                      <a:cubicBezTo>
                        <a:pt x="15126" y="6653"/>
                        <a:pt x="14546" y="6983"/>
                        <a:pt x="13966" y="7343"/>
                      </a:cubicBezTo>
                      <a:cubicBezTo>
                        <a:pt x="13935" y="7359"/>
                        <a:pt x="13903" y="7374"/>
                        <a:pt x="13888" y="7406"/>
                      </a:cubicBezTo>
                      <a:cubicBezTo>
                        <a:pt x="13778" y="7469"/>
                        <a:pt x="13700" y="7594"/>
                        <a:pt x="13731" y="7766"/>
                      </a:cubicBezTo>
                      <a:cubicBezTo>
                        <a:pt x="13888" y="8393"/>
                        <a:pt x="13856" y="9005"/>
                        <a:pt x="13684" y="9632"/>
                      </a:cubicBezTo>
                      <a:cubicBezTo>
                        <a:pt x="13684" y="9663"/>
                        <a:pt x="13684" y="9694"/>
                        <a:pt x="13684" y="9726"/>
                      </a:cubicBezTo>
                      <a:cubicBezTo>
                        <a:pt x="13653" y="9835"/>
                        <a:pt x="13668" y="9945"/>
                        <a:pt x="13762" y="10039"/>
                      </a:cubicBezTo>
                      <a:cubicBezTo>
                        <a:pt x="14264" y="10494"/>
                        <a:pt x="14750" y="10980"/>
                        <a:pt x="15220" y="11465"/>
                      </a:cubicBezTo>
                      <a:cubicBezTo>
                        <a:pt x="15126" y="11669"/>
                        <a:pt x="15048" y="11842"/>
                        <a:pt x="14938" y="12030"/>
                      </a:cubicBezTo>
                      <a:cubicBezTo>
                        <a:pt x="14280" y="11904"/>
                        <a:pt x="13637" y="11748"/>
                        <a:pt x="12979" y="11622"/>
                      </a:cubicBezTo>
                      <a:cubicBezTo>
                        <a:pt x="12947" y="11614"/>
                        <a:pt x="12916" y="11610"/>
                        <a:pt x="12886" y="11610"/>
                      </a:cubicBezTo>
                      <a:cubicBezTo>
                        <a:pt x="12857" y="11610"/>
                        <a:pt x="12830" y="11614"/>
                        <a:pt x="12806" y="11622"/>
                      </a:cubicBezTo>
                      <a:cubicBezTo>
                        <a:pt x="12777" y="11615"/>
                        <a:pt x="12748" y="11611"/>
                        <a:pt x="12718" y="11611"/>
                      </a:cubicBezTo>
                      <a:cubicBezTo>
                        <a:pt x="12618" y="11611"/>
                        <a:pt x="12518" y="11655"/>
                        <a:pt x="12446" y="11763"/>
                      </a:cubicBezTo>
                      <a:cubicBezTo>
                        <a:pt x="12069" y="12281"/>
                        <a:pt x="11552" y="12672"/>
                        <a:pt x="10972" y="12939"/>
                      </a:cubicBezTo>
                      <a:cubicBezTo>
                        <a:pt x="10925" y="12970"/>
                        <a:pt x="10878" y="13002"/>
                        <a:pt x="10863" y="13033"/>
                      </a:cubicBezTo>
                      <a:cubicBezTo>
                        <a:pt x="10784" y="13080"/>
                        <a:pt x="10737" y="13158"/>
                        <a:pt x="10737" y="13268"/>
                      </a:cubicBezTo>
                      <a:cubicBezTo>
                        <a:pt x="10706" y="13942"/>
                        <a:pt x="10674" y="14616"/>
                        <a:pt x="10596" y="15274"/>
                      </a:cubicBezTo>
                      <a:cubicBezTo>
                        <a:pt x="10392" y="15337"/>
                        <a:pt x="10189" y="15384"/>
                        <a:pt x="9985" y="15431"/>
                      </a:cubicBezTo>
                      <a:cubicBezTo>
                        <a:pt x="9687" y="14882"/>
                        <a:pt x="9389" y="14334"/>
                        <a:pt x="9091" y="13785"/>
                      </a:cubicBezTo>
                      <a:cubicBezTo>
                        <a:pt x="9091" y="13616"/>
                        <a:pt x="8951" y="13434"/>
                        <a:pt x="8752" y="13434"/>
                      </a:cubicBezTo>
                      <a:cubicBezTo>
                        <a:pt x="8730" y="13434"/>
                        <a:pt x="8707" y="13436"/>
                        <a:pt x="8684" y="13440"/>
                      </a:cubicBezTo>
                      <a:cubicBezTo>
                        <a:pt x="8460" y="13484"/>
                        <a:pt x="8240" y="13505"/>
                        <a:pt x="8021" y="13505"/>
                      </a:cubicBezTo>
                      <a:cubicBezTo>
                        <a:pt x="7613" y="13505"/>
                        <a:pt x="7211" y="13432"/>
                        <a:pt x="6803" y="13299"/>
                      </a:cubicBezTo>
                      <a:cubicBezTo>
                        <a:pt x="6772" y="13284"/>
                        <a:pt x="6724" y="13284"/>
                        <a:pt x="6693" y="13284"/>
                      </a:cubicBezTo>
                      <a:cubicBezTo>
                        <a:pt x="6673" y="13280"/>
                        <a:pt x="6652" y="13278"/>
                        <a:pt x="6631" y="13278"/>
                      </a:cubicBezTo>
                      <a:cubicBezTo>
                        <a:pt x="6553" y="13278"/>
                        <a:pt x="6472" y="13304"/>
                        <a:pt x="6411" y="13378"/>
                      </a:cubicBezTo>
                      <a:cubicBezTo>
                        <a:pt x="5925" y="13848"/>
                        <a:pt x="5439" y="14303"/>
                        <a:pt x="4922" y="14741"/>
                      </a:cubicBezTo>
                      <a:cubicBezTo>
                        <a:pt x="4734" y="14663"/>
                        <a:pt x="4546" y="14553"/>
                        <a:pt x="4373" y="14444"/>
                      </a:cubicBezTo>
                      <a:cubicBezTo>
                        <a:pt x="4530" y="13801"/>
                        <a:pt x="4718" y="13143"/>
                        <a:pt x="4875" y="12500"/>
                      </a:cubicBezTo>
                      <a:cubicBezTo>
                        <a:pt x="4922" y="12312"/>
                        <a:pt x="4828" y="12186"/>
                        <a:pt x="4702" y="12124"/>
                      </a:cubicBezTo>
                      <a:cubicBezTo>
                        <a:pt x="4687" y="12092"/>
                        <a:pt x="4655" y="12077"/>
                        <a:pt x="4624" y="12061"/>
                      </a:cubicBezTo>
                      <a:cubicBezTo>
                        <a:pt x="4060" y="11716"/>
                        <a:pt x="3637" y="11262"/>
                        <a:pt x="3323" y="10697"/>
                      </a:cubicBezTo>
                      <a:cubicBezTo>
                        <a:pt x="3307" y="10666"/>
                        <a:pt x="3276" y="10635"/>
                        <a:pt x="3260" y="10619"/>
                      </a:cubicBezTo>
                      <a:cubicBezTo>
                        <a:pt x="3213" y="10525"/>
                        <a:pt x="3119" y="10462"/>
                        <a:pt x="2978" y="10462"/>
                      </a:cubicBezTo>
                      <a:cubicBezTo>
                        <a:pt x="2562" y="10482"/>
                        <a:pt x="2145" y="10495"/>
                        <a:pt x="1725" y="10495"/>
                      </a:cubicBezTo>
                      <a:cubicBezTo>
                        <a:pt x="1465" y="10495"/>
                        <a:pt x="1204" y="10490"/>
                        <a:pt x="941" y="10478"/>
                      </a:cubicBezTo>
                      <a:cubicBezTo>
                        <a:pt x="862" y="10290"/>
                        <a:pt x="800" y="10086"/>
                        <a:pt x="737" y="9898"/>
                      </a:cubicBezTo>
                      <a:cubicBezTo>
                        <a:pt x="1301" y="9522"/>
                        <a:pt x="1865" y="9161"/>
                        <a:pt x="2430" y="8785"/>
                      </a:cubicBezTo>
                      <a:cubicBezTo>
                        <a:pt x="2477" y="8754"/>
                        <a:pt x="2524" y="8707"/>
                        <a:pt x="2539" y="8660"/>
                      </a:cubicBezTo>
                      <a:cubicBezTo>
                        <a:pt x="2649" y="8581"/>
                        <a:pt x="2728" y="8456"/>
                        <a:pt x="2696" y="8299"/>
                      </a:cubicBezTo>
                      <a:cubicBezTo>
                        <a:pt x="2602" y="7672"/>
                        <a:pt x="2681" y="7045"/>
                        <a:pt x="2900" y="6450"/>
                      </a:cubicBezTo>
                      <a:cubicBezTo>
                        <a:pt x="2916" y="6387"/>
                        <a:pt x="2931" y="6340"/>
                        <a:pt x="2916" y="6293"/>
                      </a:cubicBezTo>
                      <a:cubicBezTo>
                        <a:pt x="2931" y="6215"/>
                        <a:pt x="2916" y="6121"/>
                        <a:pt x="2837" y="6042"/>
                      </a:cubicBezTo>
                      <a:cubicBezTo>
                        <a:pt x="2383" y="5541"/>
                        <a:pt x="1944" y="5039"/>
                        <a:pt x="1521" y="4522"/>
                      </a:cubicBezTo>
                      <a:cubicBezTo>
                        <a:pt x="1615" y="4334"/>
                        <a:pt x="1724" y="4161"/>
                        <a:pt x="1834" y="3973"/>
                      </a:cubicBezTo>
                      <a:cubicBezTo>
                        <a:pt x="2430" y="4146"/>
                        <a:pt x="3025" y="4334"/>
                        <a:pt x="3637" y="4506"/>
                      </a:cubicBezTo>
                      <a:cubicBezTo>
                        <a:pt x="3698" y="4575"/>
                        <a:pt x="3793" y="4618"/>
                        <a:pt x="3891" y="4618"/>
                      </a:cubicBezTo>
                      <a:cubicBezTo>
                        <a:pt x="3993" y="4618"/>
                        <a:pt x="4097" y="4571"/>
                        <a:pt x="4170" y="4459"/>
                      </a:cubicBezTo>
                      <a:cubicBezTo>
                        <a:pt x="4514" y="3926"/>
                        <a:pt x="5016" y="3534"/>
                        <a:pt x="5580" y="3236"/>
                      </a:cubicBezTo>
                      <a:cubicBezTo>
                        <a:pt x="5627" y="3205"/>
                        <a:pt x="5659" y="3189"/>
                        <a:pt x="5690" y="3158"/>
                      </a:cubicBezTo>
                      <a:cubicBezTo>
                        <a:pt x="5768" y="3111"/>
                        <a:pt x="5815" y="3017"/>
                        <a:pt x="5815" y="2892"/>
                      </a:cubicBezTo>
                      <a:cubicBezTo>
                        <a:pt x="5815" y="2218"/>
                        <a:pt x="5847" y="1559"/>
                        <a:pt x="5894" y="885"/>
                      </a:cubicBezTo>
                      <a:cubicBezTo>
                        <a:pt x="6098" y="807"/>
                        <a:pt x="6286" y="744"/>
                        <a:pt x="6489" y="697"/>
                      </a:cubicBezTo>
                      <a:close/>
                      <a:moveTo>
                        <a:pt x="6651" y="1"/>
                      </a:moveTo>
                      <a:cubicBezTo>
                        <a:pt x="6629" y="1"/>
                        <a:pt x="6607" y="3"/>
                        <a:pt x="6583" y="8"/>
                      </a:cubicBezTo>
                      <a:cubicBezTo>
                        <a:pt x="6223" y="86"/>
                        <a:pt x="5862" y="180"/>
                        <a:pt x="5518" y="321"/>
                      </a:cubicBezTo>
                      <a:cubicBezTo>
                        <a:pt x="5424" y="368"/>
                        <a:pt x="5345" y="431"/>
                        <a:pt x="5298" y="525"/>
                      </a:cubicBezTo>
                      <a:cubicBezTo>
                        <a:pt x="5298" y="525"/>
                        <a:pt x="5298" y="540"/>
                        <a:pt x="5298" y="540"/>
                      </a:cubicBezTo>
                      <a:cubicBezTo>
                        <a:pt x="5282" y="572"/>
                        <a:pt x="5267" y="619"/>
                        <a:pt x="5267" y="666"/>
                      </a:cubicBezTo>
                      <a:cubicBezTo>
                        <a:pt x="5204" y="1356"/>
                        <a:pt x="5173" y="2030"/>
                        <a:pt x="5173" y="2719"/>
                      </a:cubicBezTo>
                      <a:cubicBezTo>
                        <a:pt x="4640" y="3017"/>
                        <a:pt x="4170" y="3393"/>
                        <a:pt x="3809" y="3879"/>
                      </a:cubicBezTo>
                      <a:cubicBezTo>
                        <a:pt x="3166" y="3691"/>
                        <a:pt x="2524" y="3487"/>
                        <a:pt x="1881" y="3315"/>
                      </a:cubicBezTo>
                      <a:cubicBezTo>
                        <a:pt x="1881" y="3315"/>
                        <a:pt x="1865" y="3299"/>
                        <a:pt x="1865" y="3299"/>
                      </a:cubicBezTo>
                      <a:cubicBezTo>
                        <a:pt x="1813" y="3271"/>
                        <a:pt x="1761" y="3258"/>
                        <a:pt x="1711" y="3258"/>
                      </a:cubicBezTo>
                      <a:cubicBezTo>
                        <a:pt x="1595" y="3258"/>
                        <a:pt x="1488" y="3326"/>
                        <a:pt x="1411" y="3425"/>
                      </a:cubicBezTo>
                      <a:cubicBezTo>
                        <a:pt x="1207" y="3722"/>
                        <a:pt x="1019" y="4036"/>
                        <a:pt x="862" y="4381"/>
                      </a:cubicBezTo>
                      <a:cubicBezTo>
                        <a:pt x="815" y="4475"/>
                        <a:pt x="815" y="4569"/>
                        <a:pt x="847" y="4663"/>
                      </a:cubicBezTo>
                      <a:cubicBezTo>
                        <a:pt x="862" y="4710"/>
                        <a:pt x="878" y="4757"/>
                        <a:pt x="909" y="4804"/>
                      </a:cubicBezTo>
                      <a:cubicBezTo>
                        <a:pt x="1333" y="5337"/>
                        <a:pt x="1787" y="5854"/>
                        <a:pt x="2242" y="6356"/>
                      </a:cubicBezTo>
                      <a:cubicBezTo>
                        <a:pt x="2038" y="6983"/>
                        <a:pt x="1959" y="7610"/>
                        <a:pt x="2038" y="8252"/>
                      </a:cubicBezTo>
                      <a:cubicBezTo>
                        <a:pt x="1442" y="8660"/>
                        <a:pt x="831" y="9052"/>
                        <a:pt x="235" y="9443"/>
                      </a:cubicBezTo>
                      <a:cubicBezTo>
                        <a:pt x="94" y="9506"/>
                        <a:pt x="0" y="9647"/>
                        <a:pt x="47" y="9820"/>
                      </a:cubicBezTo>
                      <a:cubicBezTo>
                        <a:pt x="141" y="10212"/>
                        <a:pt x="267" y="10588"/>
                        <a:pt x="439" y="10948"/>
                      </a:cubicBezTo>
                      <a:cubicBezTo>
                        <a:pt x="470" y="11011"/>
                        <a:pt x="517" y="11058"/>
                        <a:pt x="596" y="11089"/>
                      </a:cubicBezTo>
                      <a:cubicBezTo>
                        <a:pt x="643" y="11105"/>
                        <a:pt x="690" y="11121"/>
                        <a:pt x="753" y="11121"/>
                      </a:cubicBezTo>
                      <a:cubicBezTo>
                        <a:pt x="1097" y="11136"/>
                        <a:pt x="1442" y="11144"/>
                        <a:pt x="1787" y="11144"/>
                      </a:cubicBezTo>
                      <a:cubicBezTo>
                        <a:pt x="2132" y="11144"/>
                        <a:pt x="2477" y="11136"/>
                        <a:pt x="2822" y="11121"/>
                      </a:cubicBezTo>
                      <a:cubicBezTo>
                        <a:pt x="3166" y="11701"/>
                        <a:pt x="3621" y="12186"/>
                        <a:pt x="4185" y="12547"/>
                      </a:cubicBezTo>
                      <a:cubicBezTo>
                        <a:pt x="4028" y="13190"/>
                        <a:pt x="3840" y="13832"/>
                        <a:pt x="3684" y="14491"/>
                      </a:cubicBezTo>
                      <a:cubicBezTo>
                        <a:pt x="3684" y="14491"/>
                        <a:pt x="3684" y="14491"/>
                        <a:pt x="3684" y="14506"/>
                      </a:cubicBezTo>
                      <a:cubicBezTo>
                        <a:pt x="3652" y="14632"/>
                        <a:pt x="3684" y="14773"/>
                        <a:pt x="3825" y="14882"/>
                      </a:cubicBezTo>
                      <a:cubicBezTo>
                        <a:pt x="4123" y="15086"/>
                        <a:pt x="4452" y="15259"/>
                        <a:pt x="4797" y="15400"/>
                      </a:cubicBezTo>
                      <a:cubicBezTo>
                        <a:pt x="4840" y="15426"/>
                        <a:pt x="4892" y="15437"/>
                        <a:pt x="4944" y="15437"/>
                      </a:cubicBezTo>
                      <a:cubicBezTo>
                        <a:pt x="4986" y="15437"/>
                        <a:pt x="5028" y="15429"/>
                        <a:pt x="5063" y="15415"/>
                      </a:cubicBezTo>
                      <a:cubicBezTo>
                        <a:pt x="5126" y="15415"/>
                        <a:pt x="5173" y="15384"/>
                        <a:pt x="5220" y="15353"/>
                      </a:cubicBezTo>
                      <a:cubicBezTo>
                        <a:pt x="5753" y="14914"/>
                        <a:pt x="6254" y="14444"/>
                        <a:pt x="6740" y="13958"/>
                      </a:cubicBezTo>
                      <a:cubicBezTo>
                        <a:pt x="7154" y="14081"/>
                        <a:pt x="7575" y="14148"/>
                        <a:pt x="8005" y="14148"/>
                      </a:cubicBezTo>
                      <a:cubicBezTo>
                        <a:pt x="8178" y="14148"/>
                        <a:pt x="8352" y="14137"/>
                        <a:pt x="8527" y="14114"/>
                      </a:cubicBezTo>
                      <a:cubicBezTo>
                        <a:pt x="8841" y="14710"/>
                        <a:pt x="9154" y="15290"/>
                        <a:pt x="9483" y="15870"/>
                      </a:cubicBezTo>
                      <a:cubicBezTo>
                        <a:pt x="9483" y="15886"/>
                        <a:pt x="9483" y="15886"/>
                        <a:pt x="9483" y="15886"/>
                      </a:cubicBezTo>
                      <a:cubicBezTo>
                        <a:pt x="9537" y="16047"/>
                        <a:pt x="9671" y="16127"/>
                        <a:pt x="9817" y="16127"/>
                      </a:cubicBezTo>
                      <a:cubicBezTo>
                        <a:pt x="9841" y="16127"/>
                        <a:pt x="9866" y="16125"/>
                        <a:pt x="9891" y="16121"/>
                      </a:cubicBezTo>
                      <a:cubicBezTo>
                        <a:pt x="10251" y="16058"/>
                        <a:pt x="10612" y="15964"/>
                        <a:pt x="10957" y="15839"/>
                      </a:cubicBezTo>
                      <a:cubicBezTo>
                        <a:pt x="11051" y="15807"/>
                        <a:pt x="11113" y="15745"/>
                        <a:pt x="11145" y="15666"/>
                      </a:cubicBezTo>
                      <a:cubicBezTo>
                        <a:pt x="11192" y="15619"/>
                        <a:pt x="11207" y="15572"/>
                        <a:pt x="11223" y="15509"/>
                      </a:cubicBezTo>
                      <a:cubicBezTo>
                        <a:pt x="11301" y="14820"/>
                        <a:pt x="11348" y="14146"/>
                        <a:pt x="11380" y="13456"/>
                      </a:cubicBezTo>
                      <a:cubicBezTo>
                        <a:pt x="11960" y="13174"/>
                        <a:pt x="12461" y="12766"/>
                        <a:pt x="12869" y="12265"/>
                      </a:cubicBezTo>
                      <a:cubicBezTo>
                        <a:pt x="13574" y="12406"/>
                        <a:pt x="14280" y="12563"/>
                        <a:pt x="14985" y="12704"/>
                      </a:cubicBezTo>
                      <a:cubicBezTo>
                        <a:pt x="15029" y="12718"/>
                        <a:pt x="15075" y="12727"/>
                        <a:pt x="15120" y="12727"/>
                      </a:cubicBezTo>
                      <a:cubicBezTo>
                        <a:pt x="15220" y="12727"/>
                        <a:pt x="15317" y="12686"/>
                        <a:pt x="15392" y="12578"/>
                      </a:cubicBezTo>
                      <a:cubicBezTo>
                        <a:pt x="15596" y="12233"/>
                        <a:pt x="15769" y="11873"/>
                        <a:pt x="15910" y="11512"/>
                      </a:cubicBezTo>
                      <a:cubicBezTo>
                        <a:pt x="15925" y="11434"/>
                        <a:pt x="15925" y="11356"/>
                        <a:pt x="15894" y="11293"/>
                      </a:cubicBezTo>
                      <a:cubicBezTo>
                        <a:pt x="15878" y="11246"/>
                        <a:pt x="15847" y="11199"/>
                        <a:pt x="15816" y="11152"/>
                      </a:cubicBezTo>
                      <a:cubicBezTo>
                        <a:pt x="15345" y="10650"/>
                        <a:pt x="14859" y="10164"/>
                        <a:pt x="14342" y="9694"/>
                      </a:cubicBezTo>
                      <a:cubicBezTo>
                        <a:pt x="14499" y="9067"/>
                        <a:pt x="14530" y="8456"/>
                        <a:pt x="14421" y="7829"/>
                      </a:cubicBezTo>
                      <a:cubicBezTo>
                        <a:pt x="15016" y="7469"/>
                        <a:pt x="15627" y="7124"/>
                        <a:pt x="16223" y="6747"/>
                      </a:cubicBezTo>
                      <a:lnTo>
                        <a:pt x="16239" y="6747"/>
                      </a:lnTo>
                      <a:cubicBezTo>
                        <a:pt x="16349" y="6669"/>
                        <a:pt x="16427" y="6544"/>
                        <a:pt x="16396" y="6387"/>
                      </a:cubicBezTo>
                      <a:cubicBezTo>
                        <a:pt x="16333" y="6026"/>
                        <a:pt x="16223" y="5666"/>
                        <a:pt x="16082" y="5321"/>
                      </a:cubicBezTo>
                      <a:cubicBezTo>
                        <a:pt x="16035" y="5227"/>
                        <a:pt x="15972" y="5149"/>
                        <a:pt x="15878" y="5102"/>
                      </a:cubicBezTo>
                      <a:cubicBezTo>
                        <a:pt x="15847" y="5086"/>
                        <a:pt x="15800" y="5070"/>
                        <a:pt x="15737" y="5070"/>
                      </a:cubicBezTo>
                      <a:cubicBezTo>
                        <a:pt x="15048" y="5008"/>
                        <a:pt x="14374" y="4976"/>
                        <a:pt x="13684" y="4976"/>
                      </a:cubicBezTo>
                      <a:cubicBezTo>
                        <a:pt x="13386" y="4443"/>
                        <a:pt x="13010" y="3989"/>
                        <a:pt x="12524" y="3613"/>
                      </a:cubicBezTo>
                      <a:cubicBezTo>
                        <a:pt x="12712" y="2970"/>
                        <a:pt x="12900" y="2327"/>
                        <a:pt x="13073" y="1685"/>
                      </a:cubicBezTo>
                      <a:lnTo>
                        <a:pt x="13088" y="1685"/>
                      </a:lnTo>
                      <a:cubicBezTo>
                        <a:pt x="13182" y="1512"/>
                        <a:pt x="13120" y="1340"/>
                        <a:pt x="12979" y="1230"/>
                      </a:cubicBezTo>
                      <a:cubicBezTo>
                        <a:pt x="12681" y="1011"/>
                        <a:pt x="12352" y="823"/>
                        <a:pt x="12022" y="666"/>
                      </a:cubicBezTo>
                      <a:cubicBezTo>
                        <a:pt x="11971" y="649"/>
                        <a:pt x="11914" y="636"/>
                        <a:pt x="11859" y="636"/>
                      </a:cubicBezTo>
                      <a:cubicBezTo>
                        <a:pt x="11813" y="636"/>
                        <a:pt x="11767" y="645"/>
                        <a:pt x="11725" y="666"/>
                      </a:cubicBezTo>
                      <a:cubicBezTo>
                        <a:pt x="11678" y="666"/>
                        <a:pt x="11631" y="697"/>
                        <a:pt x="11584" y="729"/>
                      </a:cubicBezTo>
                      <a:cubicBezTo>
                        <a:pt x="11051" y="1152"/>
                        <a:pt x="10533" y="1591"/>
                        <a:pt x="10032" y="2061"/>
                      </a:cubicBezTo>
                      <a:cubicBezTo>
                        <a:pt x="9575" y="1912"/>
                        <a:pt x="9112" y="1836"/>
                        <a:pt x="8641" y="1836"/>
                      </a:cubicBezTo>
                      <a:cubicBezTo>
                        <a:pt x="8417" y="1836"/>
                        <a:pt x="8191" y="1853"/>
                        <a:pt x="7963" y="1888"/>
                      </a:cubicBezTo>
                      <a:cubicBezTo>
                        <a:pt x="7618" y="1324"/>
                        <a:pt x="7289" y="760"/>
                        <a:pt x="6944" y="196"/>
                      </a:cubicBezTo>
                      <a:cubicBezTo>
                        <a:pt x="6944" y="180"/>
                        <a:pt x="6944" y="180"/>
                        <a:pt x="6944" y="180"/>
                      </a:cubicBezTo>
                      <a:cubicBezTo>
                        <a:pt x="6877" y="73"/>
                        <a:pt x="6777" y="1"/>
                        <a:pt x="6651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43" name="Google Shape;1343;p16"/>
                <p:cNvSpPr/>
                <p:nvPr/>
              </p:nvSpPr>
              <p:spPr>
                <a:xfrm>
                  <a:off x="1610522" y="731473"/>
                  <a:ext cx="118892" cy="1009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94" h="6536" extrusionOk="0">
                      <a:moveTo>
                        <a:pt x="3911" y="632"/>
                      </a:moveTo>
                      <a:cubicBezTo>
                        <a:pt x="4113" y="632"/>
                        <a:pt x="4324" y="653"/>
                        <a:pt x="4543" y="699"/>
                      </a:cubicBezTo>
                      <a:cubicBezTo>
                        <a:pt x="4575" y="715"/>
                        <a:pt x="4590" y="715"/>
                        <a:pt x="4622" y="715"/>
                      </a:cubicBezTo>
                      <a:cubicBezTo>
                        <a:pt x="5923" y="1044"/>
                        <a:pt x="6910" y="2345"/>
                        <a:pt x="6659" y="3709"/>
                      </a:cubicBezTo>
                      <a:cubicBezTo>
                        <a:pt x="6424" y="5030"/>
                        <a:pt x="5141" y="5882"/>
                        <a:pt x="3857" y="5882"/>
                      </a:cubicBezTo>
                      <a:cubicBezTo>
                        <a:pt x="3603" y="5882"/>
                        <a:pt x="3348" y="5848"/>
                        <a:pt x="3101" y="5778"/>
                      </a:cubicBezTo>
                      <a:cubicBezTo>
                        <a:pt x="0" y="4856"/>
                        <a:pt x="1090" y="632"/>
                        <a:pt x="3911" y="632"/>
                      </a:cubicBezTo>
                      <a:close/>
                      <a:moveTo>
                        <a:pt x="3944" y="0"/>
                      </a:moveTo>
                      <a:cubicBezTo>
                        <a:pt x="2477" y="0"/>
                        <a:pt x="1085" y="880"/>
                        <a:pt x="640" y="2361"/>
                      </a:cubicBezTo>
                      <a:cubicBezTo>
                        <a:pt x="107" y="4132"/>
                        <a:pt x="1189" y="5888"/>
                        <a:pt x="2929" y="6405"/>
                      </a:cubicBezTo>
                      <a:cubicBezTo>
                        <a:pt x="3234" y="6493"/>
                        <a:pt x="3548" y="6535"/>
                        <a:pt x="3860" y="6535"/>
                      </a:cubicBezTo>
                      <a:cubicBezTo>
                        <a:pt x="5380" y="6535"/>
                        <a:pt x="6878" y="5541"/>
                        <a:pt x="7255" y="4007"/>
                      </a:cubicBezTo>
                      <a:cubicBezTo>
                        <a:pt x="7694" y="2267"/>
                        <a:pt x="6471" y="496"/>
                        <a:pt x="4778" y="73"/>
                      </a:cubicBezTo>
                      <a:lnTo>
                        <a:pt x="4669" y="73"/>
                      </a:lnTo>
                      <a:cubicBezTo>
                        <a:pt x="4428" y="24"/>
                        <a:pt x="4185" y="0"/>
                        <a:pt x="3944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344" name="Google Shape;1344;p16"/>
              <p:cNvSpPr/>
              <p:nvPr/>
            </p:nvSpPr>
            <p:spPr>
              <a:xfrm rot="-5400000">
                <a:off x="715100" y="702546"/>
                <a:ext cx="192827" cy="128187"/>
              </a:xfrm>
              <a:prstGeom prst="rect">
                <a:avLst/>
              </a:prstGeom>
            </p:spPr>
            <p:txBody>
              <a:bodyPr>
                <a:prstTxWarp prst="textPlain">
                  <a:avLst/>
                </a:prstTxWarp>
              </a:bodyPr>
              <a:lstStyle/>
              <a:p>
                <a:pPr lvl="0" algn="ctr"/>
                <a:r>
                  <a:rPr b="0" i="0">
                    <a:ln>
                      <a:noFill/>
                    </a:ln>
                    <a:solidFill>
                      <a:schemeClr val="lt2"/>
                    </a:solidFill>
                    <a:latin typeface="Gaegu;300"/>
                  </a:rPr>
                  <a:t>^</a:t>
                </a:r>
              </a:p>
            </p:txBody>
          </p:sp>
          <p:sp>
            <p:nvSpPr>
              <p:cNvPr id="1345" name="Google Shape;1345;p16"/>
              <p:cNvSpPr/>
              <p:nvPr/>
            </p:nvSpPr>
            <p:spPr>
              <a:xfrm rot="5400000" flipH="1">
                <a:off x="1011380" y="702546"/>
                <a:ext cx="192827" cy="128187"/>
              </a:xfrm>
              <a:prstGeom prst="rect">
                <a:avLst/>
              </a:prstGeom>
            </p:spPr>
            <p:txBody>
              <a:bodyPr>
                <a:prstTxWarp prst="textPlain">
                  <a:avLst/>
                </a:prstTxWarp>
              </a:bodyPr>
              <a:lstStyle/>
              <a:p>
                <a:pPr lvl="0" algn="ctr"/>
                <a:r>
                  <a:rPr b="0" i="0">
                    <a:ln>
                      <a:noFill/>
                    </a:ln>
                    <a:solidFill>
                      <a:schemeClr val="lt2"/>
                    </a:solidFill>
                    <a:latin typeface="Gaegu;300"/>
                  </a:rPr>
                  <a:t>^</a:t>
                </a:r>
              </a:p>
            </p:txBody>
          </p:sp>
        </p:grpSp>
      </p:grpSp>
      <p:grpSp>
        <p:nvGrpSpPr>
          <p:cNvPr id="1346" name="Google Shape;1346;p16"/>
          <p:cNvGrpSpPr/>
          <p:nvPr/>
        </p:nvGrpSpPr>
        <p:grpSpPr>
          <a:xfrm>
            <a:off x="538649" y="2111364"/>
            <a:ext cx="8123716" cy="2651398"/>
            <a:chOff x="875100" y="2141450"/>
            <a:chExt cx="7449534" cy="2329875"/>
          </a:xfrm>
        </p:grpSpPr>
        <p:sp>
          <p:nvSpPr>
            <p:cNvPr id="1347" name="Google Shape;1347;p16"/>
            <p:cNvSpPr/>
            <p:nvPr/>
          </p:nvSpPr>
          <p:spPr>
            <a:xfrm>
              <a:off x="875100" y="3115925"/>
              <a:ext cx="7449534" cy="1263272"/>
            </a:xfrm>
            <a:custGeom>
              <a:avLst/>
              <a:gdLst/>
              <a:ahLst/>
              <a:cxnLst/>
              <a:rect l="l" t="t" r="r" b="b"/>
              <a:pathLst>
                <a:path w="92280" h="72187" extrusionOk="0">
                  <a:moveTo>
                    <a:pt x="73965" y="0"/>
                  </a:moveTo>
                  <a:cubicBezTo>
                    <a:pt x="71241" y="0"/>
                    <a:pt x="68528" y="633"/>
                    <a:pt x="66136" y="1964"/>
                  </a:cubicBezTo>
                  <a:cubicBezTo>
                    <a:pt x="62952" y="3754"/>
                    <a:pt x="60306" y="6580"/>
                    <a:pt x="56824" y="7674"/>
                  </a:cubicBezTo>
                  <a:cubicBezTo>
                    <a:pt x="55680" y="8036"/>
                    <a:pt x="54508" y="8192"/>
                    <a:pt x="53328" y="8192"/>
                  </a:cubicBezTo>
                  <a:cubicBezTo>
                    <a:pt x="50488" y="8192"/>
                    <a:pt x="47603" y="7286"/>
                    <a:pt x="44946" y="6162"/>
                  </a:cubicBezTo>
                  <a:cubicBezTo>
                    <a:pt x="41206" y="4570"/>
                    <a:pt x="37585" y="2501"/>
                    <a:pt x="33566" y="1844"/>
                  </a:cubicBezTo>
                  <a:cubicBezTo>
                    <a:pt x="32573" y="1682"/>
                    <a:pt x="31585" y="1606"/>
                    <a:pt x="30604" y="1606"/>
                  </a:cubicBezTo>
                  <a:cubicBezTo>
                    <a:pt x="25317" y="1606"/>
                    <a:pt x="20260" y="3836"/>
                    <a:pt x="15997" y="6958"/>
                  </a:cubicBezTo>
                  <a:cubicBezTo>
                    <a:pt x="11540" y="10221"/>
                    <a:pt x="8138" y="14856"/>
                    <a:pt x="5711" y="19910"/>
                  </a:cubicBezTo>
                  <a:cubicBezTo>
                    <a:pt x="4636" y="22119"/>
                    <a:pt x="3761" y="24426"/>
                    <a:pt x="3065" y="26734"/>
                  </a:cubicBezTo>
                  <a:cubicBezTo>
                    <a:pt x="1194" y="32962"/>
                    <a:pt x="1" y="40503"/>
                    <a:pt x="1950" y="46830"/>
                  </a:cubicBezTo>
                  <a:cubicBezTo>
                    <a:pt x="3025" y="50292"/>
                    <a:pt x="5154" y="53316"/>
                    <a:pt x="7462" y="56101"/>
                  </a:cubicBezTo>
                  <a:cubicBezTo>
                    <a:pt x="13430" y="63403"/>
                    <a:pt x="21150" y="69790"/>
                    <a:pt x="30382" y="71700"/>
                  </a:cubicBezTo>
                  <a:cubicBezTo>
                    <a:pt x="31973" y="72026"/>
                    <a:pt x="33611" y="72186"/>
                    <a:pt x="35253" y="72186"/>
                  </a:cubicBezTo>
                  <a:cubicBezTo>
                    <a:pt x="43141" y="72186"/>
                    <a:pt x="51141" y="68475"/>
                    <a:pt x="54616" y="61493"/>
                  </a:cubicBezTo>
                  <a:cubicBezTo>
                    <a:pt x="56128" y="58449"/>
                    <a:pt x="56725" y="55027"/>
                    <a:pt x="57899" y="51843"/>
                  </a:cubicBezTo>
                  <a:cubicBezTo>
                    <a:pt x="59948" y="46312"/>
                    <a:pt x="63828" y="41478"/>
                    <a:pt x="68802" y="38274"/>
                  </a:cubicBezTo>
                  <a:cubicBezTo>
                    <a:pt x="74532" y="34593"/>
                    <a:pt x="81675" y="32982"/>
                    <a:pt x="86370" y="28048"/>
                  </a:cubicBezTo>
                  <a:cubicBezTo>
                    <a:pt x="91802" y="22317"/>
                    <a:pt x="92279" y="12568"/>
                    <a:pt x="87445" y="6321"/>
                  </a:cubicBezTo>
                  <a:cubicBezTo>
                    <a:pt x="84285" y="2251"/>
                    <a:pt x="79103" y="0"/>
                    <a:pt x="7396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16"/>
            <p:cNvSpPr/>
            <p:nvPr/>
          </p:nvSpPr>
          <p:spPr>
            <a:xfrm>
              <a:off x="946050" y="3372125"/>
              <a:ext cx="7251900" cy="10992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16"/>
            <p:cNvSpPr/>
            <p:nvPr/>
          </p:nvSpPr>
          <p:spPr>
            <a:xfrm rot="2700000">
              <a:off x="1301006" y="2510697"/>
              <a:ext cx="1248769" cy="1555144"/>
            </a:xfrm>
            <a:custGeom>
              <a:avLst/>
              <a:gdLst/>
              <a:ahLst/>
              <a:cxnLst/>
              <a:rect l="l" t="t" r="r" b="b"/>
              <a:pathLst>
                <a:path w="26245" h="32684" extrusionOk="0">
                  <a:moveTo>
                    <a:pt x="25587" y="2110"/>
                  </a:moveTo>
                  <a:lnTo>
                    <a:pt x="25289" y="2627"/>
                  </a:lnTo>
                  <a:cubicBezTo>
                    <a:pt x="25275" y="2634"/>
                    <a:pt x="25263" y="2638"/>
                    <a:pt x="25254" y="2638"/>
                  </a:cubicBezTo>
                  <a:cubicBezTo>
                    <a:pt x="25209" y="2638"/>
                    <a:pt x="25209" y="2566"/>
                    <a:pt x="25209" y="2468"/>
                  </a:cubicBezTo>
                  <a:cubicBezTo>
                    <a:pt x="25209" y="2508"/>
                    <a:pt x="25190" y="2548"/>
                    <a:pt x="25170" y="2568"/>
                  </a:cubicBezTo>
                  <a:cubicBezTo>
                    <a:pt x="25132" y="2605"/>
                    <a:pt x="25102" y="2619"/>
                    <a:pt x="25080" y="2619"/>
                  </a:cubicBezTo>
                  <a:cubicBezTo>
                    <a:pt x="25068" y="2619"/>
                    <a:pt x="25058" y="2615"/>
                    <a:pt x="25050" y="2607"/>
                  </a:cubicBezTo>
                  <a:cubicBezTo>
                    <a:pt x="25110" y="2528"/>
                    <a:pt x="25150" y="2468"/>
                    <a:pt x="25209" y="2388"/>
                  </a:cubicBezTo>
                  <a:cubicBezTo>
                    <a:pt x="25209" y="2428"/>
                    <a:pt x="25209" y="2448"/>
                    <a:pt x="25209" y="2468"/>
                  </a:cubicBezTo>
                  <a:cubicBezTo>
                    <a:pt x="25229" y="2428"/>
                    <a:pt x="25229" y="2388"/>
                    <a:pt x="25249" y="2349"/>
                  </a:cubicBezTo>
                  <a:cubicBezTo>
                    <a:pt x="25269" y="2309"/>
                    <a:pt x="25309" y="2269"/>
                    <a:pt x="25329" y="2249"/>
                  </a:cubicBezTo>
                  <a:cubicBezTo>
                    <a:pt x="25428" y="2190"/>
                    <a:pt x="25528" y="2150"/>
                    <a:pt x="25587" y="2110"/>
                  </a:cubicBezTo>
                  <a:close/>
                  <a:moveTo>
                    <a:pt x="20872" y="7820"/>
                  </a:moveTo>
                  <a:lnTo>
                    <a:pt x="20832" y="8218"/>
                  </a:lnTo>
                  <a:cubicBezTo>
                    <a:pt x="20812" y="8158"/>
                    <a:pt x="20733" y="8119"/>
                    <a:pt x="20653" y="8079"/>
                  </a:cubicBezTo>
                  <a:cubicBezTo>
                    <a:pt x="20713" y="7979"/>
                    <a:pt x="20792" y="7900"/>
                    <a:pt x="20872" y="7820"/>
                  </a:cubicBezTo>
                  <a:close/>
                  <a:moveTo>
                    <a:pt x="14784" y="11143"/>
                  </a:moveTo>
                  <a:lnTo>
                    <a:pt x="14784" y="11143"/>
                  </a:lnTo>
                  <a:cubicBezTo>
                    <a:pt x="14776" y="11155"/>
                    <a:pt x="14770" y="11167"/>
                    <a:pt x="14766" y="11177"/>
                  </a:cubicBezTo>
                  <a:lnTo>
                    <a:pt x="14766" y="11177"/>
                  </a:lnTo>
                  <a:cubicBezTo>
                    <a:pt x="14772" y="11166"/>
                    <a:pt x="14778" y="11154"/>
                    <a:pt x="14784" y="11143"/>
                  </a:cubicBezTo>
                  <a:close/>
                  <a:moveTo>
                    <a:pt x="18047" y="11322"/>
                  </a:moveTo>
                  <a:cubicBezTo>
                    <a:pt x="18047" y="11600"/>
                    <a:pt x="18027" y="11879"/>
                    <a:pt x="17888" y="12138"/>
                  </a:cubicBezTo>
                  <a:lnTo>
                    <a:pt x="17768" y="12158"/>
                  </a:lnTo>
                  <a:lnTo>
                    <a:pt x="17569" y="12555"/>
                  </a:lnTo>
                  <a:cubicBezTo>
                    <a:pt x="17569" y="12416"/>
                    <a:pt x="17569" y="12158"/>
                    <a:pt x="17609" y="11899"/>
                  </a:cubicBezTo>
                  <a:cubicBezTo>
                    <a:pt x="17748" y="11700"/>
                    <a:pt x="17908" y="11521"/>
                    <a:pt x="18047" y="11322"/>
                  </a:cubicBezTo>
                  <a:close/>
                  <a:moveTo>
                    <a:pt x="16157" y="13729"/>
                  </a:moveTo>
                  <a:cubicBezTo>
                    <a:pt x="16276" y="13809"/>
                    <a:pt x="16376" y="13928"/>
                    <a:pt x="16376" y="14008"/>
                  </a:cubicBezTo>
                  <a:cubicBezTo>
                    <a:pt x="16336" y="14028"/>
                    <a:pt x="15779" y="14465"/>
                    <a:pt x="15600" y="14525"/>
                  </a:cubicBezTo>
                  <a:lnTo>
                    <a:pt x="15520" y="14525"/>
                  </a:lnTo>
                  <a:cubicBezTo>
                    <a:pt x="15619" y="14386"/>
                    <a:pt x="15719" y="14267"/>
                    <a:pt x="15818" y="14147"/>
                  </a:cubicBezTo>
                  <a:lnTo>
                    <a:pt x="15978" y="14267"/>
                  </a:lnTo>
                  <a:lnTo>
                    <a:pt x="15858" y="14087"/>
                  </a:lnTo>
                  <a:cubicBezTo>
                    <a:pt x="15958" y="13968"/>
                    <a:pt x="16057" y="13849"/>
                    <a:pt x="16157" y="13729"/>
                  </a:cubicBezTo>
                  <a:close/>
                  <a:moveTo>
                    <a:pt x="14664" y="15600"/>
                  </a:moveTo>
                  <a:lnTo>
                    <a:pt x="14664" y="15600"/>
                  </a:lnTo>
                  <a:cubicBezTo>
                    <a:pt x="14645" y="15719"/>
                    <a:pt x="14605" y="15838"/>
                    <a:pt x="14545" y="15938"/>
                  </a:cubicBezTo>
                  <a:cubicBezTo>
                    <a:pt x="14533" y="15915"/>
                    <a:pt x="14508" y="15905"/>
                    <a:pt x="14477" y="15905"/>
                  </a:cubicBezTo>
                  <a:cubicBezTo>
                    <a:pt x="14455" y="15905"/>
                    <a:pt x="14430" y="15910"/>
                    <a:pt x="14406" y="15918"/>
                  </a:cubicBezTo>
                  <a:cubicBezTo>
                    <a:pt x="14485" y="15818"/>
                    <a:pt x="14585" y="15699"/>
                    <a:pt x="14664" y="15600"/>
                  </a:cubicBezTo>
                  <a:close/>
                  <a:moveTo>
                    <a:pt x="9153" y="18723"/>
                  </a:moveTo>
                  <a:cubicBezTo>
                    <a:pt x="9115" y="18809"/>
                    <a:pt x="9095" y="18840"/>
                    <a:pt x="9085" y="18840"/>
                  </a:cubicBezTo>
                  <a:cubicBezTo>
                    <a:pt x="9074" y="18840"/>
                    <a:pt x="9074" y="18804"/>
                    <a:pt x="9074" y="18763"/>
                  </a:cubicBezTo>
                  <a:lnTo>
                    <a:pt x="9153" y="18723"/>
                  </a:lnTo>
                  <a:close/>
                  <a:moveTo>
                    <a:pt x="12098" y="18902"/>
                  </a:moveTo>
                  <a:lnTo>
                    <a:pt x="12098" y="18902"/>
                  </a:lnTo>
                  <a:cubicBezTo>
                    <a:pt x="12088" y="18909"/>
                    <a:pt x="12078" y="18917"/>
                    <a:pt x="12068" y="18925"/>
                  </a:cubicBezTo>
                  <a:lnTo>
                    <a:pt x="12068" y="18925"/>
                  </a:lnTo>
                  <a:cubicBezTo>
                    <a:pt x="12080" y="18917"/>
                    <a:pt x="12090" y="18910"/>
                    <a:pt x="12098" y="18902"/>
                  </a:cubicBezTo>
                  <a:close/>
                  <a:moveTo>
                    <a:pt x="13152" y="17510"/>
                  </a:moveTo>
                  <a:cubicBezTo>
                    <a:pt x="13152" y="17728"/>
                    <a:pt x="13053" y="18067"/>
                    <a:pt x="12854" y="18425"/>
                  </a:cubicBezTo>
                  <a:cubicBezTo>
                    <a:pt x="12750" y="18593"/>
                    <a:pt x="12688" y="18638"/>
                    <a:pt x="12649" y="18638"/>
                  </a:cubicBezTo>
                  <a:cubicBezTo>
                    <a:pt x="12603" y="18638"/>
                    <a:pt x="12591" y="18571"/>
                    <a:pt x="12582" y="18571"/>
                  </a:cubicBezTo>
                  <a:cubicBezTo>
                    <a:pt x="12580" y="18571"/>
                    <a:pt x="12578" y="18575"/>
                    <a:pt x="12575" y="18584"/>
                  </a:cubicBezTo>
                  <a:cubicBezTo>
                    <a:pt x="11978" y="19280"/>
                    <a:pt x="12396" y="19440"/>
                    <a:pt x="11799" y="19937"/>
                  </a:cubicBezTo>
                  <a:cubicBezTo>
                    <a:pt x="11740" y="19969"/>
                    <a:pt x="11694" y="19982"/>
                    <a:pt x="11659" y="19982"/>
                  </a:cubicBezTo>
                  <a:cubicBezTo>
                    <a:pt x="11518" y="19982"/>
                    <a:pt x="11537" y="19778"/>
                    <a:pt x="11441" y="19778"/>
                  </a:cubicBezTo>
                  <a:cubicBezTo>
                    <a:pt x="11640" y="19420"/>
                    <a:pt x="11899" y="19340"/>
                    <a:pt x="12058" y="19121"/>
                  </a:cubicBezTo>
                  <a:lnTo>
                    <a:pt x="12058" y="19121"/>
                  </a:lnTo>
                  <a:lnTo>
                    <a:pt x="11799" y="19360"/>
                  </a:lnTo>
                  <a:cubicBezTo>
                    <a:pt x="11836" y="19232"/>
                    <a:pt x="11956" y="19021"/>
                    <a:pt x="12068" y="18925"/>
                  </a:cubicBezTo>
                  <a:lnTo>
                    <a:pt x="12068" y="18925"/>
                  </a:lnTo>
                  <a:cubicBezTo>
                    <a:pt x="12046" y="18940"/>
                    <a:pt x="12016" y="18957"/>
                    <a:pt x="11978" y="18982"/>
                  </a:cubicBezTo>
                  <a:cubicBezTo>
                    <a:pt x="12376" y="18485"/>
                    <a:pt x="12774" y="18007"/>
                    <a:pt x="13152" y="17510"/>
                  </a:cubicBezTo>
                  <a:close/>
                  <a:moveTo>
                    <a:pt x="8835" y="23001"/>
                  </a:moveTo>
                  <a:lnTo>
                    <a:pt x="8815" y="23041"/>
                  </a:lnTo>
                  <a:cubicBezTo>
                    <a:pt x="8815" y="23021"/>
                    <a:pt x="8815" y="23021"/>
                    <a:pt x="8835" y="23001"/>
                  </a:cubicBezTo>
                  <a:close/>
                  <a:moveTo>
                    <a:pt x="5902" y="23051"/>
                  </a:moveTo>
                  <a:cubicBezTo>
                    <a:pt x="5893" y="23053"/>
                    <a:pt x="5883" y="23056"/>
                    <a:pt x="5870" y="23061"/>
                  </a:cubicBezTo>
                  <a:cubicBezTo>
                    <a:pt x="5881" y="23058"/>
                    <a:pt x="5891" y="23055"/>
                    <a:pt x="5902" y="23051"/>
                  </a:cubicBezTo>
                  <a:close/>
                  <a:moveTo>
                    <a:pt x="8735" y="23120"/>
                  </a:moveTo>
                  <a:lnTo>
                    <a:pt x="8735" y="23120"/>
                  </a:lnTo>
                  <a:cubicBezTo>
                    <a:pt x="8696" y="23260"/>
                    <a:pt x="8596" y="23419"/>
                    <a:pt x="8437" y="23518"/>
                  </a:cubicBezTo>
                  <a:cubicBezTo>
                    <a:pt x="8536" y="23399"/>
                    <a:pt x="8636" y="23260"/>
                    <a:pt x="8735" y="23120"/>
                  </a:cubicBezTo>
                  <a:close/>
                  <a:moveTo>
                    <a:pt x="24632" y="1"/>
                  </a:moveTo>
                  <a:lnTo>
                    <a:pt x="24613" y="21"/>
                  </a:lnTo>
                  <a:cubicBezTo>
                    <a:pt x="24593" y="41"/>
                    <a:pt x="24573" y="61"/>
                    <a:pt x="24553" y="81"/>
                  </a:cubicBezTo>
                  <a:cubicBezTo>
                    <a:pt x="24513" y="120"/>
                    <a:pt x="24473" y="180"/>
                    <a:pt x="24414" y="220"/>
                  </a:cubicBezTo>
                  <a:lnTo>
                    <a:pt x="24533" y="160"/>
                  </a:lnTo>
                  <a:lnTo>
                    <a:pt x="24533" y="160"/>
                  </a:lnTo>
                  <a:cubicBezTo>
                    <a:pt x="24453" y="359"/>
                    <a:pt x="24394" y="459"/>
                    <a:pt x="24294" y="538"/>
                  </a:cubicBezTo>
                  <a:cubicBezTo>
                    <a:pt x="24195" y="598"/>
                    <a:pt x="24055" y="677"/>
                    <a:pt x="23916" y="837"/>
                  </a:cubicBezTo>
                  <a:lnTo>
                    <a:pt x="23916" y="817"/>
                  </a:lnTo>
                  <a:cubicBezTo>
                    <a:pt x="23498" y="1115"/>
                    <a:pt x="23478" y="1155"/>
                    <a:pt x="23419" y="1235"/>
                  </a:cubicBezTo>
                  <a:cubicBezTo>
                    <a:pt x="23379" y="1294"/>
                    <a:pt x="23319" y="1354"/>
                    <a:pt x="22981" y="1573"/>
                  </a:cubicBezTo>
                  <a:lnTo>
                    <a:pt x="23100" y="1632"/>
                  </a:lnTo>
                  <a:cubicBezTo>
                    <a:pt x="23260" y="1871"/>
                    <a:pt x="22523" y="2010"/>
                    <a:pt x="22305" y="2408"/>
                  </a:cubicBezTo>
                  <a:lnTo>
                    <a:pt x="22464" y="2349"/>
                  </a:lnTo>
                  <a:lnTo>
                    <a:pt x="22464" y="2349"/>
                  </a:lnTo>
                  <a:cubicBezTo>
                    <a:pt x="22364" y="2587"/>
                    <a:pt x="21728" y="2607"/>
                    <a:pt x="21549" y="2767"/>
                  </a:cubicBezTo>
                  <a:cubicBezTo>
                    <a:pt x="21544" y="2768"/>
                    <a:pt x="21540" y="2769"/>
                    <a:pt x="21537" y="2769"/>
                  </a:cubicBezTo>
                  <a:cubicBezTo>
                    <a:pt x="21501" y="2769"/>
                    <a:pt x="21571" y="2663"/>
                    <a:pt x="21608" y="2607"/>
                  </a:cubicBezTo>
                  <a:lnTo>
                    <a:pt x="21608" y="2607"/>
                  </a:lnTo>
                  <a:cubicBezTo>
                    <a:pt x="21051" y="2965"/>
                    <a:pt x="21668" y="2767"/>
                    <a:pt x="21369" y="3145"/>
                  </a:cubicBezTo>
                  <a:cubicBezTo>
                    <a:pt x="21365" y="3145"/>
                    <a:pt x="21361" y="3146"/>
                    <a:pt x="21357" y="3146"/>
                  </a:cubicBezTo>
                  <a:cubicBezTo>
                    <a:pt x="21287" y="3146"/>
                    <a:pt x="21277" y="3043"/>
                    <a:pt x="21209" y="3043"/>
                  </a:cubicBezTo>
                  <a:cubicBezTo>
                    <a:pt x="21175" y="3043"/>
                    <a:pt x="21127" y="3068"/>
                    <a:pt x="21051" y="3145"/>
                  </a:cubicBezTo>
                  <a:cubicBezTo>
                    <a:pt x="20892" y="3224"/>
                    <a:pt x="20673" y="4040"/>
                    <a:pt x="20255" y="4259"/>
                  </a:cubicBezTo>
                  <a:cubicBezTo>
                    <a:pt x="20299" y="4251"/>
                    <a:pt x="20340" y="4242"/>
                    <a:pt x="20369" y="4242"/>
                  </a:cubicBezTo>
                  <a:cubicBezTo>
                    <a:pt x="20421" y="4242"/>
                    <a:pt x="20438" y="4272"/>
                    <a:pt x="20375" y="4398"/>
                  </a:cubicBezTo>
                  <a:cubicBezTo>
                    <a:pt x="20176" y="4677"/>
                    <a:pt x="19579" y="4935"/>
                    <a:pt x="19539" y="5313"/>
                  </a:cubicBezTo>
                  <a:cubicBezTo>
                    <a:pt x="19519" y="5323"/>
                    <a:pt x="19504" y="5328"/>
                    <a:pt x="19492" y="5328"/>
                  </a:cubicBezTo>
                  <a:cubicBezTo>
                    <a:pt x="19479" y="5328"/>
                    <a:pt x="19469" y="5323"/>
                    <a:pt x="19459" y="5313"/>
                  </a:cubicBezTo>
                  <a:cubicBezTo>
                    <a:pt x="19340" y="5552"/>
                    <a:pt x="19002" y="6029"/>
                    <a:pt x="19002" y="6228"/>
                  </a:cubicBezTo>
                  <a:cubicBezTo>
                    <a:pt x="18986" y="6225"/>
                    <a:pt x="18969" y="6224"/>
                    <a:pt x="18953" y="6224"/>
                  </a:cubicBezTo>
                  <a:cubicBezTo>
                    <a:pt x="18521" y="6224"/>
                    <a:pt x="18195" y="7373"/>
                    <a:pt x="17906" y="7373"/>
                  </a:cubicBezTo>
                  <a:cubicBezTo>
                    <a:pt x="17880" y="7373"/>
                    <a:pt x="17854" y="7364"/>
                    <a:pt x="17828" y="7343"/>
                  </a:cubicBezTo>
                  <a:cubicBezTo>
                    <a:pt x="17669" y="7542"/>
                    <a:pt x="17510" y="7760"/>
                    <a:pt x="17350" y="7979"/>
                  </a:cubicBezTo>
                  <a:lnTo>
                    <a:pt x="17331" y="7940"/>
                  </a:lnTo>
                  <a:cubicBezTo>
                    <a:pt x="16992" y="8318"/>
                    <a:pt x="16952" y="8517"/>
                    <a:pt x="16933" y="8715"/>
                  </a:cubicBezTo>
                  <a:cubicBezTo>
                    <a:pt x="16905" y="8738"/>
                    <a:pt x="16887" y="8746"/>
                    <a:pt x="16874" y="8746"/>
                  </a:cubicBezTo>
                  <a:cubicBezTo>
                    <a:pt x="16843" y="8746"/>
                    <a:pt x="16853" y="8690"/>
                    <a:pt x="16853" y="8676"/>
                  </a:cubicBezTo>
                  <a:lnTo>
                    <a:pt x="16853" y="8676"/>
                  </a:lnTo>
                  <a:cubicBezTo>
                    <a:pt x="16316" y="9213"/>
                    <a:pt x="16296" y="9273"/>
                    <a:pt x="16057" y="9889"/>
                  </a:cubicBezTo>
                  <a:lnTo>
                    <a:pt x="15918" y="9850"/>
                  </a:lnTo>
                  <a:cubicBezTo>
                    <a:pt x="15878" y="10029"/>
                    <a:pt x="15102" y="10586"/>
                    <a:pt x="14764" y="11242"/>
                  </a:cubicBezTo>
                  <a:cubicBezTo>
                    <a:pt x="14764" y="11242"/>
                    <a:pt x="14751" y="11217"/>
                    <a:pt x="14766" y="11177"/>
                  </a:cubicBezTo>
                  <a:lnTo>
                    <a:pt x="14766" y="11177"/>
                  </a:lnTo>
                  <a:cubicBezTo>
                    <a:pt x="14372" y="11916"/>
                    <a:pt x="13295" y="12484"/>
                    <a:pt x="13491" y="13013"/>
                  </a:cubicBezTo>
                  <a:lnTo>
                    <a:pt x="13252" y="13510"/>
                  </a:lnTo>
                  <a:cubicBezTo>
                    <a:pt x="13376" y="13364"/>
                    <a:pt x="13440" y="13314"/>
                    <a:pt x="13473" y="13314"/>
                  </a:cubicBezTo>
                  <a:cubicBezTo>
                    <a:pt x="13544" y="13314"/>
                    <a:pt x="13457" y="13565"/>
                    <a:pt x="13527" y="13565"/>
                  </a:cubicBezTo>
                  <a:cubicBezTo>
                    <a:pt x="13541" y="13565"/>
                    <a:pt x="13561" y="13555"/>
                    <a:pt x="13590" y="13530"/>
                  </a:cubicBezTo>
                  <a:lnTo>
                    <a:pt x="13590" y="13530"/>
                  </a:lnTo>
                  <a:cubicBezTo>
                    <a:pt x="13496" y="13692"/>
                    <a:pt x="13282" y="13864"/>
                    <a:pt x="13210" y="13864"/>
                  </a:cubicBezTo>
                  <a:cubicBezTo>
                    <a:pt x="13176" y="13864"/>
                    <a:pt x="13174" y="13825"/>
                    <a:pt x="13232" y="13729"/>
                  </a:cubicBezTo>
                  <a:lnTo>
                    <a:pt x="13292" y="13709"/>
                  </a:lnTo>
                  <a:cubicBezTo>
                    <a:pt x="13274" y="13677"/>
                    <a:pt x="13251" y="13662"/>
                    <a:pt x="13224" y="13662"/>
                  </a:cubicBezTo>
                  <a:cubicBezTo>
                    <a:pt x="13055" y="13662"/>
                    <a:pt x="12731" y="14238"/>
                    <a:pt x="12602" y="14238"/>
                  </a:cubicBezTo>
                  <a:cubicBezTo>
                    <a:pt x="12592" y="14238"/>
                    <a:pt x="12583" y="14234"/>
                    <a:pt x="12575" y="14227"/>
                  </a:cubicBezTo>
                  <a:cubicBezTo>
                    <a:pt x="11740" y="15321"/>
                    <a:pt x="10844" y="16316"/>
                    <a:pt x="10068" y="17350"/>
                  </a:cubicBezTo>
                  <a:lnTo>
                    <a:pt x="10307" y="17350"/>
                  </a:lnTo>
                  <a:lnTo>
                    <a:pt x="10029" y="17709"/>
                  </a:lnTo>
                  <a:cubicBezTo>
                    <a:pt x="10000" y="17726"/>
                    <a:pt x="9969" y="17737"/>
                    <a:pt x="9945" y="17737"/>
                  </a:cubicBezTo>
                  <a:cubicBezTo>
                    <a:pt x="9887" y="17737"/>
                    <a:pt x="9868" y="17673"/>
                    <a:pt x="10009" y="17490"/>
                  </a:cubicBezTo>
                  <a:lnTo>
                    <a:pt x="10009" y="17490"/>
                  </a:lnTo>
                  <a:cubicBezTo>
                    <a:pt x="9830" y="17549"/>
                    <a:pt x="9770" y="17967"/>
                    <a:pt x="9790" y="18007"/>
                  </a:cubicBezTo>
                  <a:cubicBezTo>
                    <a:pt x="9690" y="18112"/>
                    <a:pt x="9633" y="18151"/>
                    <a:pt x="9605" y="18151"/>
                  </a:cubicBezTo>
                  <a:cubicBezTo>
                    <a:pt x="9519" y="18151"/>
                    <a:pt x="9675" y="17807"/>
                    <a:pt x="9652" y="17807"/>
                  </a:cubicBezTo>
                  <a:cubicBezTo>
                    <a:pt x="9648" y="17807"/>
                    <a:pt x="9642" y="17813"/>
                    <a:pt x="9631" y="17828"/>
                  </a:cubicBezTo>
                  <a:lnTo>
                    <a:pt x="9491" y="18047"/>
                  </a:lnTo>
                  <a:lnTo>
                    <a:pt x="9551" y="18007"/>
                  </a:lnTo>
                  <a:lnTo>
                    <a:pt x="9551" y="18007"/>
                  </a:lnTo>
                  <a:cubicBezTo>
                    <a:pt x="9491" y="18226"/>
                    <a:pt x="9551" y="18286"/>
                    <a:pt x="9312" y="18604"/>
                  </a:cubicBezTo>
                  <a:cubicBezTo>
                    <a:pt x="9237" y="18670"/>
                    <a:pt x="9194" y="18685"/>
                    <a:pt x="9164" y="18685"/>
                  </a:cubicBezTo>
                  <a:cubicBezTo>
                    <a:pt x="9142" y="18685"/>
                    <a:pt x="9127" y="18677"/>
                    <a:pt x="9113" y="18677"/>
                  </a:cubicBezTo>
                  <a:cubicBezTo>
                    <a:pt x="9101" y="18677"/>
                    <a:pt x="9089" y="18682"/>
                    <a:pt x="9074" y="18703"/>
                  </a:cubicBezTo>
                  <a:cubicBezTo>
                    <a:pt x="9070" y="18700"/>
                    <a:pt x="9067" y="18698"/>
                    <a:pt x="9063" y="18698"/>
                  </a:cubicBezTo>
                  <a:cubicBezTo>
                    <a:pt x="9046" y="18698"/>
                    <a:pt x="9024" y="18740"/>
                    <a:pt x="8974" y="18823"/>
                  </a:cubicBezTo>
                  <a:lnTo>
                    <a:pt x="8636" y="19260"/>
                  </a:lnTo>
                  <a:lnTo>
                    <a:pt x="8895" y="19161"/>
                  </a:lnTo>
                  <a:lnTo>
                    <a:pt x="8895" y="19161"/>
                  </a:lnTo>
                  <a:cubicBezTo>
                    <a:pt x="8817" y="19363"/>
                    <a:pt x="8666" y="19517"/>
                    <a:pt x="8737" y="19517"/>
                  </a:cubicBezTo>
                  <a:cubicBezTo>
                    <a:pt x="8754" y="19517"/>
                    <a:pt x="8783" y="19509"/>
                    <a:pt x="8827" y="19491"/>
                  </a:cubicBezTo>
                  <a:lnTo>
                    <a:pt x="8827" y="19491"/>
                  </a:lnTo>
                  <a:cubicBezTo>
                    <a:pt x="8381" y="19699"/>
                    <a:pt x="7537" y="21134"/>
                    <a:pt x="7343" y="21270"/>
                  </a:cubicBezTo>
                  <a:cubicBezTo>
                    <a:pt x="7223" y="21628"/>
                    <a:pt x="7024" y="21907"/>
                    <a:pt x="6746" y="22245"/>
                  </a:cubicBezTo>
                  <a:cubicBezTo>
                    <a:pt x="6772" y="22224"/>
                    <a:pt x="6804" y="22212"/>
                    <a:pt x="6832" y="22212"/>
                  </a:cubicBezTo>
                  <a:cubicBezTo>
                    <a:pt x="6911" y="22212"/>
                    <a:pt x="6961" y="22299"/>
                    <a:pt x="6786" y="22504"/>
                  </a:cubicBezTo>
                  <a:cubicBezTo>
                    <a:pt x="6749" y="22450"/>
                    <a:pt x="6710" y="22427"/>
                    <a:pt x="6668" y="22427"/>
                  </a:cubicBezTo>
                  <a:cubicBezTo>
                    <a:pt x="6470" y="22427"/>
                    <a:pt x="6218" y="22943"/>
                    <a:pt x="5902" y="23051"/>
                  </a:cubicBezTo>
                  <a:lnTo>
                    <a:pt x="5902" y="23051"/>
                  </a:lnTo>
                  <a:cubicBezTo>
                    <a:pt x="5905" y="23051"/>
                    <a:pt x="5908" y="23051"/>
                    <a:pt x="5910" y="23051"/>
                  </a:cubicBezTo>
                  <a:cubicBezTo>
                    <a:pt x="6058" y="23051"/>
                    <a:pt x="5456" y="23764"/>
                    <a:pt x="5642" y="23764"/>
                  </a:cubicBezTo>
                  <a:cubicBezTo>
                    <a:pt x="5662" y="23764"/>
                    <a:pt x="5691" y="23755"/>
                    <a:pt x="5731" y="23737"/>
                  </a:cubicBezTo>
                  <a:lnTo>
                    <a:pt x="5731" y="23737"/>
                  </a:lnTo>
                  <a:cubicBezTo>
                    <a:pt x="5670" y="23811"/>
                    <a:pt x="5635" y="23833"/>
                    <a:pt x="5610" y="23833"/>
                  </a:cubicBezTo>
                  <a:cubicBezTo>
                    <a:pt x="5571" y="23833"/>
                    <a:pt x="5557" y="23778"/>
                    <a:pt x="5505" y="23778"/>
                  </a:cubicBezTo>
                  <a:cubicBezTo>
                    <a:pt x="5483" y="23778"/>
                    <a:pt x="5454" y="23788"/>
                    <a:pt x="5413" y="23817"/>
                  </a:cubicBezTo>
                  <a:cubicBezTo>
                    <a:pt x="5094" y="24493"/>
                    <a:pt x="4398" y="25090"/>
                    <a:pt x="3901" y="25846"/>
                  </a:cubicBezTo>
                  <a:cubicBezTo>
                    <a:pt x="3940" y="25886"/>
                    <a:pt x="4080" y="25806"/>
                    <a:pt x="4020" y="26005"/>
                  </a:cubicBezTo>
                  <a:lnTo>
                    <a:pt x="3562" y="26264"/>
                  </a:lnTo>
                  <a:cubicBezTo>
                    <a:pt x="3463" y="26423"/>
                    <a:pt x="3682" y="26562"/>
                    <a:pt x="3363" y="26722"/>
                  </a:cubicBezTo>
                  <a:cubicBezTo>
                    <a:pt x="3387" y="26722"/>
                    <a:pt x="3414" y="26715"/>
                    <a:pt x="3434" y="26715"/>
                  </a:cubicBezTo>
                  <a:cubicBezTo>
                    <a:pt x="3464" y="26715"/>
                    <a:pt x="3479" y="26730"/>
                    <a:pt x="3443" y="26801"/>
                  </a:cubicBezTo>
                  <a:cubicBezTo>
                    <a:pt x="2846" y="27438"/>
                    <a:pt x="2369" y="28194"/>
                    <a:pt x="1871" y="28930"/>
                  </a:cubicBezTo>
                  <a:cubicBezTo>
                    <a:pt x="1632" y="29308"/>
                    <a:pt x="1374" y="29686"/>
                    <a:pt x="1095" y="30024"/>
                  </a:cubicBezTo>
                  <a:lnTo>
                    <a:pt x="896" y="30283"/>
                  </a:lnTo>
                  <a:lnTo>
                    <a:pt x="657" y="30581"/>
                  </a:lnTo>
                  <a:cubicBezTo>
                    <a:pt x="459" y="30820"/>
                    <a:pt x="240" y="31059"/>
                    <a:pt x="1" y="31318"/>
                  </a:cubicBezTo>
                  <a:lnTo>
                    <a:pt x="1" y="31457"/>
                  </a:lnTo>
                  <a:cubicBezTo>
                    <a:pt x="21" y="31357"/>
                    <a:pt x="21" y="31318"/>
                    <a:pt x="41" y="31318"/>
                  </a:cubicBezTo>
                  <a:lnTo>
                    <a:pt x="61" y="31318"/>
                  </a:lnTo>
                  <a:cubicBezTo>
                    <a:pt x="80" y="31337"/>
                    <a:pt x="100" y="31457"/>
                    <a:pt x="120" y="31576"/>
                  </a:cubicBezTo>
                  <a:cubicBezTo>
                    <a:pt x="120" y="31527"/>
                    <a:pt x="133" y="31513"/>
                    <a:pt x="151" y="31513"/>
                  </a:cubicBezTo>
                  <a:cubicBezTo>
                    <a:pt x="178" y="31513"/>
                    <a:pt x="219" y="31544"/>
                    <a:pt x="254" y="31544"/>
                  </a:cubicBezTo>
                  <a:cubicBezTo>
                    <a:pt x="263" y="31544"/>
                    <a:pt x="271" y="31542"/>
                    <a:pt x="279" y="31536"/>
                  </a:cubicBezTo>
                  <a:lnTo>
                    <a:pt x="279" y="31536"/>
                  </a:lnTo>
                  <a:cubicBezTo>
                    <a:pt x="240" y="31636"/>
                    <a:pt x="200" y="31716"/>
                    <a:pt x="180" y="31815"/>
                  </a:cubicBezTo>
                  <a:lnTo>
                    <a:pt x="160" y="31875"/>
                  </a:lnTo>
                  <a:lnTo>
                    <a:pt x="160" y="31914"/>
                  </a:lnTo>
                  <a:lnTo>
                    <a:pt x="180" y="31914"/>
                  </a:lnTo>
                  <a:cubicBezTo>
                    <a:pt x="200" y="31914"/>
                    <a:pt x="220" y="31954"/>
                    <a:pt x="260" y="31974"/>
                  </a:cubicBezTo>
                  <a:cubicBezTo>
                    <a:pt x="279" y="32014"/>
                    <a:pt x="319" y="32054"/>
                    <a:pt x="359" y="32094"/>
                  </a:cubicBezTo>
                  <a:cubicBezTo>
                    <a:pt x="459" y="32113"/>
                    <a:pt x="638" y="32253"/>
                    <a:pt x="777" y="32472"/>
                  </a:cubicBezTo>
                  <a:cubicBezTo>
                    <a:pt x="896" y="32531"/>
                    <a:pt x="1016" y="32611"/>
                    <a:pt x="1115" y="32651"/>
                  </a:cubicBezTo>
                  <a:cubicBezTo>
                    <a:pt x="1150" y="32674"/>
                    <a:pt x="1185" y="32684"/>
                    <a:pt x="1216" y="32684"/>
                  </a:cubicBezTo>
                  <a:cubicBezTo>
                    <a:pt x="1238" y="32684"/>
                    <a:pt x="1258" y="32679"/>
                    <a:pt x="1274" y="32671"/>
                  </a:cubicBezTo>
                  <a:lnTo>
                    <a:pt x="1035" y="32551"/>
                  </a:lnTo>
                  <a:lnTo>
                    <a:pt x="1035" y="32551"/>
                  </a:lnTo>
                  <a:cubicBezTo>
                    <a:pt x="1058" y="32555"/>
                    <a:pt x="1078" y="32557"/>
                    <a:pt x="1096" y="32557"/>
                  </a:cubicBezTo>
                  <a:cubicBezTo>
                    <a:pt x="1259" y="32557"/>
                    <a:pt x="1189" y="32397"/>
                    <a:pt x="1135" y="32253"/>
                  </a:cubicBezTo>
                  <a:cubicBezTo>
                    <a:pt x="1135" y="32233"/>
                    <a:pt x="1135" y="32213"/>
                    <a:pt x="1135" y="32193"/>
                  </a:cubicBezTo>
                  <a:cubicBezTo>
                    <a:pt x="1453" y="32392"/>
                    <a:pt x="1752" y="32611"/>
                    <a:pt x="1752" y="32611"/>
                  </a:cubicBezTo>
                  <a:cubicBezTo>
                    <a:pt x="1911" y="32054"/>
                    <a:pt x="4557" y="28512"/>
                    <a:pt x="8039" y="24016"/>
                  </a:cubicBezTo>
                  <a:cubicBezTo>
                    <a:pt x="8039" y="24036"/>
                    <a:pt x="8039" y="24036"/>
                    <a:pt x="8039" y="24055"/>
                  </a:cubicBezTo>
                  <a:lnTo>
                    <a:pt x="8079" y="24075"/>
                  </a:lnTo>
                  <a:cubicBezTo>
                    <a:pt x="8160" y="23978"/>
                    <a:pt x="8201" y="23880"/>
                    <a:pt x="8171" y="23880"/>
                  </a:cubicBezTo>
                  <a:cubicBezTo>
                    <a:pt x="8164" y="23880"/>
                    <a:pt x="8153" y="23885"/>
                    <a:pt x="8138" y="23896"/>
                  </a:cubicBezTo>
                  <a:cubicBezTo>
                    <a:pt x="8218" y="23797"/>
                    <a:pt x="8318" y="23677"/>
                    <a:pt x="8397" y="23558"/>
                  </a:cubicBezTo>
                  <a:lnTo>
                    <a:pt x="8397" y="23558"/>
                  </a:lnTo>
                  <a:cubicBezTo>
                    <a:pt x="8339" y="23747"/>
                    <a:pt x="8525" y="23830"/>
                    <a:pt x="8745" y="23830"/>
                  </a:cubicBezTo>
                  <a:cubicBezTo>
                    <a:pt x="8827" y="23830"/>
                    <a:pt x="8913" y="23818"/>
                    <a:pt x="8994" y="23797"/>
                  </a:cubicBezTo>
                  <a:cubicBezTo>
                    <a:pt x="8954" y="23757"/>
                    <a:pt x="8914" y="23737"/>
                    <a:pt x="9054" y="23459"/>
                  </a:cubicBezTo>
                  <a:lnTo>
                    <a:pt x="9054" y="23459"/>
                  </a:lnTo>
                  <a:cubicBezTo>
                    <a:pt x="8978" y="23504"/>
                    <a:pt x="8716" y="23736"/>
                    <a:pt x="8632" y="23736"/>
                  </a:cubicBezTo>
                  <a:cubicBezTo>
                    <a:pt x="8606" y="23736"/>
                    <a:pt x="8597" y="23714"/>
                    <a:pt x="8616" y="23658"/>
                  </a:cubicBezTo>
                  <a:cubicBezTo>
                    <a:pt x="8835" y="23299"/>
                    <a:pt x="8855" y="23419"/>
                    <a:pt x="9014" y="23299"/>
                  </a:cubicBezTo>
                  <a:lnTo>
                    <a:pt x="9014" y="23299"/>
                  </a:lnTo>
                  <a:cubicBezTo>
                    <a:pt x="9006" y="23301"/>
                    <a:pt x="8999" y="23302"/>
                    <a:pt x="8993" y="23302"/>
                  </a:cubicBezTo>
                  <a:cubicBezTo>
                    <a:pt x="8857" y="23302"/>
                    <a:pt x="9090" y="22895"/>
                    <a:pt x="9014" y="22762"/>
                  </a:cubicBezTo>
                  <a:cubicBezTo>
                    <a:pt x="9511" y="22145"/>
                    <a:pt x="10009" y="21509"/>
                    <a:pt x="10506" y="20852"/>
                  </a:cubicBezTo>
                  <a:cubicBezTo>
                    <a:pt x="10520" y="20866"/>
                    <a:pt x="10524" y="20880"/>
                    <a:pt x="10540" y="20880"/>
                  </a:cubicBezTo>
                  <a:cubicBezTo>
                    <a:pt x="10546" y="20880"/>
                    <a:pt x="10554" y="20878"/>
                    <a:pt x="10566" y="20872"/>
                  </a:cubicBezTo>
                  <a:lnTo>
                    <a:pt x="10685" y="20693"/>
                  </a:lnTo>
                  <a:cubicBezTo>
                    <a:pt x="10705" y="20684"/>
                    <a:pt x="10720" y="20680"/>
                    <a:pt x="10731" y="20680"/>
                  </a:cubicBezTo>
                  <a:cubicBezTo>
                    <a:pt x="10826" y="20680"/>
                    <a:pt x="10647" y="20970"/>
                    <a:pt x="10701" y="20970"/>
                  </a:cubicBezTo>
                  <a:cubicBezTo>
                    <a:pt x="10712" y="20970"/>
                    <a:pt x="10732" y="20959"/>
                    <a:pt x="10765" y="20932"/>
                  </a:cubicBezTo>
                  <a:lnTo>
                    <a:pt x="10765" y="20932"/>
                  </a:lnTo>
                  <a:cubicBezTo>
                    <a:pt x="10645" y="21210"/>
                    <a:pt x="10526" y="21549"/>
                    <a:pt x="10228" y="21847"/>
                  </a:cubicBezTo>
                  <a:lnTo>
                    <a:pt x="10055" y="21809"/>
                  </a:lnTo>
                  <a:lnTo>
                    <a:pt x="10055" y="21809"/>
                  </a:lnTo>
                  <a:cubicBezTo>
                    <a:pt x="10056" y="21809"/>
                    <a:pt x="10056" y="21809"/>
                    <a:pt x="10056" y="21809"/>
                  </a:cubicBezTo>
                  <a:cubicBezTo>
                    <a:pt x="10108" y="21809"/>
                    <a:pt x="10289" y="21642"/>
                    <a:pt x="10327" y="21529"/>
                  </a:cubicBezTo>
                  <a:lnTo>
                    <a:pt x="10327" y="21529"/>
                  </a:lnTo>
                  <a:cubicBezTo>
                    <a:pt x="10267" y="21708"/>
                    <a:pt x="9750" y="21907"/>
                    <a:pt x="9810" y="22185"/>
                  </a:cubicBezTo>
                  <a:lnTo>
                    <a:pt x="10068" y="22026"/>
                  </a:lnTo>
                  <a:lnTo>
                    <a:pt x="10068" y="22026"/>
                  </a:lnTo>
                  <a:cubicBezTo>
                    <a:pt x="9949" y="22305"/>
                    <a:pt x="9850" y="22722"/>
                    <a:pt x="9591" y="22981"/>
                  </a:cubicBezTo>
                  <a:cubicBezTo>
                    <a:pt x="9810" y="22941"/>
                    <a:pt x="9631" y="22901"/>
                    <a:pt x="9929" y="22802"/>
                  </a:cubicBezTo>
                  <a:lnTo>
                    <a:pt x="9929" y="22802"/>
                  </a:lnTo>
                  <a:cubicBezTo>
                    <a:pt x="9921" y="22803"/>
                    <a:pt x="9914" y="22803"/>
                    <a:pt x="9908" y="22803"/>
                  </a:cubicBezTo>
                  <a:cubicBezTo>
                    <a:pt x="9676" y="22803"/>
                    <a:pt x="10381" y="22169"/>
                    <a:pt x="10185" y="22169"/>
                  </a:cubicBezTo>
                  <a:cubicBezTo>
                    <a:pt x="10177" y="22169"/>
                    <a:pt x="10169" y="22170"/>
                    <a:pt x="10160" y="22171"/>
                  </a:cubicBezTo>
                  <a:lnTo>
                    <a:pt x="10160" y="22171"/>
                  </a:lnTo>
                  <a:cubicBezTo>
                    <a:pt x="10452" y="22083"/>
                    <a:pt x="10505" y="21877"/>
                    <a:pt x="10844" y="21708"/>
                  </a:cubicBezTo>
                  <a:cubicBezTo>
                    <a:pt x="10785" y="21688"/>
                    <a:pt x="10685" y="21748"/>
                    <a:pt x="10904" y="21509"/>
                  </a:cubicBezTo>
                  <a:cubicBezTo>
                    <a:pt x="10904" y="21489"/>
                    <a:pt x="10904" y="21449"/>
                    <a:pt x="10904" y="21429"/>
                  </a:cubicBezTo>
                  <a:cubicBezTo>
                    <a:pt x="10844" y="21469"/>
                    <a:pt x="10785" y="21509"/>
                    <a:pt x="10745" y="21509"/>
                  </a:cubicBezTo>
                  <a:cubicBezTo>
                    <a:pt x="10745" y="21310"/>
                    <a:pt x="11043" y="20912"/>
                    <a:pt x="11103" y="20753"/>
                  </a:cubicBezTo>
                  <a:cubicBezTo>
                    <a:pt x="11135" y="20720"/>
                    <a:pt x="11153" y="20708"/>
                    <a:pt x="11161" y="20708"/>
                  </a:cubicBezTo>
                  <a:cubicBezTo>
                    <a:pt x="11186" y="20708"/>
                    <a:pt x="11143" y="20802"/>
                    <a:pt x="11177" y="20802"/>
                  </a:cubicBezTo>
                  <a:cubicBezTo>
                    <a:pt x="11183" y="20802"/>
                    <a:pt x="11191" y="20799"/>
                    <a:pt x="11202" y="20792"/>
                  </a:cubicBezTo>
                  <a:lnTo>
                    <a:pt x="11302" y="20534"/>
                  </a:lnTo>
                  <a:cubicBezTo>
                    <a:pt x="11311" y="20539"/>
                    <a:pt x="11322" y="20542"/>
                    <a:pt x="11335" y="20542"/>
                  </a:cubicBezTo>
                  <a:cubicBezTo>
                    <a:pt x="11408" y="20542"/>
                    <a:pt x="11530" y="20465"/>
                    <a:pt x="11584" y="20465"/>
                  </a:cubicBezTo>
                  <a:cubicBezTo>
                    <a:pt x="11624" y="20465"/>
                    <a:pt x="11625" y="20507"/>
                    <a:pt x="11541" y="20653"/>
                  </a:cubicBezTo>
                  <a:lnTo>
                    <a:pt x="11779" y="20355"/>
                  </a:lnTo>
                  <a:cubicBezTo>
                    <a:pt x="11978" y="20216"/>
                    <a:pt x="12197" y="19977"/>
                    <a:pt x="12277" y="19778"/>
                  </a:cubicBezTo>
                  <a:cubicBezTo>
                    <a:pt x="12387" y="19684"/>
                    <a:pt x="12447" y="19466"/>
                    <a:pt x="12458" y="19466"/>
                  </a:cubicBezTo>
                  <a:cubicBezTo>
                    <a:pt x="12461" y="19466"/>
                    <a:pt x="12460" y="19481"/>
                    <a:pt x="12456" y="19519"/>
                  </a:cubicBezTo>
                  <a:lnTo>
                    <a:pt x="12774" y="18982"/>
                  </a:lnTo>
                  <a:lnTo>
                    <a:pt x="12794" y="19002"/>
                  </a:lnTo>
                  <a:cubicBezTo>
                    <a:pt x="13192" y="18524"/>
                    <a:pt x="13431" y="17888"/>
                    <a:pt x="14028" y="17470"/>
                  </a:cubicBezTo>
                  <a:cubicBezTo>
                    <a:pt x="14127" y="17291"/>
                    <a:pt x="14247" y="17092"/>
                    <a:pt x="14485" y="16853"/>
                  </a:cubicBezTo>
                  <a:lnTo>
                    <a:pt x="14605" y="16853"/>
                  </a:lnTo>
                  <a:cubicBezTo>
                    <a:pt x="14744" y="16634"/>
                    <a:pt x="15182" y="16296"/>
                    <a:pt x="15162" y="16137"/>
                  </a:cubicBezTo>
                  <a:cubicBezTo>
                    <a:pt x="15560" y="16097"/>
                    <a:pt x="16017" y="15182"/>
                    <a:pt x="16336" y="14844"/>
                  </a:cubicBezTo>
                  <a:lnTo>
                    <a:pt x="16256" y="14744"/>
                  </a:lnTo>
                  <a:cubicBezTo>
                    <a:pt x="16455" y="14485"/>
                    <a:pt x="16614" y="14227"/>
                    <a:pt x="16813" y="13889"/>
                  </a:cubicBezTo>
                  <a:lnTo>
                    <a:pt x="16714" y="13829"/>
                  </a:lnTo>
                  <a:cubicBezTo>
                    <a:pt x="16853" y="13491"/>
                    <a:pt x="17331" y="13192"/>
                    <a:pt x="17649" y="12754"/>
                  </a:cubicBezTo>
                  <a:lnTo>
                    <a:pt x="17649" y="12754"/>
                  </a:lnTo>
                  <a:cubicBezTo>
                    <a:pt x="17669" y="12814"/>
                    <a:pt x="17569" y="12914"/>
                    <a:pt x="17490" y="12973"/>
                  </a:cubicBezTo>
                  <a:cubicBezTo>
                    <a:pt x="18106" y="12635"/>
                    <a:pt x="18186" y="11780"/>
                    <a:pt x="18703" y="11441"/>
                  </a:cubicBezTo>
                  <a:cubicBezTo>
                    <a:pt x="18763" y="11302"/>
                    <a:pt x="18843" y="11222"/>
                    <a:pt x="18942" y="11163"/>
                  </a:cubicBezTo>
                  <a:lnTo>
                    <a:pt x="18942" y="11163"/>
                  </a:lnTo>
                  <a:cubicBezTo>
                    <a:pt x="18922" y="11183"/>
                    <a:pt x="18922" y="11183"/>
                    <a:pt x="18922" y="11203"/>
                  </a:cubicBezTo>
                  <a:cubicBezTo>
                    <a:pt x="18922" y="11183"/>
                    <a:pt x="18942" y="11163"/>
                    <a:pt x="18962" y="11143"/>
                  </a:cubicBezTo>
                  <a:cubicBezTo>
                    <a:pt x="19022" y="11103"/>
                    <a:pt x="19081" y="11083"/>
                    <a:pt x="19141" y="11023"/>
                  </a:cubicBezTo>
                  <a:lnTo>
                    <a:pt x="19141" y="11023"/>
                  </a:lnTo>
                  <a:cubicBezTo>
                    <a:pt x="19081" y="11063"/>
                    <a:pt x="19022" y="11083"/>
                    <a:pt x="18982" y="11123"/>
                  </a:cubicBezTo>
                  <a:cubicBezTo>
                    <a:pt x="19042" y="11043"/>
                    <a:pt x="19141" y="10884"/>
                    <a:pt x="19221" y="10745"/>
                  </a:cubicBezTo>
                  <a:lnTo>
                    <a:pt x="19360" y="10765"/>
                  </a:lnTo>
                  <a:cubicBezTo>
                    <a:pt x="19380" y="10745"/>
                    <a:pt x="19380" y="10745"/>
                    <a:pt x="19380" y="10725"/>
                  </a:cubicBezTo>
                  <a:cubicBezTo>
                    <a:pt x="19496" y="10642"/>
                    <a:pt x="19446" y="10601"/>
                    <a:pt x="19357" y="10601"/>
                  </a:cubicBezTo>
                  <a:cubicBezTo>
                    <a:pt x="19339" y="10601"/>
                    <a:pt x="19320" y="10602"/>
                    <a:pt x="19300" y="10606"/>
                  </a:cubicBezTo>
                  <a:cubicBezTo>
                    <a:pt x="19320" y="10526"/>
                    <a:pt x="19360" y="10446"/>
                    <a:pt x="19380" y="10387"/>
                  </a:cubicBezTo>
                  <a:cubicBezTo>
                    <a:pt x="19385" y="10387"/>
                    <a:pt x="19391" y="10387"/>
                    <a:pt x="19396" y="10387"/>
                  </a:cubicBezTo>
                  <a:cubicBezTo>
                    <a:pt x="19618" y="10387"/>
                    <a:pt x="19605" y="9989"/>
                    <a:pt x="19877" y="9989"/>
                  </a:cubicBezTo>
                  <a:cubicBezTo>
                    <a:pt x="19877" y="9850"/>
                    <a:pt x="20275" y="9352"/>
                    <a:pt x="20235" y="9113"/>
                  </a:cubicBezTo>
                  <a:cubicBezTo>
                    <a:pt x="20235" y="9094"/>
                    <a:pt x="20235" y="9074"/>
                    <a:pt x="20215" y="9054"/>
                  </a:cubicBezTo>
                  <a:lnTo>
                    <a:pt x="20215" y="9054"/>
                  </a:lnTo>
                  <a:cubicBezTo>
                    <a:pt x="20255" y="9074"/>
                    <a:pt x="20295" y="9054"/>
                    <a:pt x="20235" y="9113"/>
                  </a:cubicBezTo>
                  <a:cubicBezTo>
                    <a:pt x="20375" y="8994"/>
                    <a:pt x="20514" y="8855"/>
                    <a:pt x="20574" y="8696"/>
                  </a:cubicBezTo>
                  <a:lnTo>
                    <a:pt x="20753" y="8715"/>
                  </a:lnTo>
                  <a:lnTo>
                    <a:pt x="20832" y="8278"/>
                  </a:lnTo>
                  <a:cubicBezTo>
                    <a:pt x="20946" y="8212"/>
                    <a:pt x="21028" y="8168"/>
                    <a:pt x="21076" y="8168"/>
                  </a:cubicBezTo>
                  <a:cubicBezTo>
                    <a:pt x="21130" y="8168"/>
                    <a:pt x="21142" y="8221"/>
                    <a:pt x="21111" y="8357"/>
                  </a:cubicBezTo>
                  <a:cubicBezTo>
                    <a:pt x="21330" y="7780"/>
                    <a:pt x="21369" y="7940"/>
                    <a:pt x="21529" y="7422"/>
                  </a:cubicBezTo>
                  <a:lnTo>
                    <a:pt x="21588" y="7502"/>
                  </a:lnTo>
                  <a:cubicBezTo>
                    <a:pt x="21708" y="7363"/>
                    <a:pt x="21787" y="7044"/>
                    <a:pt x="21907" y="7024"/>
                  </a:cubicBezTo>
                  <a:cubicBezTo>
                    <a:pt x="22324" y="6825"/>
                    <a:pt x="23200" y="5472"/>
                    <a:pt x="23976" y="4776"/>
                  </a:cubicBezTo>
                  <a:cubicBezTo>
                    <a:pt x="23618" y="4736"/>
                    <a:pt x="24394" y="4478"/>
                    <a:pt x="24235" y="4299"/>
                  </a:cubicBezTo>
                  <a:cubicBezTo>
                    <a:pt x="24284" y="4299"/>
                    <a:pt x="24339" y="4279"/>
                    <a:pt x="24374" y="4279"/>
                  </a:cubicBezTo>
                  <a:cubicBezTo>
                    <a:pt x="24409" y="4279"/>
                    <a:pt x="24424" y="4299"/>
                    <a:pt x="24394" y="4378"/>
                  </a:cubicBezTo>
                  <a:cubicBezTo>
                    <a:pt x="24672" y="3920"/>
                    <a:pt x="24991" y="3841"/>
                    <a:pt x="25070" y="3423"/>
                  </a:cubicBezTo>
                  <a:cubicBezTo>
                    <a:pt x="25145" y="3423"/>
                    <a:pt x="25079" y="3564"/>
                    <a:pt x="25137" y="3564"/>
                  </a:cubicBezTo>
                  <a:cubicBezTo>
                    <a:pt x="25141" y="3564"/>
                    <a:pt x="25145" y="3564"/>
                    <a:pt x="25150" y="3562"/>
                  </a:cubicBezTo>
                  <a:cubicBezTo>
                    <a:pt x="25150" y="3523"/>
                    <a:pt x="25190" y="3383"/>
                    <a:pt x="25269" y="3383"/>
                  </a:cubicBezTo>
                  <a:cubicBezTo>
                    <a:pt x="25274" y="3382"/>
                    <a:pt x="25279" y="3381"/>
                    <a:pt x="25282" y="3381"/>
                  </a:cubicBezTo>
                  <a:cubicBezTo>
                    <a:pt x="25319" y="3381"/>
                    <a:pt x="25266" y="3472"/>
                    <a:pt x="25229" y="3562"/>
                  </a:cubicBezTo>
                  <a:cubicBezTo>
                    <a:pt x="25568" y="3125"/>
                    <a:pt x="25428" y="2946"/>
                    <a:pt x="25289" y="2786"/>
                  </a:cubicBezTo>
                  <a:cubicBezTo>
                    <a:pt x="25349" y="2747"/>
                    <a:pt x="25408" y="2707"/>
                    <a:pt x="25468" y="2647"/>
                  </a:cubicBezTo>
                  <a:cubicBezTo>
                    <a:pt x="25508" y="2607"/>
                    <a:pt x="25568" y="2548"/>
                    <a:pt x="25587" y="2508"/>
                  </a:cubicBezTo>
                  <a:cubicBezTo>
                    <a:pt x="25667" y="2408"/>
                    <a:pt x="25687" y="2309"/>
                    <a:pt x="25707" y="2190"/>
                  </a:cubicBezTo>
                  <a:cubicBezTo>
                    <a:pt x="25778" y="2149"/>
                    <a:pt x="25870" y="2087"/>
                    <a:pt x="25908" y="2087"/>
                  </a:cubicBezTo>
                  <a:cubicBezTo>
                    <a:pt x="25945" y="2087"/>
                    <a:pt x="25933" y="2144"/>
                    <a:pt x="25806" y="2329"/>
                  </a:cubicBezTo>
                  <a:cubicBezTo>
                    <a:pt x="25866" y="2249"/>
                    <a:pt x="26065" y="2030"/>
                    <a:pt x="26244" y="1811"/>
                  </a:cubicBezTo>
                  <a:cubicBezTo>
                    <a:pt x="26184" y="1712"/>
                    <a:pt x="26105" y="1632"/>
                    <a:pt x="26025" y="1533"/>
                  </a:cubicBezTo>
                  <a:cubicBezTo>
                    <a:pt x="25985" y="1493"/>
                    <a:pt x="25966" y="1453"/>
                    <a:pt x="25926" y="1394"/>
                  </a:cubicBezTo>
                  <a:cubicBezTo>
                    <a:pt x="25886" y="1354"/>
                    <a:pt x="25826" y="1294"/>
                    <a:pt x="25786" y="1254"/>
                  </a:cubicBezTo>
                  <a:cubicBezTo>
                    <a:pt x="25747" y="1215"/>
                    <a:pt x="25707" y="1155"/>
                    <a:pt x="25667" y="1115"/>
                  </a:cubicBezTo>
                  <a:cubicBezTo>
                    <a:pt x="25607" y="1075"/>
                    <a:pt x="25607" y="1075"/>
                    <a:pt x="25587" y="1055"/>
                  </a:cubicBezTo>
                  <a:cubicBezTo>
                    <a:pt x="25548" y="1036"/>
                    <a:pt x="25528" y="1036"/>
                    <a:pt x="25488" y="1036"/>
                  </a:cubicBezTo>
                  <a:cubicBezTo>
                    <a:pt x="25488" y="1036"/>
                    <a:pt x="25488" y="996"/>
                    <a:pt x="25468" y="976"/>
                  </a:cubicBezTo>
                  <a:cubicBezTo>
                    <a:pt x="25448" y="956"/>
                    <a:pt x="25428" y="936"/>
                    <a:pt x="25389" y="896"/>
                  </a:cubicBezTo>
                  <a:cubicBezTo>
                    <a:pt x="25329" y="817"/>
                    <a:pt x="25249" y="737"/>
                    <a:pt x="25209" y="717"/>
                  </a:cubicBezTo>
                  <a:cubicBezTo>
                    <a:pt x="25030" y="478"/>
                    <a:pt x="24931" y="339"/>
                    <a:pt x="24812" y="220"/>
                  </a:cubicBezTo>
                  <a:cubicBezTo>
                    <a:pt x="24772" y="160"/>
                    <a:pt x="24712" y="100"/>
                    <a:pt x="24652" y="21"/>
                  </a:cubicBezTo>
                  <a:cubicBezTo>
                    <a:pt x="24652" y="21"/>
                    <a:pt x="24652" y="1"/>
                    <a:pt x="2463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16"/>
            <p:cNvSpPr/>
            <p:nvPr/>
          </p:nvSpPr>
          <p:spPr>
            <a:xfrm rot="3190588">
              <a:off x="2984816" y="2437407"/>
              <a:ext cx="1248751" cy="1555122"/>
            </a:xfrm>
            <a:custGeom>
              <a:avLst/>
              <a:gdLst/>
              <a:ahLst/>
              <a:cxnLst/>
              <a:rect l="l" t="t" r="r" b="b"/>
              <a:pathLst>
                <a:path w="26245" h="32684" extrusionOk="0">
                  <a:moveTo>
                    <a:pt x="25587" y="2110"/>
                  </a:moveTo>
                  <a:lnTo>
                    <a:pt x="25289" y="2627"/>
                  </a:lnTo>
                  <a:cubicBezTo>
                    <a:pt x="25275" y="2634"/>
                    <a:pt x="25263" y="2638"/>
                    <a:pt x="25254" y="2638"/>
                  </a:cubicBezTo>
                  <a:cubicBezTo>
                    <a:pt x="25209" y="2638"/>
                    <a:pt x="25209" y="2566"/>
                    <a:pt x="25209" y="2468"/>
                  </a:cubicBezTo>
                  <a:cubicBezTo>
                    <a:pt x="25209" y="2508"/>
                    <a:pt x="25190" y="2548"/>
                    <a:pt x="25170" y="2568"/>
                  </a:cubicBezTo>
                  <a:cubicBezTo>
                    <a:pt x="25132" y="2605"/>
                    <a:pt x="25102" y="2619"/>
                    <a:pt x="25080" y="2619"/>
                  </a:cubicBezTo>
                  <a:cubicBezTo>
                    <a:pt x="25068" y="2619"/>
                    <a:pt x="25058" y="2615"/>
                    <a:pt x="25050" y="2607"/>
                  </a:cubicBezTo>
                  <a:cubicBezTo>
                    <a:pt x="25110" y="2528"/>
                    <a:pt x="25150" y="2468"/>
                    <a:pt x="25209" y="2388"/>
                  </a:cubicBezTo>
                  <a:cubicBezTo>
                    <a:pt x="25209" y="2428"/>
                    <a:pt x="25209" y="2448"/>
                    <a:pt x="25209" y="2468"/>
                  </a:cubicBezTo>
                  <a:cubicBezTo>
                    <a:pt x="25229" y="2428"/>
                    <a:pt x="25229" y="2388"/>
                    <a:pt x="25249" y="2349"/>
                  </a:cubicBezTo>
                  <a:cubicBezTo>
                    <a:pt x="25269" y="2309"/>
                    <a:pt x="25309" y="2269"/>
                    <a:pt x="25329" y="2249"/>
                  </a:cubicBezTo>
                  <a:cubicBezTo>
                    <a:pt x="25428" y="2190"/>
                    <a:pt x="25528" y="2150"/>
                    <a:pt x="25587" y="2110"/>
                  </a:cubicBezTo>
                  <a:close/>
                  <a:moveTo>
                    <a:pt x="20872" y="7820"/>
                  </a:moveTo>
                  <a:lnTo>
                    <a:pt x="20832" y="8218"/>
                  </a:lnTo>
                  <a:cubicBezTo>
                    <a:pt x="20812" y="8158"/>
                    <a:pt x="20733" y="8119"/>
                    <a:pt x="20653" y="8079"/>
                  </a:cubicBezTo>
                  <a:cubicBezTo>
                    <a:pt x="20713" y="7979"/>
                    <a:pt x="20792" y="7900"/>
                    <a:pt x="20872" y="7820"/>
                  </a:cubicBezTo>
                  <a:close/>
                  <a:moveTo>
                    <a:pt x="14784" y="11143"/>
                  </a:moveTo>
                  <a:lnTo>
                    <a:pt x="14784" y="11143"/>
                  </a:lnTo>
                  <a:cubicBezTo>
                    <a:pt x="14776" y="11155"/>
                    <a:pt x="14770" y="11167"/>
                    <a:pt x="14766" y="11177"/>
                  </a:cubicBezTo>
                  <a:lnTo>
                    <a:pt x="14766" y="11177"/>
                  </a:lnTo>
                  <a:cubicBezTo>
                    <a:pt x="14772" y="11166"/>
                    <a:pt x="14778" y="11154"/>
                    <a:pt x="14784" y="11143"/>
                  </a:cubicBezTo>
                  <a:close/>
                  <a:moveTo>
                    <a:pt x="18047" y="11322"/>
                  </a:moveTo>
                  <a:cubicBezTo>
                    <a:pt x="18047" y="11600"/>
                    <a:pt x="18027" y="11879"/>
                    <a:pt x="17888" y="12138"/>
                  </a:cubicBezTo>
                  <a:lnTo>
                    <a:pt x="17768" y="12158"/>
                  </a:lnTo>
                  <a:lnTo>
                    <a:pt x="17569" y="12555"/>
                  </a:lnTo>
                  <a:cubicBezTo>
                    <a:pt x="17569" y="12416"/>
                    <a:pt x="17569" y="12158"/>
                    <a:pt x="17609" y="11899"/>
                  </a:cubicBezTo>
                  <a:cubicBezTo>
                    <a:pt x="17748" y="11700"/>
                    <a:pt x="17908" y="11521"/>
                    <a:pt x="18047" y="11322"/>
                  </a:cubicBezTo>
                  <a:close/>
                  <a:moveTo>
                    <a:pt x="16157" y="13729"/>
                  </a:moveTo>
                  <a:cubicBezTo>
                    <a:pt x="16276" y="13809"/>
                    <a:pt x="16376" y="13928"/>
                    <a:pt x="16376" y="14008"/>
                  </a:cubicBezTo>
                  <a:cubicBezTo>
                    <a:pt x="16336" y="14028"/>
                    <a:pt x="15779" y="14465"/>
                    <a:pt x="15600" y="14525"/>
                  </a:cubicBezTo>
                  <a:lnTo>
                    <a:pt x="15520" y="14525"/>
                  </a:lnTo>
                  <a:cubicBezTo>
                    <a:pt x="15619" y="14386"/>
                    <a:pt x="15719" y="14267"/>
                    <a:pt x="15818" y="14147"/>
                  </a:cubicBezTo>
                  <a:lnTo>
                    <a:pt x="15978" y="14267"/>
                  </a:lnTo>
                  <a:lnTo>
                    <a:pt x="15858" y="14087"/>
                  </a:lnTo>
                  <a:cubicBezTo>
                    <a:pt x="15958" y="13968"/>
                    <a:pt x="16057" y="13849"/>
                    <a:pt x="16157" y="13729"/>
                  </a:cubicBezTo>
                  <a:close/>
                  <a:moveTo>
                    <a:pt x="14664" y="15600"/>
                  </a:moveTo>
                  <a:lnTo>
                    <a:pt x="14664" y="15600"/>
                  </a:lnTo>
                  <a:cubicBezTo>
                    <a:pt x="14645" y="15719"/>
                    <a:pt x="14605" y="15838"/>
                    <a:pt x="14545" y="15938"/>
                  </a:cubicBezTo>
                  <a:cubicBezTo>
                    <a:pt x="14533" y="15915"/>
                    <a:pt x="14508" y="15905"/>
                    <a:pt x="14477" y="15905"/>
                  </a:cubicBezTo>
                  <a:cubicBezTo>
                    <a:pt x="14455" y="15905"/>
                    <a:pt x="14430" y="15910"/>
                    <a:pt x="14406" y="15918"/>
                  </a:cubicBezTo>
                  <a:cubicBezTo>
                    <a:pt x="14485" y="15818"/>
                    <a:pt x="14585" y="15699"/>
                    <a:pt x="14664" y="15600"/>
                  </a:cubicBezTo>
                  <a:close/>
                  <a:moveTo>
                    <a:pt x="9153" y="18723"/>
                  </a:moveTo>
                  <a:cubicBezTo>
                    <a:pt x="9115" y="18809"/>
                    <a:pt x="9095" y="18840"/>
                    <a:pt x="9085" y="18840"/>
                  </a:cubicBezTo>
                  <a:cubicBezTo>
                    <a:pt x="9074" y="18840"/>
                    <a:pt x="9074" y="18804"/>
                    <a:pt x="9074" y="18763"/>
                  </a:cubicBezTo>
                  <a:lnTo>
                    <a:pt x="9153" y="18723"/>
                  </a:lnTo>
                  <a:close/>
                  <a:moveTo>
                    <a:pt x="12098" y="18902"/>
                  </a:moveTo>
                  <a:lnTo>
                    <a:pt x="12098" y="18902"/>
                  </a:lnTo>
                  <a:cubicBezTo>
                    <a:pt x="12088" y="18909"/>
                    <a:pt x="12078" y="18917"/>
                    <a:pt x="12068" y="18925"/>
                  </a:cubicBezTo>
                  <a:lnTo>
                    <a:pt x="12068" y="18925"/>
                  </a:lnTo>
                  <a:cubicBezTo>
                    <a:pt x="12080" y="18917"/>
                    <a:pt x="12090" y="18910"/>
                    <a:pt x="12098" y="18902"/>
                  </a:cubicBezTo>
                  <a:close/>
                  <a:moveTo>
                    <a:pt x="13152" y="17510"/>
                  </a:moveTo>
                  <a:cubicBezTo>
                    <a:pt x="13152" y="17728"/>
                    <a:pt x="13053" y="18067"/>
                    <a:pt x="12854" y="18425"/>
                  </a:cubicBezTo>
                  <a:cubicBezTo>
                    <a:pt x="12750" y="18593"/>
                    <a:pt x="12688" y="18638"/>
                    <a:pt x="12649" y="18638"/>
                  </a:cubicBezTo>
                  <a:cubicBezTo>
                    <a:pt x="12603" y="18638"/>
                    <a:pt x="12591" y="18571"/>
                    <a:pt x="12582" y="18571"/>
                  </a:cubicBezTo>
                  <a:cubicBezTo>
                    <a:pt x="12580" y="18571"/>
                    <a:pt x="12578" y="18575"/>
                    <a:pt x="12575" y="18584"/>
                  </a:cubicBezTo>
                  <a:cubicBezTo>
                    <a:pt x="11978" y="19280"/>
                    <a:pt x="12396" y="19440"/>
                    <a:pt x="11799" y="19937"/>
                  </a:cubicBezTo>
                  <a:cubicBezTo>
                    <a:pt x="11740" y="19969"/>
                    <a:pt x="11694" y="19982"/>
                    <a:pt x="11659" y="19982"/>
                  </a:cubicBezTo>
                  <a:cubicBezTo>
                    <a:pt x="11518" y="19982"/>
                    <a:pt x="11537" y="19778"/>
                    <a:pt x="11441" y="19778"/>
                  </a:cubicBezTo>
                  <a:cubicBezTo>
                    <a:pt x="11640" y="19420"/>
                    <a:pt x="11899" y="19340"/>
                    <a:pt x="12058" y="19121"/>
                  </a:cubicBezTo>
                  <a:lnTo>
                    <a:pt x="12058" y="19121"/>
                  </a:lnTo>
                  <a:lnTo>
                    <a:pt x="11799" y="19360"/>
                  </a:lnTo>
                  <a:cubicBezTo>
                    <a:pt x="11836" y="19232"/>
                    <a:pt x="11956" y="19021"/>
                    <a:pt x="12068" y="18925"/>
                  </a:cubicBezTo>
                  <a:lnTo>
                    <a:pt x="12068" y="18925"/>
                  </a:lnTo>
                  <a:cubicBezTo>
                    <a:pt x="12046" y="18940"/>
                    <a:pt x="12016" y="18957"/>
                    <a:pt x="11978" y="18982"/>
                  </a:cubicBezTo>
                  <a:cubicBezTo>
                    <a:pt x="12376" y="18485"/>
                    <a:pt x="12774" y="18007"/>
                    <a:pt x="13152" y="17510"/>
                  </a:cubicBezTo>
                  <a:close/>
                  <a:moveTo>
                    <a:pt x="8835" y="23001"/>
                  </a:moveTo>
                  <a:lnTo>
                    <a:pt x="8815" y="23041"/>
                  </a:lnTo>
                  <a:cubicBezTo>
                    <a:pt x="8815" y="23021"/>
                    <a:pt x="8815" y="23021"/>
                    <a:pt x="8835" y="23001"/>
                  </a:cubicBezTo>
                  <a:close/>
                  <a:moveTo>
                    <a:pt x="5902" y="23051"/>
                  </a:moveTo>
                  <a:cubicBezTo>
                    <a:pt x="5893" y="23053"/>
                    <a:pt x="5883" y="23056"/>
                    <a:pt x="5870" y="23061"/>
                  </a:cubicBezTo>
                  <a:cubicBezTo>
                    <a:pt x="5881" y="23058"/>
                    <a:pt x="5891" y="23055"/>
                    <a:pt x="5902" y="23051"/>
                  </a:cubicBezTo>
                  <a:close/>
                  <a:moveTo>
                    <a:pt x="8735" y="23120"/>
                  </a:moveTo>
                  <a:lnTo>
                    <a:pt x="8735" y="23120"/>
                  </a:lnTo>
                  <a:cubicBezTo>
                    <a:pt x="8696" y="23260"/>
                    <a:pt x="8596" y="23419"/>
                    <a:pt x="8437" y="23518"/>
                  </a:cubicBezTo>
                  <a:cubicBezTo>
                    <a:pt x="8536" y="23399"/>
                    <a:pt x="8636" y="23260"/>
                    <a:pt x="8735" y="23120"/>
                  </a:cubicBezTo>
                  <a:close/>
                  <a:moveTo>
                    <a:pt x="24632" y="1"/>
                  </a:moveTo>
                  <a:lnTo>
                    <a:pt x="24613" y="21"/>
                  </a:lnTo>
                  <a:cubicBezTo>
                    <a:pt x="24593" y="41"/>
                    <a:pt x="24573" y="61"/>
                    <a:pt x="24553" y="81"/>
                  </a:cubicBezTo>
                  <a:cubicBezTo>
                    <a:pt x="24513" y="120"/>
                    <a:pt x="24473" y="180"/>
                    <a:pt x="24414" y="220"/>
                  </a:cubicBezTo>
                  <a:lnTo>
                    <a:pt x="24533" y="160"/>
                  </a:lnTo>
                  <a:lnTo>
                    <a:pt x="24533" y="160"/>
                  </a:lnTo>
                  <a:cubicBezTo>
                    <a:pt x="24453" y="359"/>
                    <a:pt x="24394" y="459"/>
                    <a:pt x="24294" y="538"/>
                  </a:cubicBezTo>
                  <a:cubicBezTo>
                    <a:pt x="24195" y="598"/>
                    <a:pt x="24055" y="677"/>
                    <a:pt x="23916" y="837"/>
                  </a:cubicBezTo>
                  <a:lnTo>
                    <a:pt x="23916" y="817"/>
                  </a:lnTo>
                  <a:cubicBezTo>
                    <a:pt x="23498" y="1115"/>
                    <a:pt x="23478" y="1155"/>
                    <a:pt x="23419" y="1235"/>
                  </a:cubicBezTo>
                  <a:cubicBezTo>
                    <a:pt x="23379" y="1294"/>
                    <a:pt x="23319" y="1354"/>
                    <a:pt x="22981" y="1573"/>
                  </a:cubicBezTo>
                  <a:lnTo>
                    <a:pt x="23100" y="1632"/>
                  </a:lnTo>
                  <a:cubicBezTo>
                    <a:pt x="23260" y="1871"/>
                    <a:pt x="22523" y="2010"/>
                    <a:pt x="22305" y="2408"/>
                  </a:cubicBezTo>
                  <a:lnTo>
                    <a:pt x="22464" y="2349"/>
                  </a:lnTo>
                  <a:lnTo>
                    <a:pt x="22464" y="2349"/>
                  </a:lnTo>
                  <a:cubicBezTo>
                    <a:pt x="22364" y="2587"/>
                    <a:pt x="21728" y="2607"/>
                    <a:pt x="21549" y="2767"/>
                  </a:cubicBezTo>
                  <a:cubicBezTo>
                    <a:pt x="21544" y="2768"/>
                    <a:pt x="21540" y="2769"/>
                    <a:pt x="21537" y="2769"/>
                  </a:cubicBezTo>
                  <a:cubicBezTo>
                    <a:pt x="21501" y="2769"/>
                    <a:pt x="21571" y="2663"/>
                    <a:pt x="21608" y="2607"/>
                  </a:cubicBezTo>
                  <a:lnTo>
                    <a:pt x="21608" y="2607"/>
                  </a:lnTo>
                  <a:cubicBezTo>
                    <a:pt x="21051" y="2965"/>
                    <a:pt x="21668" y="2767"/>
                    <a:pt x="21369" y="3145"/>
                  </a:cubicBezTo>
                  <a:cubicBezTo>
                    <a:pt x="21365" y="3145"/>
                    <a:pt x="21361" y="3146"/>
                    <a:pt x="21357" y="3146"/>
                  </a:cubicBezTo>
                  <a:cubicBezTo>
                    <a:pt x="21287" y="3146"/>
                    <a:pt x="21277" y="3043"/>
                    <a:pt x="21209" y="3043"/>
                  </a:cubicBezTo>
                  <a:cubicBezTo>
                    <a:pt x="21175" y="3043"/>
                    <a:pt x="21127" y="3068"/>
                    <a:pt x="21051" y="3145"/>
                  </a:cubicBezTo>
                  <a:cubicBezTo>
                    <a:pt x="20892" y="3224"/>
                    <a:pt x="20673" y="4040"/>
                    <a:pt x="20255" y="4259"/>
                  </a:cubicBezTo>
                  <a:cubicBezTo>
                    <a:pt x="20299" y="4251"/>
                    <a:pt x="20340" y="4242"/>
                    <a:pt x="20369" y="4242"/>
                  </a:cubicBezTo>
                  <a:cubicBezTo>
                    <a:pt x="20421" y="4242"/>
                    <a:pt x="20438" y="4272"/>
                    <a:pt x="20375" y="4398"/>
                  </a:cubicBezTo>
                  <a:cubicBezTo>
                    <a:pt x="20176" y="4677"/>
                    <a:pt x="19579" y="4935"/>
                    <a:pt x="19539" y="5313"/>
                  </a:cubicBezTo>
                  <a:cubicBezTo>
                    <a:pt x="19519" y="5323"/>
                    <a:pt x="19504" y="5328"/>
                    <a:pt x="19492" y="5328"/>
                  </a:cubicBezTo>
                  <a:cubicBezTo>
                    <a:pt x="19479" y="5328"/>
                    <a:pt x="19469" y="5323"/>
                    <a:pt x="19459" y="5313"/>
                  </a:cubicBezTo>
                  <a:cubicBezTo>
                    <a:pt x="19340" y="5552"/>
                    <a:pt x="19002" y="6029"/>
                    <a:pt x="19002" y="6228"/>
                  </a:cubicBezTo>
                  <a:cubicBezTo>
                    <a:pt x="18986" y="6225"/>
                    <a:pt x="18969" y="6224"/>
                    <a:pt x="18953" y="6224"/>
                  </a:cubicBezTo>
                  <a:cubicBezTo>
                    <a:pt x="18521" y="6224"/>
                    <a:pt x="18195" y="7373"/>
                    <a:pt x="17906" y="7373"/>
                  </a:cubicBezTo>
                  <a:cubicBezTo>
                    <a:pt x="17880" y="7373"/>
                    <a:pt x="17854" y="7364"/>
                    <a:pt x="17828" y="7343"/>
                  </a:cubicBezTo>
                  <a:cubicBezTo>
                    <a:pt x="17669" y="7542"/>
                    <a:pt x="17510" y="7760"/>
                    <a:pt x="17350" y="7979"/>
                  </a:cubicBezTo>
                  <a:lnTo>
                    <a:pt x="17331" y="7940"/>
                  </a:lnTo>
                  <a:cubicBezTo>
                    <a:pt x="16992" y="8318"/>
                    <a:pt x="16952" y="8517"/>
                    <a:pt x="16933" y="8715"/>
                  </a:cubicBezTo>
                  <a:cubicBezTo>
                    <a:pt x="16905" y="8738"/>
                    <a:pt x="16887" y="8746"/>
                    <a:pt x="16874" y="8746"/>
                  </a:cubicBezTo>
                  <a:cubicBezTo>
                    <a:pt x="16843" y="8746"/>
                    <a:pt x="16853" y="8690"/>
                    <a:pt x="16853" y="8676"/>
                  </a:cubicBezTo>
                  <a:lnTo>
                    <a:pt x="16853" y="8676"/>
                  </a:lnTo>
                  <a:cubicBezTo>
                    <a:pt x="16316" y="9213"/>
                    <a:pt x="16296" y="9273"/>
                    <a:pt x="16057" y="9889"/>
                  </a:cubicBezTo>
                  <a:lnTo>
                    <a:pt x="15918" y="9850"/>
                  </a:lnTo>
                  <a:cubicBezTo>
                    <a:pt x="15878" y="10029"/>
                    <a:pt x="15102" y="10586"/>
                    <a:pt x="14764" y="11242"/>
                  </a:cubicBezTo>
                  <a:cubicBezTo>
                    <a:pt x="14764" y="11242"/>
                    <a:pt x="14751" y="11217"/>
                    <a:pt x="14766" y="11177"/>
                  </a:cubicBezTo>
                  <a:lnTo>
                    <a:pt x="14766" y="11177"/>
                  </a:lnTo>
                  <a:cubicBezTo>
                    <a:pt x="14372" y="11916"/>
                    <a:pt x="13295" y="12484"/>
                    <a:pt x="13491" y="13013"/>
                  </a:cubicBezTo>
                  <a:lnTo>
                    <a:pt x="13252" y="13510"/>
                  </a:lnTo>
                  <a:cubicBezTo>
                    <a:pt x="13376" y="13364"/>
                    <a:pt x="13440" y="13314"/>
                    <a:pt x="13473" y="13314"/>
                  </a:cubicBezTo>
                  <a:cubicBezTo>
                    <a:pt x="13544" y="13314"/>
                    <a:pt x="13457" y="13565"/>
                    <a:pt x="13527" y="13565"/>
                  </a:cubicBezTo>
                  <a:cubicBezTo>
                    <a:pt x="13541" y="13565"/>
                    <a:pt x="13561" y="13555"/>
                    <a:pt x="13590" y="13530"/>
                  </a:cubicBezTo>
                  <a:lnTo>
                    <a:pt x="13590" y="13530"/>
                  </a:lnTo>
                  <a:cubicBezTo>
                    <a:pt x="13496" y="13692"/>
                    <a:pt x="13282" y="13864"/>
                    <a:pt x="13210" y="13864"/>
                  </a:cubicBezTo>
                  <a:cubicBezTo>
                    <a:pt x="13176" y="13864"/>
                    <a:pt x="13174" y="13825"/>
                    <a:pt x="13232" y="13729"/>
                  </a:cubicBezTo>
                  <a:lnTo>
                    <a:pt x="13292" y="13709"/>
                  </a:lnTo>
                  <a:cubicBezTo>
                    <a:pt x="13274" y="13677"/>
                    <a:pt x="13251" y="13662"/>
                    <a:pt x="13224" y="13662"/>
                  </a:cubicBezTo>
                  <a:cubicBezTo>
                    <a:pt x="13055" y="13662"/>
                    <a:pt x="12731" y="14238"/>
                    <a:pt x="12602" y="14238"/>
                  </a:cubicBezTo>
                  <a:cubicBezTo>
                    <a:pt x="12592" y="14238"/>
                    <a:pt x="12583" y="14234"/>
                    <a:pt x="12575" y="14227"/>
                  </a:cubicBezTo>
                  <a:cubicBezTo>
                    <a:pt x="11740" y="15321"/>
                    <a:pt x="10844" y="16316"/>
                    <a:pt x="10068" y="17350"/>
                  </a:cubicBezTo>
                  <a:lnTo>
                    <a:pt x="10307" y="17350"/>
                  </a:lnTo>
                  <a:lnTo>
                    <a:pt x="10029" y="17709"/>
                  </a:lnTo>
                  <a:cubicBezTo>
                    <a:pt x="10000" y="17726"/>
                    <a:pt x="9969" y="17737"/>
                    <a:pt x="9945" y="17737"/>
                  </a:cubicBezTo>
                  <a:cubicBezTo>
                    <a:pt x="9887" y="17737"/>
                    <a:pt x="9868" y="17673"/>
                    <a:pt x="10009" y="17490"/>
                  </a:cubicBezTo>
                  <a:lnTo>
                    <a:pt x="10009" y="17490"/>
                  </a:lnTo>
                  <a:cubicBezTo>
                    <a:pt x="9830" y="17549"/>
                    <a:pt x="9770" y="17967"/>
                    <a:pt x="9790" y="18007"/>
                  </a:cubicBezTo>
                  <a:cubicBezTo>
                    <a:pt x="9690" y="18112"/>
                    <a:pt x="9633" y="18151"/>
                    <a:pt x="9605" y="18151"/>
                  </a:cubicBezTo>
                  <a:cubicBezTo>
                    <a:pt x="9519" y="18151"/>
                    <a:pt x="9675" y="17807"/>
                    <a:pt x="9652" y="17807"/>
                  </a:cubicBezTo>
                  <a:cubicBezTo>
                    <a:pt x="9648" y="17807"/>
                    <a:pt x="9642" y="17813"/>
                    <a:pt x="9631" y="17828"/>
                  </a:cubicBezTo>
                  <a:lnTo>
                    <a:pt x="9491" y="18047"/>
                  </a:lnTo>
                  <a:lnTo>
                    <a:pt x="9551" y="18007"/>
                  </a:lnTo>
                  <a:lnTo>
                    <a:pt x="9551" y="18007"/>
                  </a:lnTo>
                  <a:cubicBezTo>
                    <a:pt x="9491" y="18226"/>
                    <a:pt x="9551" y="18286"/>
                    <a:pt x="9312" y="18604"/>
                  </a:cubicBezTo>
                  <a:cubicBezTo>
                    <a:pt x="9237" y="18670"/>
                    <a:pt x="9194" y="18685"/>
                    <a:pt x="9164" y="18685"/>
                  </a:cubicBezTo>
                  <a:cubicBezTo>
                    <a:pt x="9142" y="18685"/>
                    <a:pt x="9127" y="18677"/>
                    <a:pt x="9113" y="18677"/>
                  </a:cubicBezTo>
                  <a:cubicBezTo>
                    <a:pt x="9101" y="18677"/>
                    <a:pt x="9089" y="18682"/>
                    <a:pt x="9074" y="18703"/>
                  </a:cubicBezTo>
                  <a:cubicBezTo>
                    <a:pt x="9070" y="18700"/>
                    <a:pt x="9067" y="18698"/>
                    <a:pt x="9063" y="18698"/>
                  </a:cubicBezTo>
                  <a:cubicBezTo>
                    <a:pt x="9046" y="18698"/>
                    <a:pt x="9024" y="18740"/>
                    <a:pt x="8974" y="18823"/>
                  </a:cubicBezTo>
                  <a:lnTo>
                    <a:pt x="8636" y="19260"/>
                  </a:lnTo>
                  <a:lnTo>
                    <a:pt x="8895" y="19161"/>
                  </a:lnTo>
                  <a:lnTo>
                    <a:pt x="8895" y="19161"/>
                  </a:lnTo>
                  <a:cubicBezTo>
                    <a:pt x="8817" y="19363"/>
                    <a:pt x="8666" y="19517"/>
                    <a:pt x="8737" y="19517"/>
                  </a:cubicBezTo>
                  <a:cubicBezTo>
                    <a:pt x="8754" y="19517"/>
                    <a:pt x="8783" y="19509"/>
                    <a:pt x="8827" y="19491"/>
                  </a:cubicBezTo>
                  <a:lnTo>
                    <a:pt x="8827" y="19491"/>
                  </a:lnTo>
                  <a:cubicBezTo>
                    <a:pt x="8381" y="19699"/>
                    <a:pt x="7537" y="21134"/>
                    <a:pt x="7343" y="21270"/>
                  </a:cubicBezTo>
                  <a:cubicBezTo>
                    <a:pt x="7223" y="21628"/>
                    <a:pt x="7024" y="21907"/>
                    <a:pt x="6746" y="22245"/>
                  </a:cubicBezTo>
                  <a:cubicBezTo>
                    <a:pt x="6772" y="22224"/>
                    <a:pt x="6804" y="22212"/>
                    <a:pt x="6832" y="22212"/>
                  </a:cubicBezTo>
                  <a:cubicBezTo>
                    <a:pt x="6911" y="22212"/>
                    <a:pt x="6961" y="22299"/>
                    <a:pt x="6786" y="22504"/>
                  </a:cubicBezTo>
                  <a:cubicBezTo>
                    <a:pt x="6749" y="22450"/>
                    <a:pt x="6710" y="22427"/>
                    <a:pt x="6668" y="22427"/>
                  </a:cubicBezTo>
                  <a:cubicBezTo>
                    <a:pt x="6470" y="22427"/>
                    <a:pt x="6218" y="22943"/>
                    <a:pt x="5902" y="23051"/>
                  </a:cubicBezTo>
                  <a:lnTo>
                    <a:pt x="5902" y="23051"/>
                  </a:lnTo>
                  <a:cubicBezTo>
                    <a:pt x="5905" y="23051"/>
                    <a:pt x="5908" y="23051"/>
                    <a:pt x="5910" y="23051"/>
                  </a:cubicBezTo>
                  <a:cubicBezTo>
                    <a:pt x="6058" y="23051"/>
                    <a:pt x="5456" y="23764"/>
                    <a:pt x="5642" y="23764"/>
                  </a:cubicBezTo>
                  <a:cubicBezTo>
                    <a:pt x="5662" y="23764"/>
                    <a:pt x="5691" y="23755"/>
                    <a:pt x="5731" y="23737"/>
                  </a:cubicBezTo>
                  <a:lnTo>
                    <a:pt x="5731" y="23737"/>
                  </a:lnTo>
                  <a:cubicBezTo>
                    <a:pt x="5670" y="23811"/>
                    <a:pt x="5635" y="23833"/>
                    <a:pt x="5610" y="23833"/>
                  </a:cubicBezTo>
                  <a:cubicBezTo>
                    <a:pt x="5571" y="23833"/>
                    <a:pt x="5557" y="23778"/>
                    <a:pt x="5505" y="23778"/>
                  </a:cubicBezTo>
                  <a:cubicBezTo>
                    <a:pt x="5483" y="23778"/>
                    <a:pt x="5454" y="23788"/>
                    <a:pt x="5413" y="23817"/>
                  </a:cubicBezTo>
                  <a:cubicBezTo>
                    <a:pt x="5094" y="24493"/>
                    <a:pt x="4398" y="25090"/>
                    <a:pt x="3901" y="25846"/>
                  </a:cubicBezTo>
                  <a:cubicBezTo>
                    <a:pt x="3940" y="25886"/>
                    <a:pt x="4080" y="25806"/>
                    <a:pt x="4020" y="26005"/>
                  </a:cubicBezTo>
                  <a:lnTo>
                    <a:pt x="3562" y="26264"/>
                  </a:lnTo>
                  <a:cubicBezTo>
                    <a:pt x="3463" y="26423"/>
                    <a:pt x="3682" y="26562"/>
                    <a:pt x="3363" y="26722"/>
                  </a:cubicBezTo>
                  <a:cubicBezTo>
                    <a:pt x="3387" y="26722"/>
                    <a:pt x="3414" y="26715"/>
                    <a:pt x="3434" y="26715"/>
                  </a:cubicBezTo>
                  <a:cubicBezTo>
                    <a:pt x="3464" y="26715"/>
                    <a:pt x="3479" y="26730"/>
                    <a:pt x="3443" y="26801"/>
                  </a:cubicBezTo>
                  <a:cubicBezTo>
                    <a:pt x="2846" y="27438"/>
                    <a:pt x="2369" y="28194"/>
                    <a:pt x="1871" y="28930"/>
                  </a:cubicBezTo>
                  <a:cubicBezTo>
                    <a:pt x="1632" y="29308"/>
                    <a:pt x="1374" y="29686"/>
                    <a:pt x="1095" y="30024"/>
                  </a:cubicBezTo>
                  <a:lnTo>
                    <a:pt x="896" y="30283"/>
                  </a:lnTo>
                  <a:lnTo>
                    <a:pt x="657" y="30581"/>
                  </a:lnTo>
                  <a:cubicBezTo>
                    <a:pt x="459" y="30820"/>
                    <a:pt x="240" y="31059"/>
                    <a:pt x="1" y="31318"/>
                  </a:cubicBezTo>
                  <a:lnTo>
                    <a:pt x="1" y="31457"/>
                  </a:lnTo>
                  <a:cubicBezTo>
                    <a:pt x="21" y="31357"/>
                    <a:pt x="21" y="31318"/>
                    <a:pt x="41" y="31318"/>
                  </a:cubicBezTo>
                  <a:lnTo>
                    <a:pt x="61" y="31318"/>
                  </a:lnTo>
                  <a:cubicBezTo>
                    <a:pt x="80" y="31337"/>
                    <a:pt x="100" y="31457"/>
                    <a:pt x="120" y="31576"/>
                  </a:cubicBezTo>
                  <a:cubicBezTo>
                    <a:pt x="120" y="31527"/>
                    <a:pt x="133" y="31513"/>
                    <a:pt x="151" y="31513"/>
                  </a:cubicBezTo>
                  <a:cubicBezTo>
                    <a:pt x="178" y="31513"/>
                    <a:pt x="219" y="31544"/>
                    <a:pt x="254" y="31544"/>
                  </a:cubicBezTo>
                  <a:cubicBezTo>
                    <a:pt x="263" y="31544"/>
                    <a:pt x="271" y="31542"/>
                    <a:pt x="279" y="31536"/>
                  </a:cubicBezTo>
                  <a:lnTo>
                    <a:pt x="279" y="31536"/>
                  </a:lnTo>
                  <a:cubicBezTo>
                    <a:pt x="240" y="31636"/>
                    <a:pt x="200" y="31716"/>
                    <a:pt x="180" y="31815"/>
                  </a:cubicBezTo>
                  <a:lnTo>
                    <a:pt x="160" y="31875"/>
                  </a:lnTo>
                  <a:lnTo>
                    <a:pt x="160" y="31914"/>
                  </a:lnTo>
                  <a:lnTo>
                    <a:pt x="180" y="31914"/>
                  </a:lnTo>
                  <a:cubicBezTo>
                    <a:pt x="200" y="31914"/>
                    <a:pt x="220" y="31954"/>
                    <a:pt x="260" y="31974"/>
                  </a:cubicBezTo>
                  <a:cubicBezTo>
                    <a:pt x="279" y="32014"/>
                    <a:pt x="319" y="32054"/>
                    <a:pt x="359" y="32094"/>
                  </a:cubicBezTo>
                  <a:cubicBezTo>
                    <a:pt x="459" y="32113"/>
                    <a:pt x="638" y="32253"/>
                    <a:pt x="777" y="32472"/>
                  </a:cubicBezTo>
                  <a:cubicBezTo>
                    <a:pt x="896" y="32531"/>
                    <a:pt x="1016" y="32611"/>
                    <a:pt x="1115" y="32651"/>
                  </a:cubicBezTo>
                  <a:cubicBezTo>
                    <a:pt x="1150" y="32674"/>
                    <a:pt x="1185" y="32684"/>
                    <a:pt x="1216" y="32684"/>
                  </a:cubicBezTo>
                  <a:cubicBezTo>
                    <a:pt x="1238" y="32684"/>
                    <a:pt x="1258" y="32679"/>
                    <a:pt x="1274" y="32671"/>
                  </a:cubicBezTo>
                  <a:lnTo>
                    <a:pt x="1035" y="32551"/>
                  </a:lnTo>
                  <a:lnTo>
                    <a:pt x="1035" y="32551"/>
                  </a:lnTo>
                  <a:cubicBezTo>
                    <a:pt x="1058" y="32555"/>
                    <a:pt x="1078" y="32557"/>
                    <a:pt x="1096" y="32557"/>
                  </a:cubicBezTo>
                  <a:cubicBezTo>
                    <a:pt x="1259" y="32557"/>
                    <a:pt x="1189" y="32397"/>
                    <a:pt x="1135" y="32253"/>
                  </a:cubicBezTo>
                  <a:cubicBezTo>
                    <a:pt x="1135" y="32233"/>
                    <a:pt x="1135" y="32213"/>
                    <a:pt x="1135" y="32193"/>
                  </a:cubicBezTo>
                  <a:cubicBezTo>
                    <a:pt x="1453" y="32392"/>
                    <a:pt x="1752" y="32611"/>
                    <a:pt x="1752" y="32611"/>
                  </a:cubicBezTo>
                  <a:cubicBezTo>
                    <a:pt x="1911" y="32054"/>
                    <a:pt x="4557" y="28512"/>
                    <a:pt x="8039" y="24016"/>
                  </a:cubicBezTo>
                  <a:cubicBezTo>
                    <a:pt x="8039" y="24036"/>
                    <a:pt x="8039" y="24036"/>
                    <a:pt x="8039" y="24055"/>
                  </a:cubicBezTo>
                  <a:lnTo>
                    <a:pt x="8079" y="24075"/>
                  </a:lnTo>
                  <a:cubicBezTo>
                    <a:pt x="8160" y="23978"/>
                    <a:pt x="8201" y="23880"/>
                    <a:pt x="8171" y="23880"/>
                  </a:cubicBezTo>
                  <a:cubicBezTo>
                    <a:pt x="8164" y="23880"/>
                    <a:pt x="8153" y="23885"/>
                    <a:pt x="8138" y="23896"/>
                  </a:cubicBezTo>
                  <a:cubicBezTo>
                    <a:pt x="8218" y="23797"/>
                    <a:pt x="8318" y="23677"/>
                    <a:pt x="8397" y="23558"/>
                  </a:cubicBezTo>
                  <a:lnTo>
                    <a:pt x="8397" y="23558"/>
                  </a:lnTo>
                  <a:cubicBezTo>
                    <a:pt x="8339" y="23747"/>
                    <a:pt x="8525" y="23830"/>
                    <a:pt x="8745" y="23830"/>
                  </a:cubicBezTo>
                  <a:cubicBezTo>
                    <a:pt x="8827" y="23830"/>
                    <a:pt x="8913" y="23818"/>
                    <a:pt x="8994" y="23797"/>
                  </a:cubicBezTo>
                  <a:cubicBezTo>
                    <a:pt x="8954" y="23757"/>
                    <a:pt x="8914" y="23737"/>
                    <a:pt x="9054" y="23459"/>
                  </a:cubicBezTo>
                  <a:lnTo>
                    <a:pt x="9054" y="23459"/>
                  </a:lnTo>
                  <a:cubicBezTo>
                    <a:pt x="8978" y="23504"/>
                    <a:pt x="8716" y="23736"/>
                    <a:pt x="8632" y="23736"/>
                  </a:cubicBezTo>
                  <a:cubicBezTo>
                    <a:pt x="8606" y="23736"/>
                    <a:pt x="8597" y="23714"/>
                    <a:pt x="8616" y="23658"/>
                  </a:cubicBezTo>
                  <a:cubicBezTo>
                    <a:pt x="8835" y="23299"/>
                    <a:pt x="8855" y="23419"/>
                    <a:pt x="9014" y="23299"/>
                  </a:cubicBezTo>
                  <a:lnTo>
                    <a:pt x="9014" y="23299"/>
                  </a:lnTo>
                  <a:cubicBezTo>
                    <a:pt x="9006" y="23301"/>
                    <a:pt x="8999" y="23302"/>
                    <a:pt x="8993" y="23302"/>
                  </a:cubicBezTo>
                  <a:cubicBezTo>
                    <a:pt x="8857" y="23302"/>
                    <a:pt x="9090" y="22895"/>
                    <a:pt x="9014" y="22762"/>
                  </a:cubicBezTo>
                  <a:cubicBezTo>
                    <a:pt x="9511" y="22145"/>
                    <a:pt x="10009" y="21509"/>
                    <a:pt x="10506" y="20852"/>
                  </a:cubicBezTo>
                  <a:cubicBezTo>
                    <a:pt x="10520" y="20866"/>
                    <a:pt x="10524" y="20880"/>
                    <a:pt x="10540" y="20880"/>
                  </a:cubicBezTo>
                  <a:cubicBezTo>
                    <a:pt x="10546" y="20880"/>
                    <a:pt x="10554" y="20878"/>
                    <a:pt x="10566" y="20872"/>
                  </a:cubicBezTo>
                  <a:lnTo>
                    <a:pt x="10685" y="20693"/>
                  </a:lnTo>
                  <a:cubicBezTo>
                    <a:pt x="10705" y="20684"/>
                    <a:pt x="10720" y="20680"/>
                    <a:pt x="10731" y="20680"/>
                  </a:cubicBezTo>
                  <a:cubicBezTo>
                    <a:pt x="10826" y="20680"/>
                    <a:pt x="10647" y="20970"/>
                    <a:pt x="10701" y="20970"/>
                  </a:cubicBezTo>
                  <a:cubicBezTo>
                    <a:pt x="10712" y="20970"/>
                    <a:pt x="10732" y="20959"/>
                    <a:pt x="10765" y="20932"/>
                  </a:cubicBezTo>
                  <a:lnTo>
                    <a:pt x="10765" y="20932"/>
                  </a:lnTo>
                  <a:cubicBezTo>
                    <a:pt x="10645" y="21210"/>
                    <a:pt x="10526" y="21549"/>
                    <a:pt x="10228" y="21847"/>
                  </a:cubicBezTo>
                  <a:lnTo>
                    <a:pt x="10055" y="21809"/>
                  </a:lnTo>
                  <a:lnTo>
                    <a:pt x="10055" y="21809"/>
                  </a:lnTo>
                  <a:cubicBezTo>
                    <a:pt x="10056" y="21809"/>
                    <a:pt x="10056" y="21809"/>
                    <a:pt x="10056" y="21809"/>
                  </a:cubicBezTo>
                  <a:cubicBezTo>
                    <a:pt x="10108" y="21809"/>
                    <a:pt x="10289" y="21642"/>
                    <a:pt x="10327" y="21529"/>
                  </a:cubicBezTo>
                  <a:lnTo>
                    <a:pt x="10327" y="21529"/>
                  </a:lnTo>
                  <a:cubicBezTo>
                    <a:pt x="10267" y="21708"/>
                    <a:pt x="9750" y="21907"/>
                    <a:pt x="9810" y="22185"/>
                  </a:cubicBezTo>
                  <a:lnTo>
                    <a:pt x="10068" y="22026"/>
                  </a:lnTo>
                  <a:lnTo>
                    <a:pt x="10068" y="22026"/>
                  </a:lnTo>
                  <a:cubicBezTo>
                    <a:pt x="9949" y="22305"/>
                    <a:pt x="9850" y="22722"/>
                    <a:pt x="9591" y="22981"/>
                  </a:cubicBezTo>
                  <a:cubicBezTo>
                    <a:pt x="9810" y="22941"/>
                    <a:pt x="9631" y="22901"/>
                    <a:pt x="9929" y="22802"/>
                  </a:cubicBezTo>
                  <a:lnTo>
                    <a:pt x="9929" y="22802"/>
                  </a:lnTo>
                  <a:cubicBezTo>
                    <a:pt x="9921" y="22803"/>
                    <a:pt x="9914" y="22803"/>
                    <a:pt x="9908" y="22803"/>
                  </a:cubicBezTo>
                  <a:cubicBezTo>
                    <a:pt x="9676" y="22803"/>
                    <a:pt x="10381" y="22169"/>
                    <a:pt x="10185" y="22169"/>
                  </a:cubicBezTo>
                  <a:cubicBezTo>
                    <a:pt x="10177" y="22169"/>
                    <a:pt x="10169" y="22170"/>
                    <a:pt x="10160" y="22171"/>
                  </a:cubicBezTo>
                  <a:lnTo>
                    <a:pt x="10160" y="22171"/>
                  </a:lnTo>
                  <a:cubicBezTo>
                    <a:pt x="10452" y="22083"/>
                    <a:pt x="10505" y="21877"/>
                    <a:pt x="10844" y="21708"/>
                  </a:cubicBezTo>
                  <a:cubicBezTo>
                    <a:pt x="10785" y="21688"/>
                    <a:pt x="10685" y="21748"/>
                    <a:pt x="10904" y="21509"/>
                  </a:cubicBezTo>
                  <a:cubicBezTo>
                    <a:pt x="10904" y="21489"/>
                    <a:pt x="10904" y="21449"/>
                    <a:pt x="10904" y="21429"/>
                  </a:cubicBezTo>
                  <a:cubicBezTo>
                    <a:pt x="10844" y="21469"/>
                    <a:pt x="10785" y="21509"/>
                    <a:pt x="10745" y="21509"/>
                  </a:cubicBezTo>
                  <a:cubicBezTo>
                    <a:pt x="10745" y="21310"/>
                    <a:pt x="11043" y="20912"/>
                    <a:pt x="11103" y="20753"/>
                  </a:cubicBezTo>
                  <a:cubicBezTo>
                    <a:pt x="11135" y="20720"/>
                    <a:pt x="11153" y="20708"/>
                    <a:pt x="11161" y="20708"/>
                  </a:cubicBezTo>
                  <a:cubicBezTo>
                    <a:pt x="11186" y="20708"/>
                    <a:pt x="11143" y="20802"/>
                    <a:pt x="11177" y="20802"/>
                  </a:cubicBezTo>
                  <a:cubicBezTo>
                    <a:pt x="11183" y="20802"/>
                    <a:pt x="11191" y="20799"/>
                    <a:pt x="11202" y="20792"/>
                  </a:cubicBezTo>
                  <a:lnTo>
                    <a:pt x="11302" y="20534"/>
                  </a:lnTo>
                  <a:cubicBezTo>
                    <a:pt x="11311" y="20539"/>
                    <a:pt x="11322" y="20542"/>
                    <a:pt x="11335" y="20542"/>
                  </a:cubicBezTo>
                  <a:cubicBezTo>
                    <a:pt x="11408" y="20542"/>
                    <a:pt x="11530" y="20465"/>
                    <a:pt x="11584" y="20465"/>
                  </a:cubicBezTo>
                  <a:cubicBezTo>
                    <a:pt x="11624" y="20465"/>
                    <a:pt x="11625" y="20507"/>
                    <a:pt x="11541" y="20653"/>
                  </a:cubicBezTo>
                  <a:lnTo>
                    <a:pt x="11779" y="20355"/>
                  </a:lnTo>
                  <a:cubicBezTo>
                    <a:pt x="11978" y="20216"/>
                    <a:pt x="12197" y="19977"/>
                    <a:pt x="12277" y="19778"/>
                  </a:cubicBezTo>
                  <a:cubicBezTo>
                    <a:pt x="12387" y="19684"/>
                    <a:pt x="12447" y="19466"/>
                    <a:pt x="12458" y="19466"/>
                  </a:cubicBezTo>
                  <a:cubicBezTo>
                    <a:pt x="12461" y="19466"/>
                    <a:pt x="12460" y="19481"/>
                    <a:pt x="12456" y="19519"/>
                  </a:cubicBezTo>
                  <a:lnTo>
                    <a:pt x="12774" y="18982"/>
                  </a:lnTo>
                  <a:lnTo>
                    <a:pt x="12794" y="19002"/>
                  </a:lnTo>
                  <a:cubicBezTo>
                    <a:pt x="13192" y="18524"/>
                    <a:pt x="13431" y="17888"/>
                    <a:pt x="14028" y="17470"/>
                  </a:cubicBezTo>
                  <a:cubicBezTo>
                    <a:pt x="14127" y="17291"/>
                    <a:pt x="14247" y="17092"/>
                    <a:pt x="14485" y="16853"/>
                  </a:cubicBezTo>
                  <a:lnTo>
                    <a:pt x="14605" y="16853"/>
                  </a:lnTo>
                  <a:cubicBezTo>
                    <a:pt x="14744" y="16634"/>
                    <a:pt x="15182" y="16296"/>
                    <a:pt x="15162" y="16137"/>
                  </a:cubicBezTo>
                  <a:cubicBezTo>
                    <a:pt x="15560" y="16097"/>
                    <a:pt x="16017" y="15182"/>
                    <a:pt x="16336" y="14844"/>
                  </a:cubicBezTo>
                  <a:lnTo>
                    <a:pt x="16256" y="14744"/>
                  </a:lnTo>
                  <a:cubicBezTo>
                    <a:pt x="16455" y="14485"/>
                    <a:pt x="16614" y="14227"/>
                    <a:pt x="16813" y="13889"/>
                  </a:cubicBezTo>
                  <a:lnTo>
                    <a:pt x="16714" y="13829"/>
                  </a:lnTo>
                  <a:cubicBezTo>
                    <a:pt x="16853" y="13491"/>
                    <a:pt x="17331" y="13192"/>
                    <a:pt x="17649" y="12754"/>
                  </a:cubicBezTo>
                  <a:lnTo>
                    <a:pt x="17649" y="12754"/>
                  </a:lnTo>
                  <a:cubicBezTo>
                    <a:pt x="17669" y="12814"/>
                    <a:pt x="17569" y="12914"/>
                    <a:pt x="17490" y="12973"/>
                  </a:cubicBezTo>
                  <a:cubicBezTo>
                    <a:pt x="18106" y="12635"/>
                    <a:pt x="18186" y="11780"/>
                    <a:pt x="18703" y="11441"/>
                  </a:cubicBezTo>
                  <a:cubicBezTo>
                    <a:pt x="18763" y="11302"/>
                    <a:pt x="18843" y="11222"/>
                    <a:pt x="18942" y="11163"/>
                  </a:cubicBezTo>
                  <a:lnTo>
                    <a:pt x="18942" y="11163"/>
                  </a:lnTo>
                  <a:cubicBezTo>
                    <a:pt x="18922" y="11183"/>
                    <a:pt x="18922" y="11183"/>
                    <a:pt x="18922" y="11203"/>
                  </a:cubicBezTo>
                  <a:cubicBezTo>
                    <a:pt x="18922" y="11183"/>
                    <a:pt x="18942" y="11163"/>
                    <a:pt x="18962" y="11143"/>
                  </a:cubicBezTo>
                  <a:cubicBezTo>
                    <a:pt x="19022" y="11103"/>
                    <a:pt x="19081" y="11083"/>
                    <a:pt x="19141" y="11023"/>
                  </a:cubicBezTo>
                  <a:lnTo>
                    <a:pt x="19141" y="11023"/>
                  </a:lnTo>
                  <a:cubicBezTo>
                    <a:pt x="19081" y="11063"/>
                    <a:pt x="19022" y="11083"/>
                    <a:pt x="18982" y="11123"/>
                  </a:cubicBezTo>
                  <a:cubicBezTo>
                    <a:pt x="19042" y="11043"/>
                    <a:pt x="19141" y="10884"/>
                    <a:pt x="19221" y="10745"/>
                  </a:cubicBezTo>
                  <a:lnTo>
                    <a:pt x="19360" y="10765"/>
                  </a:lnTo>
                  <a:cubicBezTo>
                    <a:pt x="19380" y="10745"/>
                    <a:pt x="19380" y="10745"/>
                    <a:pt x="19380" y="10725"/>
                  </a:cubicBezTo>
                  <a:cubicBezTo>
                    <a:pt x="19496" y="10642"/>
                    <a:pt x="19446" y="10601"/>
                    <a:pt x="19357" y="10601"/>
                  </a:cubicBezTo>
                  <a:cubicBezTo>
                    <a:pt x="19339" y="10601"/>
                    <a:pt x="19320" y="10602"/>
                    <a:pt x="19300" y="10606"/>
                  </a:cubicBezTo>
                  <a:cubicBezTo>
                    <a:pt x="19320" y="10526"/>
                    <a:pt x="19360" y="10446"/>
                    <a:pt x="19380" y="10387"/>
                  </a:cubicBezTo>
                  <a:cubicBezTo>
                    <a:pt x="19385" y="10387"/>
                    <a:pt x="19391" y="10387"/>
                    <a:pt x="19396" y="10387"/>
                  </a:cubicBezTo>
                  <a:cubicBezTo>
                    <a:pt x="19618" y="10387"/>
                    <a:pt x="19605" y="9989"/>
                    <a:pt x="19877" y="9989"/>
                  </a:cubicBezTo>
                  <a:cubicBezTo>
                    <a:pt x="19877" y="9850"/>
                    <a:pt x="20275" y="9352"/>
                    <a:pt x="20235" y="9113"/>
                  </a:cubicBezTo>
                  <a:cubicBezTo>
                    <a:pt x="20235" y="9094"/>
                    <a:pt x="20235" y="9074"/>
                    <a:pt x="20215" y="9054"/>
                  </a:cubicBezTo>
                  <a:lnTo>
                    <a:pt x="20215" y="9054"/>
                  </a:lnTo>
                  <a:cubicBezTo>
                    <a:pt x="20255" y="9074"/>
                    <a:pt x="20295" y="9054"/>
                    <a:pt x="20235" y="9113"/>
                  </a:cubicBezTo>
                  <a:cubicBezTo>
                    <a:pt x="20375" y="8994"/>
                    <a:pt x="20514" y="8855"/>
                    <a:pt x="20574" y="8696"/>
                  </a:cubicBezTo>
                  <a:lnTo>
                    <a:pt x="20753" y="8715"/>
                  </a:lnTo>
                  <a:lnTo>
                    <a:pt x="20832" y="8278"/>
                  </a:lnTo>
                  <a:cubicBezTo>
                    <a:pt x="20946" y="8212"/>
                    <a:pt x="21028" y="8168"/>
                    <a:pt x="21076" y="8168"/>
                  </a:cubicBezTo>
                  <a:cubicBezTo>
                    <a:pt x="21130" y="8168"/>
                    <a:pt x="21142" y="8221"/>
                    <a:pt x="21111" y="8357"/>
                  </a:cubicBezTo>
                  <a:cubicBezTo>
                    <a:pt x="21330" y="7780"/>
                    <a:pt x="21369" y="7940"/>
                    <a:pt x="21529" y="7422"/>
                  </a:cubicBezTo>
                  <a:lnTo>
                    <a:pt x="21588" y="7502"/>
                  </a:lnTo>
                  <a:cubicBezTo>
                    <a:pt x="21708" y="7363"/>
                    <a:pt x="21787" y="7044"/>
                    <a:pt x="21907" y="7024"/>
                  </a:cubicBezTo>
                  <a:cubicBezTo>
                    <a:pt x="22324" y="6825"/>
                    <a:pt x="23200" y="5472"/>
                    <a:pt x="23976" y="4776"/>
                  </a:cubicBezTo>
                  <a:cubicBezTo>
                    <a:pt x="23618" y="4736"/>
                    <a:pt x="24394" y="4478"/>
                    <a:pt x="24235" y="4299"/>
                  </a:cubicBezTo>
                  <a:cubicBezTo>
                    <a:pt x="24284" y="4299"/>
                    <a:pt x="24339" y="4279"/>
                    <a:pt x="24374" y="4279"/>
                  </a:cubicBezTo>
                  <a:cubicBezTo>
                    <a:pt x="24409" y="4279"/>
                    <a:pt x="24424" y="4299"/>
                    <a:pt x="24394" y="4378"/>
                  </a:cubicBezTo>
                  <a:cubicBezTo>
                    <a:pt x="24672" y="3920"/>
                    <a:pt x="24991" y="3841"/>
                    <a:pt x="25070" y="3423"/>
                  </a:cubicBezTo>
                  <a:cubicBezTo>
                    <a:pt x="25145" y="3423"/>
                    <a:pt x="25079" y="3564"/>
                    <a:pt x="25137" y="3564"/>
                  </a:cubicBezTo>
                  <a:cubicBezTo>
                    <a:pt x="25141" y="3564"/>
                    <a:pt x="25145" y="3564"/>
                    <a:pt x="25150" y="3562"/>
                  </a:cubicBezTo>
                  <a:cubicBezTo>
                    <a:pt x="25150" y="3523"/>
                    <a:pt x="25190" y="3383"/>
                    <a:pt x="25269" y="3383"/>
                  </a:cubicBezTo>
                  <a:cubicBezTo>
                    <a:pt x="25274" y="3382"/>
                    <a:pt x="25279" y="3381"/>
                    <a:pt x="25282" y="3381"/>
                  </a:cubicBezTo>
                  <a:cubicBezTo>
                    <a:pt x="25319" y="3381"/>
                    <a:pt x="25266" y="3472"/>
                    <a:pt x="25229" y="3562"/>
                  </a:cubicBezTo>
                  <a:cubicBezTo>
                    <a:pt x="25568" y="3125"/>
                    <a:pt x="25428" y="2946"/>
                    <a:pt x="25289" y="2786"/>
                  </a:cubicBezTo>
                  <a:cubicBezTo>
                    <a:pt x="25349" y="2747"/>
                    <a:pt x="25408" y="2707"/>
                    <a:pt x="25468" y="2647"/>
                  </a:cubicBezTo>
                  <a:cubicBezTo>
                    <a:pt x="25508" y="2607"/>
                    <a:pt x="25568" y="2548"/>
                    <a:pt x="25587" y="2508"/>
                  </a:cubicBezTo>
                  <a:cubicBezTo>
                    <a:pt x="25667" y="2408"/>
                    <a:pt x="25687" y="2309"/>
                    <a:pt x="25707" y="2190"/>
                  </a:cubicBezTo>
                  <a:cubicBezTo>
                    <a:pt x="25778" y="2149"/>
                    <a:pt x="25870" y="2087"/>
                    <a:pt x="25908" y="2087"/>
                  </a:cubicBezTo>
                  <a:cubicBezTo>
                    <a:pt x="25945" y="2087"/>
                    <a:pt x="25933" y="2144"/>
                    <a:pt x="25806" y="2329"/>
                  </a:cubicBezTo>
                  <a:cubicBezTo>
                    <a:pt x="25866" y="2249"/>
                    <a:pt x="26065" y="2030"/>
                    <a:pt x="26244" y="1811"/>
                  </a:cubicBezTo>
                  <a:cubicBezTo>
                    <a:pt x="26184" y="1712"/>
                    <a:pt x="26105" y="1632"/>
                    <a:pt x="26025" y="1533"/>
                  </a:cubicBezTo>
                  <a:cubicBezTo>
                    <a:pt x="25985" y="1493"/>
                    <a:pt x="25966" y="1453"/>
                    <a:pt x="25926" y="1394"/>
                  </a:cubicBezTo>
                  <a:cubicBezTo>
                    <a:pt x="25886" y="1354"/>
                    <a:pt x="25826" y="1294"/>
                    <a:pt x="25786" y="1254"/>
                  </a:cubicBezTo>
                  <a:cubicBezTo>
                    <a:pt x="25747" y="1215"/>
                    <a:pt x="25707" y="1155"/>
                    <a:pt x="25667" y="1115"/>
                  </a:cubicBezTo>
                  <a:cubicBezTo>
                    <a:pt x="25607" y="1075"/>
                    <a:pt x="25607" y="1075"/>
                    <a:pt x="25587" y="1055"/>
                  </a:cubicBezTo>
                  <a:cubicBezTo>
                    <a:pt x="25548" y="1036"/>
                    <a:pt x="25528" y="1036"/>
                    <a:pt x="25488" y="1036"/>
                  </a:cubicBezTo>
                  <a:cubicBezTo>
                    <a:pt x="25488" y="1036"/>
                    <a:pt x="25488" y="996"/>
                    <a:pt x="25468" y="976"/>
                  </a:cubicBezTo>
                  <a:cubicBezTo>
                    <a:pt x="25448" y="956"/>
                    <a:pt x="25428" y="936"/>
                    <a:pt x="25389" y="896"/>
                  </a:cubicBezTo>
                  <a:cubicBezTo>
                    <a:pt x="25329" y="817"/>
                    <a:pt x="25249" y="737"/>
                    <a:pt x="25209" y="717"/>
                  </a:cubicBezTo>
                  <a:cubicBezTo>
                    <a:pt x="25030" y="478"/>
                    <a:pt x="24931" y="339"/>
                    <a:pt x="24812" y="220"/>
                  </a:cubicBezTo>
                  <a:cubicBezTo>
                    <a:pt x="24772" y="160"/>
                    <a:pt x="24712" y="100"/>
                    <a:pt x="24652" y="21"/>
                  </a:cubicBezTo>
                  <a:cubicBezTo>
                    <a:pt x="24652" y="21"/>
                    <a:pt x="24652" y="1"/>
                    <a:pt x="2463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16"/>
            <p:cNvSpPr/>
            <p:nvPr/>
          </p:nvSpPr>
          <p:spPr>
            <a:xfrm rot="7609412" flipH="1">
              <a:off x="4730016" y="2437394"/>
              <a:ext cx="1248751" cy="1555122"/>
            </a:xfrm>
            <a:custGeom>
              <a:avLst/>
              <a:gdLst/>
              <a:ahLst/>
              <a:cxnLst/>
              <a:rect l="l" t="t" r="r" b="b"/>
              <a:pathLst>
                <a:path w="26245" h="32684" extrusionOk="0">
                  <a:moveTo>
                    <a:pt x="25587" y="2110"/>
                  </a:moveTo>
                  <a:lnTo>
                    <a:pt x="25289" y="2627"/>
                  </a:lnTo>
                  <a:cubicBezTo>
                    <a:pt x="25275" y="2634"/>
                    <a:pt x="25263" y="2638"/>
                    <a:pt x="25254" y="2638"/>
                  </a:cubicBezTo>
                  <a:cubicBezTo>
                    <a:pt x="25209" y="2638"/>
                    <a:pt x="25209" y="2566"/>
                    <a:pt x="25209" y="2468"/>
                  </a:cubicBezTo>
                  <a:cubicBezTo>
                    <a:pt x="25209" y="2508"/>
                    <a:pt x="25190" y="2548"/>
                    <a:pt x="25170" y="2568"/>
                  </a:cubicBezTo>
                  <a:cubicBezTo>
                    <a:pt x="25132" y="2605"/>
                    <a:pt x="25102" y="2619"/>
                    <a:pt x="25080" y="2619"/>
                  </a:cubicBezTo>
                  <a:cubicBezTo>
                    <a:pt x="25068" y="2619"/>
                    <a:pt x="25058" y="2615"/>
                    <a:pt x="25050" y="2607"/>
                  </a:cubicBezTo>
                  <a:cubicBezTo>
                    <a:pt x="25110" y="2528"/>
                    <a:pt x="25150" y="2468"/>
                    <a:pt x="25209" y="2388"/>
                  </a:cubicBezTo>
                  <a:cubicBezTo>
                    <a:pt x="25209" y="2428"/>
                    <a:pt x="25209" y="2448"/>
                    <a:pt x="25209" y="2468"/>
                  </a:cubicBezTo>
                  <a:cubicBezTo>
                    <a:pt x="25229" y="2428"/>
                    <a:pt x="25229" y="2388"/>
                    <a:pt x="25249" y="2349"/>
                  </a:cubicBezTo>
                  <a:cubicBezTo>
                    <a:pt x="25269" y="2309"/>
                    <a:pt x="25309" y="2269"/>
                    <a:pt x="25329" y="2249"/>
                  </a:cubicBezTo>
                  <a:cubicBezTo>
                    <a:pt x="25428" y="2190"/>
                    <a:pt x="25528" y="2150"/>
                    <a:pt x="25587" y="2110"/>
                  </a:cubicBezTo>
                  <a:close/>
                  <a:moveTo>
                    <a:pt x="20872" y="7820"/>
                  </a:moveTo>
                  <a:lnTo>
                    <a:pt x="20832" y="8218"/>
                  </a:lnTo>
                  <a:cubicBezTo>
                    <a:pt x="20812" y="8158"/>
                    <a:pt x="20733" y="8119"/>
                    <a:pt x="20653" y="8079"/>
                  </a:cubicBezTo>
                  <a:cubicBezTo>
                    <a:pt x="20713" y="7979"/>
                    <a:pt x="20792" y="7900"/>
                    <a:pt x="20872" y="7820"/>
                  </a:cubicBezTo>
                  <a:close/>
                  <a:moveTo>
                    <a:pt x="14784" y="11143"/>
                  </a:moveTo>
                  <a:lnTo>
                    <a:pt x="14784" y="11143"/>
                  </a:lnTo>
                  <a:cubicBezTo>
                    <a:pt x="14776" y="11155"/>
                    <a:pt x="14770" y="11167"/>
                    <a:pt x="14766" y="11177"/>
                  </a:cubicBezTo>
                  <a:lnTo>
                    <a:pt x="14766" y="11177"/>
                  </a:lnTo>
                  <a:cubicBezTo>
                    <a:pt x="14772" y="11166"/>
                    <a:pt x="14778" y="11154"/>
                    <a:pt x="14784" y="11143"/>
                  </a:cubicBezTo>
                  <a:close/>
                  <a:moveTo>
                    <a:pt x="18047" y="11322"/>
                  </a:moveTo>
                  <a:cubicBezTo>
                    <a:pt x="18047" y="11600"/>
                    <a:pt x="18027" y="11879"/>
                    <a:pt x="17888" y="12138"/>
                  </a:cubicBezTo>
                  <a:lnTo>
                    <a:pt x="17768" y="12158"/>
                  </a:lnTo>
                  <a:lnTo>
                    <a:pt x="17569" y="12555"/>
                  </a:lnTo>
                  <a:cubicBezTo>
                    <a:pt x="17569" y="12416"/>
                    <a:pt x="17569" y="12158"/>
                    <a:pt x="17609" y="11899"/>
                  </a:cubicBezTo>
                  <a:cubicBezTo>
                    <a:pt x="17748" y="11700"/>
                    <a:pt x="17908" y="11521"/>
                    <a:pt x="18047" y="11322"/>
                  </a:cubicBezTo>
                  <a:close/>
                  <a:moveTo>
                    <a:pt x="16157" y="13729"/>
                  </a:moveTo>
                  <a:cubicBezTo>
                    <a:pt x="16276" y="13809"/>
                    <a:pt x="16376" y="13928"/>
                    <a:pt x="16376" y="14008"/>
                  </a:cubicBezTo>
                  <a:cubicBezTo>
                    <a:pt x="16336" y="14028"/>
                    <a:pt x="15779" y="14465"/>
                    <a:pt x="15600" y="14525"/>
                  </a:cubicBezTo>
                  <a:lnTo>
                    <a:pt x="15520" y="14525"/>
                  </a:lnTo>
                  <a:cubicBezTo>
                    <a:pt x="15619" y="14386"/>
                    <a:pt x="15719" y="14267"/>
                    <a:pt x="15818" y="14147"/>
                  </a:cubicBezTo>
                  <a:lnTo>
                    <a:pt x="15978" y="14267"/>
                  </a:lnTo>
                  <a:lnTo>
                    <a:pt x="15858" y="14087"/>
                  </a:lnTo>
                  <a:cubicBezTo>
                    <a:pt x="15958" y="13968"/>
                    <a:pt x="16057" y="13849"/>
                    <a:pt x="16157" y="13729"/>
                  </a:cubicBezTo>
                  <a:close/>
                  <a:moveTo>
                    <a:pt x="14664" y="15600"/>
                  </a:moveTo>
                  <a:lnTo>
                    <a:pt x="14664" y="15600"/>
                  </a:lnTo>
                  <a:cubicBezTo>
                    <a:pt x="14645" y="15719"/>
                    <a:pt x="14605" y="15838"/>
                    <a:pt x="14545" y="15938"/>
                  </a:cubicBezTo>
                  <a:cubicBezTo>
                    <a:pt x="14533" y="15915"/>
                    <a:pt x="14508" y="15905"/>
                    <a:pt x="14477" y="15905"/>
                  </a:cubicBezTo>
                  <a:cubicBezTo>
                    <a:pt x="14455" y="15905"/>
                    <a:pt x="14430" y="15910"/>
                    <a:pt x="14406" y="15918"/>
                  </a:cubicBezTo>
                  <a:cubicBezTo>
                    <a:pt x="14485" y="15818"/>
                    <a:pt x="14585" y="15699"/>
                    <a:pt x="14664" y="15600"/>
                  </a:cubicBezTo>
                  <a:close/>
                  <a:moveTo>
                    <a:pt x="9153" y="18723"/>
                  </a:moveTo>
                  <a:cubicBezTo>
                    <a:pt x="9115" y="18809"/>
                    <a:pt x="9095" y="18840"/>
                    <a:pt x="9085" y="18840"/>
                  </a:cubicBezTo>
                  <a:cubicBezTo>
                    <a:pt x="9074" y="18840"/>
                    <a:pt x="9074" y="18804"/>
                    <a:pt x="9074" y="18763"/>
                  </a:cubicBezTo>
                  <a:lnTo>
                    <a:pt x="9153" y="18723"/>
                  </a:lnTo>
                  <a:close/>
                  <a:moveTo>
                    <a:pt x="12098" y="18902"/>
                  </a:moveTo>
                  <a:lnTo>
                    <a:pt x="12098" y="18902"/>
                  </a:lnTo>
                  <a:cubicBezTo>
                    <a:pt x="12088" y="18909"/>
                    <a:pt x="12078" y="18917"/>
                    <a:pt x="12068" y="18925"/>
                  </a:cubicBezTo>
                  <a:lnTo>
                    <a:pt x="12068" y="18925"/>
                  </a:lnTo>
                  <a:cubicBezTo>
                    <a:pt x="12080" y="18917"/>
                    <a:pt x="12090" y="18910"/>
                    <a:pt x="12098" y="18902"/>
                  </a:cubicBezTo>
                  <a:close/>
                  <a:moveTo>
                    <a:pt x="13152" y="17510"/>
                  </a:moveTo>
                  <a:cubicBezTo>
                    <a:pt x="13152" y="17728"/>
                    <a:pt x="13053" y="18067"/>
                    <a:pt x="12854" y="18425"/>
                  </a:cubicBezTo>
                  <a:cubicBezTo>
                    <a:pt x="12750" y="18593"/>
                    <a:pt x="12688" y="18638"/>
                    <a:pt x="12649" y="18638"/>
                  </a:cubicBezTo>
                  <a:cubicBezTo>
                    <a:pt x="12603" y="18638"/>
                    <a:pt x="12591" y="18571"/>
                    <a:pt x="12582" y="18571"/>
                  </a:cubicBezTo>
                  <a:cubicBezTo>
                    <a:pt x="12580" y="18571"/>
                    <a:pt x="12578" y="18575"/>
                    <a:pt x="12575" y="18584"/>
                  </a:cubicBezTo>
                  <a:cubicBezTo>
                    <a:pt x="11978" y="19280"/>
                    <a:pt x="12396" y="19440"/>
                    <a:pt x="11799" y="19937"/>
                  </a:cubicBezTo>
                  <a:cubicBezTo>
                    <a:pt x="11740" y="19969"/>
                    <a:pt x="11694" y="19982"/>
                    <a:pt x="11659" y="19982"/>
                  </a:cubicBezTo>
                  <a:cubicBezTo>
                    <a:pt x="11518" y="19982"/>
                    <a:pt x="11537" y="19778"/>
                    <a:pt x="11441" y="19778"/>
                  </a:cubicBezTo>
                  <a:cubicBezTo>
                    <a:pt x="11640" y="19420"/>
                    <a:pt x="11899" y="19340"/>
                    <a:pt x="12058" y="19121"/>
                  </a:cubicBezTo>
                  <a:lnTo>
                    <a:pt x="12058" y="19121"/>
                  </a:lnTo>
                  <a:lnTo>
                    <a:pt x="11799" y="19360"/>
                  </a:lnTo>
                  <a:cubicBezTo>
                    <a:pt x="11836" y="19232"/>
                    <a:pt x="11956" y="19021"/>
                    <a:pt x="12068" y="18925"/>
                  </a:cubicBezTo>
                  <a:lnTo>
                    <a:pt x="12068" y="18925"/>
                  </a:lnTo>
                  <a:cubicBezTo>
                    <a:pt x="12046" y="18940"/>
                    <a:pt x="12016" y="18957"/>
                    <a:pt x="11978" y="18982"/>
                  </a:cubicBezTo>
                  <a:cubicBezTo>
                    <a:pt x="12376" y="18485"/>
                    <a:pt x="12774" y="18007"/>
                    <a:pt x="13152" y="17510"/>
                  </a:cubicBezTo>
                  <a:close/>
                  <a:moveTo>
                    <a:pt x="8835" y="23001"/>
                  </a:moveTo>
                  <a:lnTo>
                    <a:pt x="8815" y="23041"/>
                  </a:lnTo>
                  <a:cubicBezTo>
                    <a:pt x="8815" y="23021"/>
                    <a:pt x="8815" y="23021"/>
                    <a:pt x="8835" y="23001"/>
                  </a:cubicBezTo>
                  <a:close/>
                  <a:moveTo>
                    <a:pt x="5902" y="23051"/>
                  </a:moveTo>
                  <a:cubicBezTo>
                    <a:pt x="5893" y="23053"/>
                    <a:pt x="5883" y="23056"/>
                    <a:pt x="5870" y="23061"/>
                  </a:cubicBezTo>
                  <a:cubicBezTo>
                    <a:pt x="5881" y="23058"/>
                    <a:pt x="5891" y="23055"/>
                    <a:pt x="5902" y="23051"/>
                  </a:cubicBezTo>
                  <a:close/>
                  <a:moveTo>
                    <a:pt x="8735" y="23120"/>
                  </a:moveTo>
                  <a:lnTo>
                    <a:pt x="8735" y="23120"/>
                  </a:lnTo>
                  <a:cubicBezTo>
                    <a:pt x="8696" y="23260"/>
                    <a:pt x="8596" y="23419"/>
                    <a:pt x="8437" y="23518"/>
                  </a:cubicBezTo>
                  <a:cubicBezTo>
                    <a:pt x="8536" y="23399"/>
                    <a:pt x="8636" y="23260"/>
                    <a:pt x="8735" y="23120"/>
                  </a:cubicBezTo>
                  <a:close/>
                  <a:moveTo>
                    <a:pt x="24632" y="1"/>
                  </a:moveTo>
                  <a:lnTo>
                    <a:pt x="24613" y="21"/>
                  </a:lnTo>
                  <a:cubicBezTo>
                    <a:pt x="24593" y="41"/>
                    <a:pt x="24573" y="61"/>
                    <a:pt x="24553" y="81"/>
                  </a:cubicBezTo>
                  <a:cubicBezTo>
                    <a:pt x="24513" y="120"/>
                    <a:pt x="24473" y="180"/>
                    <a:pt x="24414" y="220"/>
                  </a:cubicBezTo>
                  <a:lnTo>
                    <a:pt x="24533" y="160"/>
                  </a:lnTo>
                  <a:lnTo>
                    <a:pt x="24533" y="160"/>
                  </a:lnTo>
                  <a:cubicBezTo>
                    <a:pt x="24453" y="359"/>
                    <a:pt x="24394" y="459"/>
                    <a:pt x="24294" y="538"/>
                  </a:cubicBezTo>
                  <a:cubicBezTo>
                    <a:pt x="24195" y="598"/>
                    <a:pt x="24055" y="677"/>
                    <a:pt x="23916" y="837"/>
                  </a:cubicBezTo>
                  <a:lnTo>
                    <a:pt x="23916" y="817"/>
                  </a:lnTo>
                  <a:cubicBezTo>
                    <a:pt x="23498" y="1115"/>
                    <a:pt x="23478" y="1155"/>
                    <a:pt x="23419" y="1235"/>
                  </a:cubicBezTo>
                  <a:cubicBezTo>
                    <a:pt x="23379" y="1294"/>
                    <a:pt x="23319" y="1354"/>
                    <a:pt x="22981" y="1573"/>
                  </a:cubicBezTo>
                  <a:lnTo>
                    <a:pt x="23100" y="1632"/>
                  </a:lnTo>
                  <a:cubicBezTo>
                    <a:pt x="23260" y="1871"/>
                    <a:pt x="22523" y="2010"/>
                    <a:pt x="22305" y="2408"/>
                  </a:cubicBezTo>
                  <a:lnTo>
                    <a:pt x="22464" y="2349"/>
                  </a:lnTo>
                  <a:lnTo>
                    <a:pt x="22464" y="2349"/>
                  </a:lnTo>
                  <a:cubicBezTo>
                    <a:pt x="22364" y="2587"/>
                    <a:pt x="21728" y="2607"/>
                    <a:pt x="21549" y="2767"/>
                  </a:cubicBezTo>
                  <a:cubicBezTo>
                    <a:pt x="21544" y="2768"/>
                    <a:pt x="21540" y="2769"/>
                    <a:pt x="21537" y="2769"/>
                  </a:cubicBezTo>
                  <a:cubicBezTo>
                    <a:pt x="21501" y="2769"/>
                    <a:pt x="21571" y="2663"/>
                    <a:pt x="21608" y="2607"/>
                  </a:cubicBezTo>
                  <a:lnTo>
                    <a:pt x="21608" y="2607"/>
                  </a:lnTo>
                  <a:cubicBezTo>
                    <a:pt x="21051" y="2965"/>
                    <a:pt x="21668" y="2767"/>
                    <a:pt x="21369" y="3145"/>
                  </a:cubicBezTo>
                  <a:cubicBezTo>
                    <a:pt x="21365" y="3145"/>
                    <a:pt x="21361" y="3146"/>
                    <a:pt x="21357" y="3146"/>
                  </a:cubicBezTo>
                  <a:cubicBezTo>
                    <a:pt x="21287" y="3146"/>
                    <a:pt x="21277" y="3043"/>
                    <a:pt x="21209" y="3043"/>
                  </a:cubicBezTo>
                  <a:cubicBezTo>
                    <a:pt x="21175" y="3043"/>
                    <a:pt x="21127" y="3068"/>
                    <a:pt x="21051" y="3145"/>
                  </a:cubicBezTo>
                  <a:cubicBezTo>
                    <a:pt x="20892" y="3224"/>
                    <a:pt x="20673" y="4040"/>
                    <a:pt x="20255" y="4259"/>
                  </a:cubicBezTo>
                  <a:cubicBezTo>
                    <a:pt x="20299" y="4251"/>
                    <a:pt x="20340" y="4242"/>
                    <a:pt x="20369" y="4242"/>
                  </a:cubicBezTo>
                  <a:cubicBezTo>
                    <a:pt x="20421" y="4242"/>
                    <a:pt x="20438" y="4272"/>
                    <a:pt x="20375" y="4398"/>
                  </a:cubicBezTo>
                  <a:cubicBezTo>
                    <a:pt x="20176" y="4677"/>
                    <a:pt x="19579" y="4935"/>
                    <a:pt x="19539" y="5313"/>
                  </a:cubicBezTo>
                  <a:cubicBezTo>
                    <a:pt x="19519" y="5323"/>
                    <a:pt x="19504" y="5328"/>
                    <a:pt x="19492" y="5328"/>
                  </a:cubicBezTo>
                  <a:cubicBezTo>
                    <a:pt x="19479" y="5328"/>
                    <a:pt x="19469" y="5323"/>
                    <a:pt x="19459" y="5313"/>
                  </a:cubicBezTo>
                  <a:cubicBezTo>
                    <a:pt x="19340" y="5552"/>
                    <a:pt x="19002" y="6029"/>
                    <a:pt x="19002" y="6228"/>
                  </a:cubicBezTo>
                  <a:cubicBezTo>
                    <a:pt x="18986" y="6225"/>
                    <a:pt x="18969" y="6224"/>
                    <a:pt x="18953" y="6224"/>
                  </a:cubicBezTo>
                  <a:cubicBezTo>
                    <a:pt x="18521" y="6224"/>
                    <a:pt x="18195" y="7373"/>
                    <a:pt x="17906" y="7373"/>
                  </a:cubicBezTo>
                  <a:cubicBezTo>
                    <a:pt x="17880" y="7373"/>
                    <a:pt x="17854" y="7364"/>
                    <a:pt x="17828" y="7343"/>
                  </a:cubicBezTo>
                  <a:cubicBezTo>
                    <a:pt x="17669" y="7542"/>
                    <a:pt x="17510" y="7760"/>
                    <a:pt x="17350" y="7979"/>
                  </a:cubicBezTo>
                  <a:lnTo>
                    <a:pt x="17331" y="7940"/>
                  </a:lnTo>
                  <a:cubicBezTo>
                    <a:pt x="16992" y="8318"/>
                    <a:pt x="16952" y="8517"/>
                    <a:pt x="16933" y="8715"/>
                  </a:cubicBezTo>
                  <a:cubicBezTo>
                    <a:pt x="16905" y="8738"/>
                    <a:pt x="16887" y="8746"/>
                    <a:pt x="16874" y="8746"/>
                  </a:cubicBezTo>
                  <a:cubicBezTo>
                    <a:pt x="16843" y="8746"/>
                    <a:pt x="16853" y="8690"/>
                    <a:pt x="16853" y="8676"/>
                  </a:cubicBezTo>
                  <a:lnTo>
                    <a:pt x="16853" y="8676"/>
                  </a:lnTo>
                  <a:cubicBezTo>
                    <a:pt x="16316" y="9213"/>
                    <a:pt x="16296" y="9273"/>
                    <a:pt x="16057" y="9889"/>
                  </a:cubicBezTo>
                  <a:lnTo>
                    <a:pt x="15918" y="9850"/>
                  </a:lnTo>
                  <a:cubicBezTo>
                    <a:pt x="15878" y="10029"/>
                    <a:pt x="15102" y="10586"/>
                    <a:pt x="14764" y="11242"/>
                  </a:cubicBezTo>
                  <a:cubicBezTo>
                    <a:pt x="14764" y="11242"/>
                    <a:pt x="14751" y="11217"/>
                    <a:pt x="14766" y="11177"/>
                  </a:cubicBezTo>
                  <a:lnTo>
                    <a:pt x="14766" y="11177"/>
                  </a:lnTo>
                  <a:cubicBezTo>
                    <a:pt x="14372" y="11916"/>
                    <a:pt x="13295" y="12484"/>
                    <a:pt x="13491" y="13013"/>
                  </a:cubicBezTo>
                  <a:lnTo>
                    <a:pt x="13252" y="13510"/>
                  </a:lnTo>
                  <a:cubicBezTo>
                    <a:pt x="13376" y="13364"/>
                    <a:pt x="13440" y="13314"/>
                    <a:pt x="13473" y="13314"/>
                  </a:cubicBezTo>
                  <a:cubicBezTo>
                    <a:pt x="13544" y="13314"/>
                    <a:pt x="13457" y="13565"/>
                    <a:pt x="13527" y="13565"/>
                  </a:cubicBezTo>
                  <a:cubicBezTo>
                    <a:pt x="13541" y="13565"/>
                    <a:pt x="13561" y="13555"/>
                    <a:pt x="13590" y="13530"/>
                  </a:cubicBezTo>
                  <a:lnTo>
                    <a:pt x="13590" y="13530"/>
                  </a:lnTo>
                  <a:cubicBezTo>
                    <a:pt x="13496" y="13692"/>
                    <a:pt x="13282" y="13864"/>
                    <a:pt x="13210" y="13864"/>
                  </a:cubicBezTo>
                  <a:cubicBezTo>
                    <a:pt x="13176" y="13864"/>
                    <a:pt x="13174" y="13825"/>
                    <a:pt x="13232" y="13729"/>
                  </a:cubicBezTo>
                  <a:lnTo>
                    <a:pt x="13292" y="13709"/>
                  </a:lnTo>
                  <a:cubicBezTo>
                    <a:pt x="13274" y="13677"/>
                    <a:pt x="13251" y="13662"/>
                    <a:pt x="13224" y="13662"/>
                  </a:cubicBezTo>
                  <a:cubicBezTo>
                    <a:pt x="13055" y="13662"/>
                    <a:pt x="12731" y="14238"/>
                    <a:pt x="12602" y="14238"/>
                  </a:cubicBezTo>
                  <a:cubicBezTo>
                    <a:pt x="12592" y="14238"/>
                    <a:pt x="12583" y="14234"/>
                    <a:pt x="12575" y="14227"/>
                  </a:cubicBezTo>
                  <a:cubicBezTo>
                    <a:pt x="11740" y="15321"/>
                    <a:pt x="10844" y="16316"/>
                    <a:pt x="10068" y="17350"/>
                  </a:cubicBezTo>
                  <a:lnTo>
                    <a:pt x="10307" y="17350"/>
                  </a:lnTo>
                  <a:lnTo>
                    <a:pt x="10029" y="17709"/>
                  </a:lnTo>
                  <a:cubicBezTo>
                    <a:pt x="10000" y="17726"/>
                    <a:pt x="9969" y="17737"/>
                    <a:pt x="9945" y="17737"/>
                  </a:cubicBezTo>
                  <a:cubicBezTo>
                    <a:pt x="9887" y="17737"/>
                    <a:pt x="9868" y="17673"/>
                    <a:pt x="10009" y="17490"/>
                  </a:cubicBezTo>
                  <a:lnTo>
                    <a:pt x="10009" y="17490"/>
                  </a:lnTo>
                  <a:cubicBezTo>
                    <a:pt x="9830" y="17549"/>
                    <a:pt x="9770" y="17967"/>
                    <a:pt x="9790" y="18007"/>
                  </a:cubicBezTo>
                  <a:cubicBezTo>
                    <a:pt x="9690" y="18112"/>
                    <a:pt x="9633" y="18151"/>
                    <a:pt x="9605" y="18151"/>
                  </a:cubicBezTo>
                  <a:cubicBezTo>
                    <a:pt x="9519" y="18151"/>
                    <a:pt x="9675" y="17807"/>
                    <a:pt x="9652" y="17807"/>
                  </a:cubicBezTo>
                  <a:cubicBezTo>
                    <a:pt x="9648" y="17807"/>
                    <a:pt x="9642" y="17813"/>
                    <a:pt x="9631" y="17828"/>
                  </a:cubicBezTo>
                  <a:lnTo>
                    <a:pt x="9491" y="18047"/>
                  </a:lnTo>
                  <a:lnTo>
                    <a:pt x="9551" y="18007"/>
                  </a:lnTo>
                  <a:lnTo>
                    <a:pt x="9551" y="18007"/>
                  </a:lnTo>
                  <a:cubicBezTo>
                    <a:pt x="9491" y="18226"/>
                    <a:pt x="9551" y="18286"/>
                    <a:pt x="9312" y="18604"/>
                  </a:cubicBezTo>
                  <a:cubicBezTo>
                    <a:pt x="9237" y="18670"/>
                    <a:pt x="9194" y="18685"/>
                    <a:pt x="9164" y="18685"/>
                  </a:cubicBezTo>
                  <a:cubicBezTo>
                    <a:pt x="9142" y="18685"/>
                    <a:pt x="9127" y="18677"/>
                    <a:pt x="9113" y="18677"/>
                  </a:cubicBezTo>
                  <a:cubicBezTo>
                    <a:pt x="9101" y="18677"/>
                    <a:pt x="9089" y="18682"/>
                    <a:pt x="9074" y="18703"/>
                  </a:cubicBezTo>
                  <a:cubicBezTo>
                    <a:pt x="9070" y="18700"/>
                    <a:pt x="9067" y="18698"/>
                    <a:pt x="9063" y="18698"/>
                  </a:cubicBezTo>
                  <a:cubicBezTo>
                    <a:pt x="9046" y="18698"/>
                    <a:pt x="9024" y="18740"/>
                    <a:pt x="8974" y="18823"/>
                  </a:cubicBezTo>
                  <a:lnTo>
                    <a:pt x="8636" y="19260"/>
                  </a:lnTo>
                  <a:lnTo>
                    <a:pt x="8895" y="19161"/>
                  </a:lnTo>
                  <a:lnTo>
                    <a:pt x="8895" y="19161"/>
                  </a:lnTo>
                  <a:cubicBezTo>
                    <a:pt x="8817" y="19363"/>
                    <a:pt x="8666" y="19517"/>
                    <a:pt x="8737" y="19517"/>
                  </a:cubicBezTo>
                  <a:cubicBezTo>
                    <a:pt x="8754" y="19517"/>
                    <a:pt x="8783" y="19509"/>
                    <a:pt x="8827" y="19491"/>
                  </a:cubicBezTo>
                  <a:lnTo>
                    <a:pt x="8827" y="19491"/>
                  </a:lnTo>
                  <a:cubicBezTo>
                    <a:pt x="8381" y="19699"/>
                    <a:pt x="7537" y="21134"/>
                    <a:pt x="7343" y="21270"/>
                  </a:cubicBezTo>
                  <a:cubicBezTo>
                    <a:pt x="7223" y="21628"/>
                    <a:pt x="7024" y="21907"/>
                    <a:pt x="6746" y="22245"/>
                  </a:cubicBezTo>
                  <a:cubicBezTo>
                    <a:pt x="6772" y="22224"/>
                    <a:pt x="6804" y="22212"/>
                    <a:pt x="6832" y="22212"/>
                  </a:cubicBezTo>
                  <a:cubicBezTo>
                    <a:pt x="6911" y="22212"/>
                    <a:pt x="6961" y="22299"/>
                    <a:pt x="6786" y="22504"/>
                  </a:cubicBezTo>
                  <a:cubicBezTo>
                    <a:pt x="6749" y="22450"/>
                    <a:pt x="6710" y="22427"/>
                    <a:pt x="6668" y="22427"/>
                  </a:cubicBezTo>
                  <a:cubicBezTo>
                    <a:pt x="6470" y="22427"/>
                    <a:pt x="6218" y="22943"/>
                    <a:pt x="5902" y="23051"/>
                  </a:cubicBezTo>
                  <a:lnTo>
                    <a:pt x="5902" y="23051"/>
                  </a:lnTo>
                  <a:cubicBezTo>
                    <a:pt x="5905" y="23051"/>
                    <a:pt x="5908" y="23051"/>
                    <a:pt x="5910" y="23051"/>
                  </a:cubicBezTo>
                  <a:cubicBezTo>
                    <a:pt x="6058" y="23051"/>
                    <a:pt x="5456" y="23764"/>
                    <a:pt x="5642" y="23764"/>
                  </a:cubicBezTo>
                  <a:cubicBezTo>
                    <a:pt x="5662" y="23764"/>
                    <a:pt x="5691" y="23755"/>
                    <a:pt x="5731" y="23737"/>
                  </a:cubicBezTo>
                  <a:lnTo>
                    <a:pt x="5731" y="23737"/>
                  </a:lnTo>
                  <a:cubicBezTo>
                    <a:pt x="5670" y="23811"/>
                    <a:pt x="5635" y="23833"/>
                    <a:pt x="5610" y="23833"/>
                  </a:cubicBezTo>
                  <a:cubicBezTo>
                    <a:pt x="5571" y="23833"/>
                    <a:pt x="5557" y="23778"/>
                    <a:pt x="5505" y="23778"/>
                  </a:cubicBezTo>
                  <a:cubicBezTo>
                    <a:pt x="5483" y="23778"/>
                    <a:pt x="5454" y="23788"/>
                    <a:pt x="5413" y="23817"/>
                  </a:cubicBezTo>
                  <a:cubicBezTo>
                    <a:pt x="5094" y="24493"/>
                    <a:pt x="4398" y="25090"/>
                    <a:pt x="3901" y="25846"/>
                  </a:cubicBezTo>
                  <a:cubicBezTo>
                    <a:pt x="3940" y="25886"/>
                    <a:pt x="4080" y="25806"/>
                    <a:pt x="4020" y="26005"/>
                  </a:cubicBezTo>
                  <a:lnTo>
                    <a:pt x="3562" y="26264"/>
                  </a:lnTo>
                  <a:cubicBezTo>
                    <a:pt x="3463" y="26423"/>
                    <a:pt x="3682" y="26562"/>
                    <a:pt x="3363" y="26722"/>
                  </a:cubicBezTo>
                  <a:cubicBezTo>
                    <a:pt x="3387" y="26722"/>
                    <a:pt x="3414" y="26715"/>
                    <a:pt x="3434" y="26715"/>
                  </a:cubicBezTo>
                  <a:cubicBezTo>
                    <a:pt x="3464" y="26715"/>
                    <a:pt x="3479" y="26730"/>
                    <a:pt x="3443" y="26801"/>
                  </a:cubicBezTo>
                  <a:cubicBezTo>
                    <a:pt x="2846" y="27438"/>
                    <a:pt x="2369" y="28194"/>
                    <a:pt x="1871" y="28930"/>
                  </a:cubicBezTo>
                  <a:cubicBezTo>
                    <a:pt x="1632" y="29308"/>
                    <a:pt x="1374" y="29686"/>
                    <a:pt x="1095" y="30024"/>
                  </a:cubicBezTo>
                  <a:lnTo>
                    <a:pt x="896" y="30283"/>
                  </a:lnTo>
                  <a:lnTo>
                    <a:pt x="657" y="30581"/>
                  </a:lnTo>
                  <a:cubicBezTo>
                    <a:pt x="459" y="30820"/>
                    <a:pt x="240" y="31059"/>
                    <a:pt x="1" y="31318"/>
                  </a:cubicBezTo>
                  <a:lnTo>
                    <a:pt x="1" y="31457"/>
                  </a:lnTo>
                  <a:cubicBezTo>
                    <a:pt x="21" y="31357"/>
                    <a:pt x="21" y="31318"/>
                    <a:pt x="41" y="31318"/>
                  </a:cubicBezTo>
                  <a:lnTo>
                    <a:pt x="61" y="31318"/>
                  </a:lnTo>
                  <a:cubicBezTo>
                    <a:pt x="80" y="31337"/>
                    <a:pt x="100" y="31457"/>
                    <a:pt x="120" y="31576"/>
                  </a:cubicBezTo>
                  <a:cubicBezTo>
                    <a:pt x="120" y="31527"/>
                    <a:pt x="133" y="31513"/>
                    <a:pt x="151" y="31513"/>
                  </a:cubicBezTo>
                  <a:cubicBezTo>
                    <a:pt x="178" y="31513"/>
                    <a:pt x="219" y="31544"/>
                    <a:pt x="254" y="31544"/>
                  </a:cubicBezTo>
                  <a:cubicBezTo>
                    <a:pt x="263" y="31544"/>
                    <a:pt x="271" y="31542"/>
                    <a:pt x="279" y="31536"/>
                  </a:cubicBezTo>
                  <a:lnTo>
                    <a:pt x="279" y="31536"/>
                  </a:lnTo>
                  <a:cubicBezTo>
                    <a:pt x="240" y="31636"/>
                    <a:pt x="200" y="31716"/>
                    <a:pt x="180" y="31815"/>
                  </a:cubicBezTo>
                  <a:lnTo>
                    <a:pt x="160" y="31875"/>
                  </a:lnTo>
                  <a:lnTo>
                    <a:pt x="160" y="31914"/>
                  </a:lnTo>
                  <a:lnTo>
                    <a:pt x="180" y="31914"/>
                  </a:lnTo>
                  <a:cubicBezTo>
                    <a:pt x="200" y="31914"/>
                    <a:pt x="220" y="31954"/>
                    <a:pt x="260" y="31974"/>
                  </a:cubicBezTo>
                  <a:cubicBezTo>
                    <a:pt x="279" y="32014"/>
                    <a:pt x="319" y="32054"/>
                    <a:pt x="359" y="32094"/>
                  </a:cubicBezTo>
                  <a:cubicBezTo>
                    <a:pt x="459" y="32113"/>
                    <a:pt x="638" y="32253"/>
                    <a:pt x="777" y="32472"/>
                  </a:cubicBezTo>
                  <a:cubicBezTo>
                    <a:pt x="896" y="32531"/>
                    <a:pt x="1016" y="32611"/>
                    <a:pt x="1115" y="32651"/>
                  </a:cubicBezTo>
                  <a:cubicBezTo>
                    <a:pt x="1150" y="32674"/>
                    <a:pt x="1185" y="32684"/>
                    <a:pt x="1216" y="32684"/>
                  </a:cubicBezTo>
                  <a:cubicBezTo>
                    <a:pt x="1238" y="32684"/>
                    <a:pt x="1258" y="32679"/>
                    <a:pt x="1274" y="32671"/>
                  </a:cubicBezTo>
                  <a:lnTo>
                    <a:pt x="1035" y="32551"/>
                  </a:lnTo>
                  <a:lnTo>
                    <a:pt x="1035" y="32551"/>
                  </a:lnTo>
                  <a:cubicBezTo>
                    <a:pt x="1058" y="32555"/>
                    <a:pt x="1078" y="32557"/>
                    <a:pt x="1096" y="32557"/>
                  </a:cubicBezTo>
                  <a:cubicBezTo>
                    <a:pt x="1259" y="32557"/>
                    <a:pt x="1189" y="32397"/>
                    <a:pt x="1135" y="32253"/>
                  </a:cubicBezTo>
                  <a:cubicBezTo>
                    <a:pt x="1135" y="32233"/>
                    <a:pt x="1135" y="32213"/>
                    <a:pt x="1135" y="32193"/>
                  </a:cubicBezTo>
                  <a:cubicBezTo>
                    <a:pt x="1453" y="32392"/>
                    <a:pt x="1752" y="32611"/>
                    <a:pt x="1752" y="32611"/>
                  </a:cubicBezTo>
                  <a:cubicBezTo>
                    <a:pt x="1911" y="32054"/>
                    <a:pt x="4557" y="28512"/>
                    <a:pt x="8039" y="24016"/>
                  </a:cubicBezTo>
                  <a:cubicBezTo>
                    <a:pt x="8039" y="24036"/>
                    <a:pt x="8039" y="24036"/>
                    <a:pt x="8039" y="24055"/>
                  </a:cubicBezTo>
                  <a:lnTo>
                    <a:pt x="8079" y="24075"/>
                  </a:lnTo>
                  <a:cubicBezTo>
                    <a:pt x="8160" y="23978"/>
                    <a:pt x="8201" y="23880"/>
                    <a:pt x="8171" y="23880"/>
                  </a:cubicBezTo>
                  <a:cubicBezTo>
                    <a:pt x="8164" y="23880"/>
                    <a:pt x="8153" y="23885"/>
                    <a:pt x="8138" y="23896"/>
                  </a:cubicBezTo>
                  <a:cubicBezTo>
                    <a:pt x="8218" y="23797"/>
                    <a:pt x="8318" y="23677"/>
                    <a:pt x="8397" y="23558"/>
                  </a:cubicBezTo>
                  <a:lnTo>
                    <a:pt x="8397" y="23558"/>
                  </a:lnTo>
                  <a:cubicBezTo>
                    <a:pt x="8339" y="23747"/>
                    <a:pt x="8525" y="23830"/>
                    <a:pt x="8745" y="23830"/>
                  </a:cubicBezTo>
                  <a:cubicBezTo>
                    <a:pt x="8827" y="23830"/>
                    <a:pt x="8913" y="23818"/>
                    <a:pt x="8994" y="23797"/>
                  </a:cubicBezTo>
                  <a:cubicBezTo>
                    <a:pt x="8954" y="23757"/>
                    <a:pt x="8914" y="23737"/>
                    <a:pt x="9054" y="23459"/>
                  </a:cubicBezTo>
                  <a:lnTo>
                    <a:pt x="9054" y="23459"/>
                  </a:lnTo>
                  <a:cubicBezTo>
                    <a:pt x="8978" y="23504"/>
                    <a:pt x="8716" y="23736"/>
                    <a:pt x="8632" y="23736"/>
                  </a:cubicBezTo>
                  <a:cubicBezTo>
                    <a:pt x="8606" y="23736"/>
                    <a:pt x="8597" y="23714"/>
                    <a:pt x="8616" y="23658"/>
                  </a:cubicBezTo>
                  <a:cubicBezTo>
                    <a:pt x="8835" y="23299"/>
                    <a:pt x="8855" y="23419"/>
                    <a:pt x="9014" y="23299"/>
                  </a:cubicBezTo>
                  <a:lnTo>
                    <a:pt x="9014" y="23299"/>
                  </a:lnTo>
                  <a:cubicBezTo>
                    <a:pt x="9006" y="23301"/>
                    <a:pt x="8999" y="23302"/>
                    <a:pt x="8993" y="23302"/>
                  </a:cubicBezTo>
                  <a:cubicBezTo>
                    <a:pt x="8857" y="23302"/>
                    <a:pt x="9090" y="22895"/>
                    <a:pt x="9014" y="22762"/>
                  </a:cubicBezTo>
                  <a:cubicBezTo>
                    <a:pt x="9511" y="22145"/>
                    <a:pt x="10009" y="21509"/>
                    <a:pt x="10506" y="20852"/>
                  </a:cubicBezTo>
                  <a:cubicBezTo>
                    <a:pt x="10520" y="20866"/>
                    <a:pt x="10524" y="20880"/>
                    <a:pt x="10540" y="20880"/>
                  </a:cubicBezTo>
                  <a:cubicBezTo>
                    <a:pt x="10546" y="20880"/>
                    <a:pt x="10554" y="20878"/>
                    <a:pt x="10566" y="20872"/>
                  </a:cubicBezTo>
                  <a:lnTo>
                    <a:pt x="10685" y="20693"/>
                  </a:lnTo>
                  <a:cubicBezTo>
                    <a:pt x="10705" y="20684"/>
                    <a:pt x="10720" y="20680"/>
                    <a:pt x="10731" y="20680"/>
                  </a:cubicBezTo>
                  <a:cubicBezTo>
                    <a:pt x="10826" y="20680"/>
                    <a:pt x="10647" y="20970"/>
                    <a:pt x="10701" y="20970"/>
                  </a:cubicBezTo>
                  <a:cubicBezTo>
                    <a:pt x="10712" y="20970"/>
                    <a:pt x="10732" y="20959"/>
                    <a:pt x="10765" y="20932"/>
                  </a:cubicBezTo>
                  <a:lnTo>
                    <a:pt x="10765" y="20932"/>
                  </a:lnTo>
                  <a:cubicBezTo>
                    <a:pt x="10645" y="21210"/>
                    <a:pt x="10526" y="21549"/>
                    <a:pt x="10228" y="21847"/>
                  </a:cubicBezTo>
                  <a:lnTo>
                    <a:pt x="10055" y="21809"/>
                  </a:lnTo>
                  <a:lnTo>
                    <a:pt x="10055" y="21809"/>
                  </a:lnTo>
                  <a:cubicBezTo>
                    <a:pt x="10056" y="21809"/>
                    <a:pt x="10056" y="21809"/>
                    <a:pt x="10056" y="21809"/>
                  </a:cubicBezTo>
                  <a:cubicBezTo>
                    <a:pt x="10108" y="21809"/>
                    <a:pt x="10289" y="21642"/>
                    <a:pt x="10327" y="21529"/>
                  </a:cubicBezTo>
                  <a:lnTo>
                    <a:pt x="10327" y="21529"/>
                  </a:lnTo>
                  <a:cubicBezTo>
                    <a:pt x="10267" y="21708"/>
                    <a:pt x="9750" y="21907"/>
                    <a:pt x="9810" y="22185"/>
                  </a:cubicBezTo>
                  <a:lnTo>
                    <a:pt x="10068" y="22026"/>
                  </a:lnTo>
                  <a:lnTo>
                    <a:pt x="10068" y="22026"/>
                  </a:lnTo>
                  <a:cubicBezTo>
                    <a:pt x="9949" y="22305"/>
                    <a:pt x="9850" y="22722"/>
                    <a:pt x="9591" y="22981"/>
                  </a:cubicBezTo>
                  <a:cubicBezTo>
                    <a:pt x="9810" y="22941"/>
                    <a:pt x="9631" y="22901"/>
                    <a:pt x="9929" y="22802"/>
                  </a:cubicBezTo>
                  <a:lnTo>
                    <a:pt x="9929" y="22802"/>
                  </a:lnTo>
                  <a:cubicBezTo>
                    <a:pt x="9921" y="22803"/>
                    <a:pt x="9914" y="22803"/>
                    <a:pt x="9908" y="22803"/>
                  </a:cubicBezTo>
                  <a:cubicBezTo>
                    <a:pt x="9676" y="22803"/>
                    <a:pt x="10381" y="22169"/>
                    <a:pt x="10185" y="22169"/>
                  </a:cubicBezTo>
                  <a:cubicBezTo>
                    <a:pt x="10177" y="22169"/>
                    <a:pt x="10169" y="22170"/>
                    <a:pt x="10160" y="22171"/>
                  </a:cubicBezTo>
                  <a:lnTo>
                    <a:pt x="10160" y="22171"/>
                  </a:lnTo>
                  <a:cubicBezTo>
                    <a:pt x="10452" y="22083"/>
                    <a:pt x="10505" y="21877"/>
                    <a:pt x="10844" y="21708"/>
                  </a:cubicBezTo>
                  <a:cubicBezTo>
                    <a:pt x="10785" y="21688"/>
                    <a:pt x="10685" y="21748"/>
                    <a:pt x="10904" y="21509"/>
                  </a:cubicBezTo>
                  <a:cubicBezTo>
                    <a:pt x="10904" y="21489"/>
                    <a:pt x="10904" y="21449"/>
                    <a:pt x="10904" y="21429"/>
                  </a:cubicBezTo>
                  <a:cubicBezTo>
                    <a:pt x="10844" y="21469"/>
                    <a:pt x="10785" y="21509"/>
                    <a:pt x="10745" y="21509"/>
                  </a:cubicBezTo>
                  <a:cubicBezTo>
                    <a:pt x="10745" y="21310"/>
                    <a:pt x="11043" y="20912"/>
                    <a:pt x="11103" y="20753"/>
                  </a:cubicBezTo>
                  <a:cubicBezTo>
                    <a:pt x="11135" y="20720"/>
                    <a:pt x="11153" y="20708"/>
                    <a:pt x="11161" y="20708"/>
                  </a:cubicBezTo>
                  <a:cubicBezTo>
                    <a:pt x="11186" y="20708"/>
                    <a:pt x="11143" y="20802"/>
                    <a:pt x="11177" y="20802"/>
                  </a:cubicBezTo>
                  <a:cubicBezTo>
                    <a:pt x="11183" y="20802"/>
                    <a:pt x="11191" y="20799"/>
                    <a:pt x="11202" y="20792"/>
                  </a:cubicBezTo>
                  <a:lnTo>
                    <a:pt x="11302" y="20534"/>
                  </a:lnTo>
                  <a:cubicBezTo>
                    <a:pt x="11311" y="20539"/>
                    <a:pt x="11322" y="20542"/>
                    <a:pt x="11335" y="20542"/>
                  </a:cubicBezTo>
                  <a:cubicBezTo>
                    <a:pt x="11408" y="20542"/>
                    <a:pt x="11530" y="20465"/>
                    <a:pt x="11584" y="20465"/>
                  </a:cubicBezTo>
                  <a:cubicBezTo>
                    <a:pt x="11624" y="20465"/>
                    <a:pt x="11625" y="20507"/>
                    <a:pt x="11541" y="20653"/>
                  </a:cubicBezTo>
                  <a:lnTo>
                    <a:pt x="11779" y="20355"/>
                  </a:lnTo>
                  <a:cubicBezTo>
                    <a:pt x="11978" y="20216"/>
                    <a:pt x="12197" y="19977"/>
                    <a:pt x="12277" y="19778"/>
                  </a:cubicBezTo>
                  <a:cubicBezTo>
                    <a:pt x="12387" y="19684"/>
                    <a:pt x="12447" y="19466"/>
                    <a:pt x="12458" y="19466"/>
                  </a:cubicBezTo>
                  <a:cubicBezTo>
                    <a:pt x="12461" y="19466"/>
                    <a:pt x="12460" y="19481"/>
                    <a:pt x="12456" y="19519"/>
                  </a:cubicBezTo>
                  <a:lnTo>
                    <a:pt x="12774" y="18982"/>
                  </a:lnTo>
                  <a:lnTo>
                    <a:pt x="12794" y="19002"/>
                  </a:lnTo>
                  <a:cubicBezTo>
                    <a:pt x="13192" y="18524"/>
                    <a:pt x="13431" y="17888"/>
                    <a:pt x="14028" y="17470"/>
                  </a:cubicBezTo>
                  <a:cubicBezTo>
                    <a:pt x="14127" y="17291"/>
                    <a:pt x="14247" y="17092"/>
                    <a:pt x="14485" y="16853"/>
                  </a:cubicBezTo>
                  <a:lnTo>
                    <a:pt x="14605" y="16853"/>
                  </a:lnTo>
                  <a:cubicBezTo>
                    <a:pt x="14744" y="16634"/>
                    <a:pt x="15182" y="16296"/>
                    <a:pt x="15162" y="16137"/>
                  </a:cubicBezTo>
                  <a:cubicBezTo>
                    <a:pt x="15560" y="16097"/>
                    <a:pt x="16017" y="15182"/>
                    <a:pt x="16336" y="14844"/>
                  </a:cubicBezTo>
                  <a:lnTo>
                    <a:pt x="16256" y="14744"/>
                  </a:lnTo>
                  <a:cubicBezTo>
                    <a:pt x="16455" y="14485"/>
                    <a:pt x="16614" y="14227"/>
                    <a:pt x="16813" y="13889"/>
                  </a:cubicBezTo>
                  <a:lnTo>
                    <a:pt x="16714" y="13829"/>
                  </a:lnTo>
                  <a:cubicBezTo>
                    <a:pt x="16853" y="13491"/>
                    <a:pt x="17331" y="13192"/>
                    <a:pt x="17649" y="12754"/>
                  </a:cubicBezTo>
                  <a:lnTo>
                    <a:pt x="17649" y="12754"/>
                  </a:lnTo>
                  <a:cubicBezTo>
                    <a:pt x="17669" y="12814"/>
                    <a:pt x="17569" y="12914"/>
                    <a:pt x="17490" y="12973"/>
                  </a:cubicBezTo>
                  <a:cubicBezTo>
                    <a:pt x="18106" y="12635"/>
                    <a:pt x="18186" y="11780"/>
                    <a:pt x="18703" y="11441"/>
                  </a:cubicBezTo>
                  <a:cubicBezTo>
                    <a:pt x="18763" y="11302"/>
                    <a:pt x="18843" y="11222"/>
                    <a:pt x="18942" y="11163"/>
                  </a:cubicBezTo>
                  <a:lnTo>
                    <a:pt x="18942" y="11163"/>
                  </a:lnTo>
                  <a:cubicBezTo>
                    <a:pt x="18922" y="11183"/>
                    <a:pt x="18922" y="11183"/>
                    <a:pt x="18922" y="11203"/>
                  </a:cubicBezTo>
                  <a:cubicBezTo>
                    <a:pt x="18922" y="11183"/>
                    <a:pt x="18942" y="11163"/>
                    <a:pt x="18962" y="11143"/>
                  </a:cubicBezTo>
                  <a:cubicBezTo>
                    <a:pt x="19022" y="11103"/>
                    <a:pt x="19081" y="11083"/>
                    <a:pt x="19141" y="11023"/>
                  </a:cubicBezTo>
                  <a:lnTo>
                    <a:pt x="19141" y="11023"/>
                  </a:lnTo>
                  <a:cubicBezTo>
                    <a:pt x="19081" y="11063"/>
                    <a:pt x="19022" y="11083"/>
                    <a:pt x="18982" y="11123"/>
                  </a:cubicBezTo>
                  <a:cubicBezTo>
                    <a:pt x="19042" y="11043"/>
                    <a:pt x="19141" y="10884"/>
                    <a:pt x="19221" y="10745"/>
                  </a:cubicBezTo>
                  <a:lnTo>
                    <a:pt x="19360" y="10765"/>
                  </a:lnTo>
                  <a:cubicBezTo>
                    <a:pt x="19380" y="10745"/>
                    <a:pt x="19380" y="10745"/>
                    <a:pt x="19380" y="10725"/>
                  </a:cubicBezTo>
                  <a:cubicBezTo>
                    <a:pt x="19496" y="10642"/>
                    <a:pt x="19446" y="10601"/>
                    <a:pt x="19357" y="10601"/>
                  </a:cubicBezTo>
                  <a:cubicBezTo>
                    <a:pt x="19339" y="10601"/>
                    <a:pt x="19320" y="10602"/>
                    <a:pt x="19300" y="10606"/>
                  </a:cubicBezTo>
                  <a:cubicBezTo>
                    <a:pt x="19320" y="10526"/>
                    <a:pt x="19360" y="10446"/>
                    <a:pt x="19380" y="10387"/>
                  </a:cubicBezTo>
                  <a:cubicBezTo>
                    <a:pt x="19385" y="10387"/>
                    <a:pt x="19391" y="10387"/>
                    <a:pt x="19396" y="10387"/>
                  </a:cubicBezTo>
                  <a:cubicBezTo>
                    <a:pt x="19618" y="10387"/>
                    <a:pt x="19605" y="9989"/>
                    <a:pt x="19877" y="9989"/>
                  </a:cubicBezTo>
                  <a:cubicBezTo>
                    <a:pt x="19877" y="9850"/>
                    <a:pt x="20275" y="9352"/>
                    <a:pt x="20235" y="9113"/>
                  </a:cubicBezTo>
                  <a:cubicBezTo>
                    <a:pt x="20235" y="9094"/>
                    <a:pt x="20235" y="9074"/>
                    <a:pt x="20215" y="9054"/>
                  </a:cubicBezTo>
                  <a:lnTo>
                    <a:pt x="20215" y="9054"/>
                  </a:lnTo>
                  <a:cubicBezTo>
                    <a:pt x="20255" y="9074"/>
                    <a:pt x="20295" y="9054"/>
                    <a:pt x="20235" y="9113"/>
                  </a:cubicBezTo>
                  <a:cubicBezTo>
                    <a:pt x="20375" y="8994"/>
                    <a:pt x="20514" y="8855"/>
                    <a:pt x="20574" y="8696"/>
                  </a:cubicBezTo>
                  <a:lnTo>
                    <a:pt x="20753" y="8715"/>
                  </a:lnTo>
                  <a:lnTo>
                    <a:pt x="20832" y="8278"/>
                  </a:lnTo>
                  <a:cubicBezTo>
                    <a:pt x="20946" y="8212"/>
                    <a:pt x="21028" y="8168"/>
                    <a:pt x="21076" y="8168"/>
                  </a:cubicBezTo>
                  <a:cubicBezTo>
                    <a:pt x="21130" y="8168"/>
                    <a:pt x="21142" y="8221"/>
                    <a:pt x="21111" y="8357"/>
                  </a:cubicBezTo>
                  <a:cubicBezTo>
                    <a:pt x="21330" y="7780"/>
                    <a:pt x="21369" y="7940"/>
                    <a:pt x="21529" y="7422"/>
                  </a:cubicBezTo>
                  <a:lnTo>
                    <a:pt x="21588" y="7502"/>
                  </a:lnTo>
                  <a:cubicBezTo>
                    <a:pt x="21708" y="7363"/>
                    <a:pt x="21787" y="7044"/>
                    <a:pt x="21907" y="7024"/>
                  </a:cubicBezTo>
                  <a:cubicBezTo>
                    <a:pt x="22324" y="6825"/>
                    <a:pt x="23200" y="5472"/>
                    <a:pt x="23976" y="4776"/>
                  </a:cubicBezTo>
                  <a:cubicBezTo>
                    <a:pt x="23618" y="4736"/>
                    <a:pt x="24394" y="4478"/>
                    <a:pt x="24235" y="4299"/>
                  </a:cubicBezTo>
                  <a:cubicBezTo>
                    <a:pt x="24284" y="4299"/>
                    <a:pt x="24339" y="4279"/>
                    <a:pt x="24374" y="4279"/>
                  </a:cubicBezTo>
                  <a:cubicBezTo>
                    <a:pt x="24409" y="4279"/>
                    <a:pt x="24424" y="4299"/>
                    <a:pt x="24394" y="4378"/>
                  </a:cubicBezTo>
                  <a:cubicBezTo>
                    <a:pt x="24672" y="3920"/>
                    <a:pt x="24991" y="3841"/>
                    <a:pt x="25070" y="3423"/>
                  </a:cubicBezTo>
                  <a:cubicBezTo>
                    <a:pt x="25145" y="3423"/>
                    <a:pt x="25079" y="3564"/>
                    <a:pt x="25137" y="3564"/>
                  </a:cubicBezTo>
                  <a:cubicBezTo>
                    <a:pt x="25141" y="3564"/>
                    <a:pt x="25145" y="3564"/>
                    <a:pt x="25150" y="3562"/>
                  </a:cubicBezTo>
                  <a:cubicBezTo>
                    <a:pt x="25150" y="3523"/>
                    <a:pt x="25190" y="3383"/>
                    <a:pt x="25269" y="3383"/>
                  </a:cubicBezTo>
                  <a:cubicBezTo>
                    <a:pt x="25274" y="3382"/>
                    <a:pt x="25279" y="3381"/>
                    <a:pt x="25282" y="3381"/>
                  </a:cubicBezTo>
                  <a:cubicBezTo>
                    <a:pt x="25319" y="3381"/>
                    <a:pt x="25266" y="3472"/>
                    <a:pt x="25229" y="3562"/>
                  </a:cubicBezTo>
                  <a:cubicBezTo>
                    <a:pt x="25568" y="3125"/>
                    <a:pt x="25428" y="2946"/>
                    <a:pt x="25289" y="2786"/>
                  </a:cubicBezTo>
                  <a:cubicBezTo>
                    <a:pt x="25349" y="2747"/>
                    <a:pt x="25408" y="2707"/>
                    <a:pt x="25468" y="2647"/>
                  </a:cubicBezTo>
                  <a:cubicBezTo>
                    <a:pt x="25508" y="2607"/>
                    <a:pt x="25568" y="2548"/>
                    <a:pt x="25587" y="2508"/>
                  </a:cubicBezTo>
                  <a:cubicBezTo>
                    <a:pt x="25667" y="2408"/>
                    <a:pt x="25687" y="2309"/>
                    <a:pt x="25707" y="2190"/>
                  </a:cubicBezTo>
                  <a:cubicBezTo>
                    <a:pt x="25778" y="2149"/>
                    <a:pt x="25870" y="2087"/>
                    <a:pt x="25908" y="2087"/>
                  </a:cubicBezTo>
                  <a:cubicBezTo>
                    <a:pt x="25945" y="2087"/>
                    <a:pt x="25933" y="2144"/>
                    <a:pt x="25806" y="2329"/>
                  </a:cubicBezTo>
                  <a:cubicBezTo>
                    <a:pt x="25866" y="2249"/>
                    <a:pt x="26065" y="2030"/>
                    <a:pt x="26244" y="1811"/>
                  </a:cubicBezTo>
                  <a:cubicBezTo>
                    <a:pt x="26184" y="1712"/>
                    <a:pt x="26105" y="1632"/>
                    <a:pt x="26025" y="1533"/>
                  </a:cubicBezTo>
                  <a:cubicBezTo>
                    <a:pt x="25985" y="1493"/>
                    <a:pt x="25966" y="1453"/>
                    <a:pt x="25926" y="1394"/>
                  </a:cubicBezTo>
                  <a:cubicBezTo>
                    <a:pt x="25886" y="1354"/>
                    <a:pt x="25826" y="1294"/>
                    <a:pt x="25786" y="1254"/>
                  </a:cubicBezTo>
                  <a:cubicBezTo>
                    <a:pt x="25747" y="1215"/>
                    <a:pt x="25707" y="1155"/>
                    <a:pt x="25667" y="1115"/>
                  </a:cubicBezTo>
                  <a:cubicBezTo>
                    <a:pt x="25607" y="1075"/>
                    <a:pt x="25607" y="1075"/>
                    <a:pt x="25587" y="1055"/>
                  </a:cubicBezTo>
                  <a:cubicBezTo>
                    <a:pt x="25548" y="1036"/>
                    <a:pt x="25528" y="1036"/>
                    <a:pt x="25488" y="1036"/>
                  </a:cubicBezTo>
                  <a:cubicBezTo>
                    <a:pt x="25488" y="1036"/>
                    <a:pt x="25488" y="996"/>
                    <a:pt x="25468" y="976"/>
                  </a:cubicBezTo>
                  <a:cubicBezTo>
                    <a:pt x="25448" y="956"/>
                    <a:pt x="25428" y="936"/>
                    <a:pt x="25389" y="896"/>
                  </a:cubicBezTo>
                  <a:cubicBezTo>
                    <a:pt x="25329" y="817"/>
                    <a:pt x="25249" y="737"/>
                    <a:pt x="25209" y="717"/>
                  </a:cubicBezTo>
                  <a:cubicBezTo>
                    <a:pt x="25030" y="478"/>
                    <a:pt x="24931" y="339"/>
                    <a:pt x="24812" y="220"/>
                  </a:cubicBezTo>
                  <a:cubicBezTo>
                    <a:pt x="24772" y="160"/>
                    <a:pt x="24712" y="100"/>
                    <a:pt x="24652" y="21"/>
                  </a:cubicBezTo>
                  <a:cubicBezTo>
                    <a:pt x="24652" y="21"/>
                    <a:pt x="24652" y="1"/>
                    <a:pt x="2463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16"/>
            <p:cNvSpPr/>
            <p:nvPr/>
          </p:nvSpPr>
          <p:spPr>
            <a:xfrm rot="3337315">
              <a:off x="6443445" y="2313459"/>
              <a:ext cx="1368488" cy="1804115"/>
            </a:xfrm>
            <a:custGeom>
              <a:avLst/>
              <a:gdLst/>
              <a:ahLst/>
              <a:cxnLst/>
              <a:rect l="l" t="t" r="r" b="b"/>
              <a:pathLst>
                <a:path w="26245" h="32684" extrusionOk="0">
                  <a:moveTo>
                    <a:pt x="25587" y="2110"/>
                  </a:moveTo>
                  <a:lnTo>
                    <a:pt x="25289" y="2627"/>
                  </a:lnTo>
                  <a:cubicBezTo>
                    <a:pt x="25275" y="2634"/>
                    <a:pt x="25263" y="2638"/>
                    <a:pt x="25254" y="2638"/>
                  </a:cubicBezTo>
                  <a:cubicBezTo>
                    <a:pt x="25209" y="2638"/>
                    <a:pt x="25209" y="2566"/>
                    <a:pt x="25209" y="2468"/>
                  </a:cubicBezTo>
                  <a:cubicBezTo>
                    <a:pt x="25209" y="2508"/>
                    <a:pt x="25190" y="2548"/>
                    <a:pt x="25170" y="2568"/>
                  </a:cubicBezTo>
                  <a:cubicBezTo>
                    <a:pt x="25132" y="2605"/>
                    <a:pt x="25102" y="2619"/>
                    <a:pt x="25080" y="2619"/>
                  </a:cubicBezTo>
                  <a:cubicBezTo>
                    <a:pt x="25068" y="2619"/>
                    <a:pt x="25058" y="2615"/>
                    <a:pt x="25050" y="2607"/>
                  </a:cubicBezTo>
                  <a:cubicBezTo>
                    <a:pt x="25110" y="2528"/>
                    <a:pt x="25150" y="2468"/>
                    <a:pt x="25209" y="2388"/>
                  </a:cubicBezTo>
                  <a:cubicBezTo>
                    <a:pt x="25209" y="2428"/>
                    <a:pt x="25209" y="2448"/>
                    <a:pt x="25209" y="2468"/>
                  </a:cubicBezTo>
                  <a:cubicBezTo>
                    <a:pt x="25229" y="2428"/>
                    <a:pt x="25229" y="2388"/>
                    <a:pt x="25249" y="2349"/>
                  </a:cubicBezTo>
                  <a:cubicBezTo>
                    <a:pt x="25269" y="2309"/>
                    <a:pt x="25309" y="2269"/>
                    <a:pt x="25329" y="2249"/>
                  </a:cubicBezTo>
                  <a:cubicBezTo>
                    <a:pt x="25428" y="2190"/>
                    <a:pt x="25528" y="2150"/>
                    <a:pt x="25587" y="2110"/>
                  </a:cubicBezTo>
                  <a:close/>
                  <a:moveTo>
                    <a:pt x="20872" y="7820"/>
                  </a:moveTo>
                  <a:lnTo>
                    <a:pt x="20832" y="8218"/>
                  </a:lnTo>
                  <a:cubicBezTo>
                    <a:pt x="20812" y="8158"/>
                    <a:pt x="20733" y="8119"/>
                    <a:pt x="20653" y="8079"/>
                  </a:cubicBezTo>
                  <a:cubicBezTo>
                    <a:pt x="20713" y="7979"/>
                    <a:pt x="20792" y="7900"/>
                    <a:pt x="20872" y="7820"/>
                  </a:cubicBezTo>
                  <a:close/>
                  <a:moveTo>
                    <a:pt x="14784" y="11143"/>
                  </a:moveTo>
                  <a:lnTo>
                    <a:pt x="14784" y="11143"/>
                  </a:lnTo>
                  <a:cubicBezTo>
                    <a:pt x="14776" y="11155"/>
                    <a:pt x="14770" y="11167"/>
                    <a:pt x="14766" y="11177"/>
                  </a:cubicBezTo>
                  <a:lnTo>
                    <a:pt x="14766" y="11177"/>
                  </a:lnTo>
                  <a:cubicBezTo>
                    <a:pt x="14772" y="11166"/>
                    <a:pt x="14778" y="11154"/>
                    <a:pt x="14784" y="11143"/>
                  </a:cubicBezTo>
                  <a:close/>
                  <a:moveTo>
                    <a:pt x="18047" y="11322"/>
                  </a:moveTo>
                  <a:cubicBezTo>
                    <a:pt x="18047" y="11600"/>
                    <a:pt x="18027" y="11879"/>
                    <a:pt x="17888" y="12138"/>
                  </a:cubicBezTo>
                  <a:lnTo>
                    <a:pt x="17768" y="12158"/>
                  </a:lnTo>
                  <a:lnTo>
                    <a:pt x="17569" y="12555"/>
                  </a:lnTo>
                  <a:cubicBezTo>
                    <a:pt x="17569" y="12416"/>
                    <a:pt x="17569" y="12158"/>
                    <a:pt x="17609" y="11899"/>
                  </a:cubicBezTo>
                  <a:cubicBezTo>
                    <a:pt x="17748" y="11700"/>
                    <a:pt x="17908" y="11521"/>
                    <a:pt x="18047" y="11322"/>
                  </a:cubicBezTo>
                  <a:close/>
                  <a:moveTo>
                    <a:pt x="16157" y="13729"/>
                  </a:moveTo>
                  <a:cubicBezTo>
                    <a:pt x="16276" y="13809"/>
                    <a:pt x="16376" y="13928"/>
                    <a:pt x="16376" y="14008"/>
                  </a:cubicBezTo>
                  <a:cubicBezTo>
                    <a:pt x="16336" y="14028"/>
                    <a:pt x="15779" y="14465"/>
                    <a:pt x="15600" y="14525"/>
                  </a:cubicBezTo>
                  <a:lnTo>
                    <a:pt x="15520" y="14525"/>
                  </a:lnTo>
                  <a:cubicBezTo>
                    <a:pt x="15619" y="14386"/>
                    <a:pt x="15719" y="14267"/>
                    <a:pt x="15818" y="14147"/>
                  </a:cubicBezTo>
                  <a:lnTo>
                    <a:pt x="15978" y="14267"/>
                  </a:lnTo>
                  <a:lnTo>
                    <a:pt x="15858" y="14087"/>
                  </a:lnTo>
                  <a:cubicBezTo>
                    <a:pt x="15958" y="13968"/>
                    <a:pt x="16057" y="13849"/>
                    <a:pt x="16157" y="13729"/>
                  </a:cubicBezTo>
                  <a:close/>
                  <a:moveTo>
                    <a:pt x="14664" y="15600"/>
                  </a:moveTo>
                  <a:lnTo>
                    <a:pt x="14664" y="15600"/>
                  </a:lnTo>
                  <a:cubicBezTo>
                    <a:pt x="14645" y="15719"/>
                    <a:pt x="14605" y="15838"/>
                    <a:pt x="14545" y="15938"/>
                  </a:cubicBezTo>
                  <a:cubicBezTo>
                    <a:pt x="14533" y="15915"/>
                    <a:pt x="14508" y="15905"/>
                    <a:pt x="14477" y="15905"/>
                  </a:cubicBezTo>
                  <a:cubicBezTo>
                    <a:pt x="14455" y="15905"/>
                    <a:pt x="14430" y="15910"/>
                    <a:pt x="14406" y="15918"/>
                  </a:cubicBezTo>
                  <a:cubicBezTo>
                    <a:pt x="14485" y="15818"/>
                    <a:pt x="14585" y="15699"/>
                    <a:pt x="14664" y="15600"/>
                  </a:cubicBezTo>
                  <a:close/>
                  <a:moveTo>
                    <a:pt x="9153" y="18723"/>
                  </a:moveTo>
                  <a:cubicBezTo>
                    <a:pt x="9115" y="18809"/>
                    <a:pt x="9095" y="18840"/>
                    <a:pt x="9085" y="18840"/>
                  </a:cubicBezTo>
                  <a:cubicBezTo>
                    <a:pt x="9074" y="18840"/>
                    <a:pt x="9074" y="18804"/>
                    <a:pt x="9074" y="18763"/>
                  </a:cubicBezTo>
                  <a:lnTo>
                    <a:pt x="9153" y="18723"/>
                  </a:lnTo>
                  <a:close/>
                  <a:moveTo>
                    <a:pt x="12098" y="18902"/>
                  </a:moveTo>
                  <a:lnTo>
                    <a:pt x="12098" y="18902"/>
                  </a:lnTo>
                  <a:cubicBezTo>
                    <a:pt x="12088" y="18909"/>
                    <a:pt x="12078" y="18917"/>
                    <a:pt x="12068" y="18925"/>
                  </a:cubicBezTo>
                  <a:lnTo>
                    <a:pt x="12068" y="18925"/>
                  </a:lnTo>
                  <a:cubicBezTo>
                    <a:pt x="12080" y="18917"/>
                    <a:pt x="12090" y="18910"/>
                    <a:pt x="12098" y="18902"/>
                  </a:cubicBezTo>
                  <a:close/>
                  <a:moveTo>
                    <a:pt x="13152" y="17510"/>
                  </a:moveTo>
                  <a:cubicBezTo>
                    <a:pt x="13152" y="17728"/>
                    <a:pt x="13053" y="18067"/>
                    <a:pt x="12854" y="18425"/>
                  </a:cubicBezTo>
                  <a:cubicBezTo>
                    <a:pt x="12750" y="18593"/>
                    <a:pt x="12688" y="18638"/>
                    <a:pt x="12649" y="18638"/>
                  </a:cubicBezTo>
                  <a:cubicBezTo>
                    <a:pt x="12603" y="18638"/>
                    <a:pt x="12591" y="18571"/>
                    <a:pt x="12582" y="18571"/>
                  </a:cubicBezTo>
                  <a:cubicBezTo>
                    <a:pt x="12580" y="18571"/>
                    <a:pt x="12578" y="18575"/>
                    <a:pt x="12575" y="18584"/>
                  </a:cubicBezTo>
                  <a:cubicBezTo>
                    <a:pt x="11978" y="19280"/>
                    <a:pt x="12396" y="19440"/>
                    <a:pt x="11799" y="19937"/>
                  </a:cubicBezTo>
                  <a:cubicBezTo>
                    <a:pt x="11740" y="19969"/>
                    <a:pt x="11694" y="19982"/>
                    <a:pt x="11659" y="19982"/>
                  </a:cubicBezTo>
                  <a:cubicBezTo>
                    <a:pt x="11518" y="19982"/>
                    <a:pt x="11537" y="19778"/>
                    <a:pt x="11441" y="19778"/>
                  </a:cubicBezTo>
                  <a:cubicBezTo>
                    <a:pt x="11640" y="19420"/>
                    <a:pt x="11899" y="19340"/>
                    <a:pt x="12058" y="19121"/>
                  </a:cubicBezTo>
                  <a:lnTo>
                    <a:pt x="12058" y="19121"/>
                  </a:lnTo>
                  <a:lnTo>
                    <a:pt x="11799" y="19360"/>
                  </a:lnTo>
                  <a:cubicBezTo>
                    <a:pt x="11836" y="19232"/>
                    <a:pt x="11956" y="19021"/>
                    <a:pt x="12068" y="18925"/>
                  </a:cubicBezTo>
                  <a:lnTo>
                    <a:pt x="12068" y="18925"/>
                  </a:lnTo>
                  <a:cubicBezTo>
                    <a:pt x="12046" y="18940"/>
                    <a:pt x="12016" y="18957"/>
                    <a:pt x="11978" y="18982"/>
                  </a:cubicBezTo>
                  <a:cubicBezTo>
                    <a:pt x="12376" y="18485"/>
                    <a:pt x="12774" y="18007"/>
                    <a:pt x="13152" y="17510"/>
                  </a:cubicBezTo>
                  <a:close/>
                  <a:moveTo>
                    <a:pt x="8835" y="23001"/>
                  </a:moveTo>
                  <a:lnTo>
                    <a:pt x="8815" y="23041"/>
                  </a:lnTo>
                  <a:cubicBezTo>
                    <a:pt x="8815" y="23021"/>
                    <a:pt x="8815" y="23021"/>
                    <a:pt x="8835" y="23001"/>
                  </a:cubicBezTo>
                  <a:close/>
                  <a:moveTo>
                    <a:pt x="5902" y="23051"/>
                  </a:moveTo>
                  <a:cubicBezTo>
                    <a:pt x="5893" y="23053"/>
                    <a:pt x="5883" y="23056"/>
                    <a:pt x="5870" y="23061"/>
                  </a:cubicBezTo>
                  <a:cubicBezTo>
                    <a:pt x="5881" y="23058"/>
                    <a:pt x="5891" y="23055"/>
                    <a:pt x="5902" y="23051"/>
                  </a:cubicBezTo>
                  <a:close/>
                  <a:moveTo>
                    <a:pt x="8735" y="23120"/>
                  </a:moveTo>
                  <a:lnTo>
                    <a:pt x="8735" y="23120"/>
                  </a:lnTo>
                  <a:cubicBezTo>
                    <a:pt x="8696" y="23260"/>
                    <a:pt x="8596" y="23419"/>
                    <a:pt x="8437" y="23518"/>
                  </a:cubicBezTo>
                  <a:cubicBezTo>
                    <a:pt x="8536" y="23399"/>
                    <a:pt x="8636" y="23260"/>
                    <a:pt x="8735" y="23120"/>
                  </a:cubicBezTo>
                  <a:close/>
                  <a:moveTo>
                    <a:pt x="24632" y="1"/>
                  </a:moveTo>
                  <a:lnTo>
                    <a:pt x="24613" y="21"/>
                  </a:lnTo>
                  <a:cubicBezTo>
                    <a:pt x="24593" y="41"/>
                    <a:pt x="24573" y="61"/>
                    <a:pt x="24553" y="81"/>
                  </a:cubicBezTo>
                  <a:cubicBezTo>
                    <a:pt x="24513" y="120"/>
                    <a:pt x="24473" y="180"/>
                    <a:pt x="24414" y="220"/>
                  </a:cubicBezTo>
                  <a:lnTo>
                    <a:pt x="24533" y="160"/>
                  </a:lnTo>
                  <a:lnTo>
                    <a:pt x="24533" y="160"/>
                  </a:lnTo>
                  <a:cubicBezTo>
                    <a:pt x="24453" y="359"/>
                    <a:pt x="24394" y="459"/>
                    <a:pt x="24294" y="538"/>
                  </a:cubicBezTo>
                  <a:cubicBezTo>
                    <a:pt x="24195" y="598"/>
                    <a:pt x="24055" y="677"/>
                    <a:pt x="23916" y="837"/>
                  </a:cubicBezTo>
                  <a:lnTo>
                    <a:pt x="23916" y="817"/>
                  </a:lnTo>
                  <a:cubicBezTo>
                    <a:pt x="23498" y="1115"/>
                    <a:pt x="23478" y="1155"/>
                    <a:pt x="23419" y="1235"/>
                  </a:cubicBezTo>
                  <a:cubicBezTo>
                    <a:pt x="23379" y="1294"/>
                    <a:pt x="23319" y="1354"/>
                    <a:pt x="22981" y="1573"/>
                  </a:cubicBezTo>
                  <a:lnTo>
                    <a:pt x="23100" y="1632"/>
                  </a:lnTo>
                  <a:cubicBezTo>
                    <a:pt x="23260" y="1871"/>
                    <a:pt x="22523" y="2010"/>
                    <a:pt x="22305" y="2408"/>
                  </a:cubicBezTo>
                  <a:lnTo>
                    <a:pt x="22464" y="2349"/>
                  </a:lnTo>
                  <a:lnTo>
                    <a:pt x="22464" y="2349"/>
                  </a:lnTo>
                  <a:cubicBezTo>
                    <a:pt x="22364" y="2587"/>
                    <a:pt x="21728" y="2607"/>
                    <a:pt x="21549" y="2767"/>
                  </a:cubicBezTo>
                  <a:cubicBezTo>
                    <a:pt x="21544" y="2768"/>
                    <a:pt x="21540" y="2769"/>
                    <a:pt x="21537" y="2769"/>
                  </a:cubicBezTo>
                  <a:cubicBezTo>
                    <a:pt x="21501" y="2769"/>
                    <a:pt x="21571" y="2663"/>
                    <a:pt x="21608" y="2607"/>
                  </a:cubicBezTo>
                  <a:lnTo>
                    <a:pt x="21608" y="2607"/>
                  </a:lnTo>
                  <a:cubicBezTo>
                    <a:pt x="21051" y="2965"/>
                    <a:pt x="21668" y="2767"/>
                    <a:pt x="21369" y="3145"/>
                  </a:cubicBezTo>
                  <a:cubicBezTo>
                    <a:pt x="21365" y="3145"/>
                    <a:pt x="21361" y="3146"/>
                    <a:pt x="21357" y="3146"/>
                  </a:cubicBezTo>
                  <a:cubicBezTo>
                    <a:pt x="21287" y="3146"/>
                    <a:pt x="21277" y="3043"/>
                    <a:pt x="21209" y="3043"/>
                  </a:cubicBezTo>
                  <a:cubicBezTo>
                    <a:pt x="21175" y="3043"/>
                    <a:pt x="21127" y="3068"/>
                    <a:pt x="21051" y="3145"/>
                  </a:cubicBezTo>
                  <a:cubicBezTo>
                    <a:pt x="20892" y="3224"/>
                    <a:pt x="20673" y="4040"/>
                    <a:pt x="20255" y="4259"/>
                  </a:cubicBezTo>
                  <a:cubicBezTo>
                    <a:pt x="20299" y="4251"/>
                    <a:pt x="20340" y="4242"/>
                    <a:pt x="20369" y="4242"/>
                  </a:cubicBezTo>
                  <a:cubicBezTo>
                    <a:pt x="20421" y="4242"/>
                    <a:pt x="20438" y="4272"/>
                    <a:pt x="20375" y="4398"/>
                  </a:cubicBezTo>
                  <a:cubicBezTo>
                    <a:pt x="20176" y="4677"/>
                    <a:pt x="19579" y="4935"/>
                    <a:pt x="19539" y="5313"/>
                  </a:cubicBezTo>
                  <a:cubicBezTo>
                    <a:pt x="19519" y="5323"/>
                    <a:pt x="19504" y="5328"/>
                    <a:pt x="19492" y="5328"/>
                  </a:cubicBezTo>
                  <a:cubicBezTo>
                    <a:pt x="19479" y="5328"/>
                    <a:pt x="19469" y="5323"/>
                    <a:pt x="19459" y="5313"/>
                  </a:cubicBezTo>
                  <a:cubicBezTo>
                    <a:pt x="19340" y="5552"/>
                    <a:pt x="19002" y="6029"/>
                    <a:pt x="19002" y="6228"/>
                  </a:cubicBezTo>
                  <a:cubicBezTo>
                    <a:pt x="18986" y="6225"/>
                    <a:pt x="18969" y="6224"/>
                    <a:pt x="18953" y="6224"/>
                  </a:cubicBezTo>
                  <a:cubicBezTo>
                    <a:pt x="18521" y="6224"/>
                    <a:pt x="18195" y="7373"/>
                    <a:pt x="17906" y="7373"/>
                  </a:cubicBezTo>
                  <a:cubicBezTo>
                    <a:pt x="17880" y="7373"/>
                    <a:pt x="17854" y="7364"/>
                    <a:pt x="17828" y="7343"/>
                  </a:cubicBezTo>
                  <a:cubicBezTo>
                    <a:pt x="17669" y="7542"/>
                    <a:pt x="17510" y="7760"/>
                    <a:pt x="17350" y="7979"/>
                  </a:cubicBezTo>
                  <a:lnTo>
                    <a:pt x="17331" y="7940"/>
                  </a:lnTo>
                  <a:cubicBezTo>
                    <a:pt x="16992" y="8318"/>
                    <a:pt x="16952" y="8517"/>
                    <a:pt x="16933" y="8715"/>
                  </a:cubicBezTo>
                  <a:cubicBezTo>
                    <a:pt x="16905" y="8738"/>
                    <a:pt x="16887" y="8746"/>
                    <a:pt x="16874" y="8746"/>
                  </a:cubicBezTo>
                  <a:cubicBezTo>
                    <a:pt x="16843" y="8746"/>
                    <a:pt x="16853" y="8690"/>
                    <a:pt x="16853" y="8676"/>
                  </a:cubicBezTo>
                  <a:lnTo>
                    <a:pt x="16853" y="8676"/>
                  </a:lnTo>
                  <a:cubicBezTo>
                    <a:pt x="16316" y="9213"/>
                    <a:pt x="16296" y="9273"/>
                    <a:pt x="16057" y="9889"/>
                  </a:cubicBezTo>
                  <a:lnTo>
                    <a:pt x="15918" y="9850"/>
                  </a:lnTo>
                  <a:cubicBezTo>
                    <a:pt x="15878" y="10029"/>
                    <a:pt x="15102" y="10586"/>
                    <a:pt x="14764" y="11242"/>
                  </a:cubicBezTo>
                  <a:cubicBezTo>
                    <a:pt x="14764" y="11242"/>
                    <a:pt x="14751" y="11217"/>
                    <a:pt x="14766" y="11177"/>
                  </a:cubicBezTo>
                  <a:lnTo>
                    <a:pt x="14766" y="11177"/>
                  </a:lnTo>
                  <a:cubicBezTo>
                    <a:pt x="14372" y="11916"/>
                    <a:pt x="13295" y="12484"/>
                    <a:pt x="13491" y="13013"/>
                  </a:cubicBezTo>
                  <a:lnTo>
                    <a:pt x="13252" y="13510"/>
                  </a:lnTo>
                  <a:cubicBezTo>
                    <a:pt x="13376" y="13364"/>
                    <a:pt x="13440" y="13314"/>
                    <a:pt x="13473" y="13314"/>
                  </a:cubicBezTo>
                  <a:cubicBezTo>
                    <a:pt x="13544" y="13314"/>
                    <a:pt x="13457" y="13565"/>
                    <a:pt x="13527" y="13565"/>
                  </a:cubicBezTo>
                  <a:cubicBezTo>
                    <a:pt x="13541" y="13565"/>
                    <a:pt x="13561" y="13555"/>
                    <a:pt x="13590" y="13530"/>
                  </a:cubicBezTo>
                  <a:lnTo>
                    <a:pt x="13590" y="13530"/>
                  </a:lnTo>
                  <a:cubicBezTo>
                    <a:pt x="13496" y="13692"/>
                    <a:pt x="13282" y="13864"/>
                    <a:pt x="13210" y="13864"/>
                  </a:cubicBezTo>
                  <a:cubicBezTo>
                    <a:pt x="13176" y="13864"/>
                    <a:pt x="13174" y="13825"/>
                    <a:pt x="13232" y="13729"/>
                  </a:cubicBezTo>
                  <a:lnTo>
                    <a:pt x="13292" y="13709"/>
                  </a:lnTo>
                  <a:cubicBezTo>
                    <a:pt x="13274" y="13677"/>
                    <a:pt x="13251" y="13662"/>
                    <a:pt x="13224" y="13662"/>
                  </a:cubicBezTo>
                  <a:cubicBezTo>
                    <a:pt x="13055" y="13662"/>
                    <a:pt x="12731" y="14238"/>
                    <a:pt x="12602" y="14238"/>
                  </a:cubicBezTo>
                  <a:cubicBezTo>
                    <a:pt x="12592" y="14238"/>
                    <a:pt x="12583" y="14234"/>
                    <a:pt x="12575" y="14227"/>
                  </a:cubicBezTo>
                  <a:cubicBezTo>
                    <a:pt x="11740" y="15321"/>
                    <a:pt x="10844" y="16316"/>
                    <a:pt x="10068" y="17350"/>
                  </a:cubicBezTo>
                  <a:lnTo>
                    <a:pt x="10307" y="17350"/>
                  </a:lnTo>
                  <a:lnTo>
                    <a:pt x="10029" y="17709"/>
                  </a:lnTo>
                  <a:cubicBezTo>
                    <a:pt x="10000" y="17726"/>
                    <a:pt x="9969" y="17737"/>
                    <a:pt x="9945" y="17737"/>
                  </a:cubicBezTo>
                  <a:cubicBezTo>
                    <a:pt x="9887" y="17737"/>
                    <a:pt x="9868" y="17673"/>
                    <a:pt x="10009" y="17490"/>
                  </a:cubicBezTo>
                  <a:lnTo>
                    <a:pt x="10009" y="17490"/>
                  </a:lnTo>
                  <a:cubicBezTo>
                    <a:pt x="9830" y="17549"/>
                    <a:pt x="9770" y="17967"/>
                    <a:pt x="9790" y="18007"/>
                  </a:cubicBezTo>
                  <a:cubicBezTo>
                    <a:pt x="9690" y="18112"/>
                    <a:pt x="9633" y="18151"/>
                    <a:pt x="9605" y="18151"/>
                  </a:cubicBezTo>
                  <a:cubicBezTo>
                    <a:pt x="9519" y="18151"/>
                    <a:pt x="9675" y="17807"/>
                    <a:pt x="9652" y="17807"/>
                  </a:cubicBezTo>
                  <a:cubicBezTo>
                    <a:pt x="9648" y="17807"/>
                    <a:pt x="9642" y="17813"/>
                    <a:pt x="9631" y="17828"/>
                  </a:cubicBezTo>
                  <a:lnTo>
                    <a:pt x="9491" y="18047"/>
                  </a:lnTo>
                  <a:lnTo>
                    <a:pt x="9551" y="18007"/>
                  </a:lnTo>
                  <a:lnTo>
                    <a:pt x="9551" y="18007"/>
                  </a:lnTo>
                  <a:cubicBezTo>
                    <a:pt x="9491" y="18226"/>
                    <a:pt x="9551" y="18286"/>
                    <a:pt x="9312" y="18604"/>
                  </a:cubicBezTo>
                  <a:cubicBezTo>
                    <a:pt x="9237" y="18670"/>
                    <a:pt x="9194" y="18685"/>
                    <a:pt x="9164" y="18685"/>
                  </a:cubicBezTo>
                  <a:cubicBezTo>
                    <a:pt x="9142" y="18685"/>
                    <a:pt x="9127" y="18677"/>
                    <a:pt x="9113" y="18677"/>
                  </a:cubicBezTo>
                  <a:cubicBezTo>
                    <a:pt x="9101" y="18677"/>
                    <a:pt x="9089" y="18682"/>
                    <a:pt x="9074" y="18703"/>
                  </a:cubicBezTo>
                  <a:cubicBezTo>
                    <a:pt x="9070" y="18700"/>
                    <a:pt x="9067" y="18698"/>
                    <a:pt x="9063" y="18698"/>
                  </a:cubicBezTo>
                  <a:cubicBezTo>
                    <a:pt x="9046" y="18698"/>
                    <a:pt x="9024" y="18740"/>
                    <a:pt x="8974" y="18823"/>
                  </a:cubicBezTo>
                  <a:lnTo>
                    <a:pt x="8636" y="19260"/>
                  </a:lnTo>
                  <a:lnTo>
                    <a:pt x="8895" y="19161"/>
                  </a:lnTo>
                  <a:lnTo>
                    <a:pt x="8895" y="19161"/>
                  </a:lnTo>
                  <a:cubicBezTo>
                    <a:pt x="8817" y="19363"/>
                    <a:pt x="8666" y="19517"/>
                    <a:pt x="8737" y="19517"/>
                  </a:cubicBezTo>
                  <a:cubicBezTo>
                    <a:pt x="8754" y="19517"/>
                    <a:pt x="8783" y="19509"/>
                    <a:pt x="8827" y="19491"/>
                  </a:cubicBezTo>
                  <a:lnTo>
                    <a:pt x="8827" y="19491"/>
                  </a:lnTo>
                  <a:cubicBezTo>
                    <a:pt x="8381" y="19699"/>
                    <a:pt x="7537" y="21134"/>
                    <a:pt x="7343" y="21270"/>
                  </a:cubicBezTo>
                  <a:cubicBezTo>
                    <a:pt x="7223" y="21628"/>
                    <a:pt x="7024" y="21907"/>
                    <a:pt x="6746" y="22245"/>
                  </a:cubicBezTo>
                  <a:cubicBezTo>
                    <a:pt x="6772" y="22224"/>
                    <a:pt x="6804" y="22212"/>
                    <a:pt x="6832" y="22212"/>
                  </a:cubicBezTo>
                  <a:cubicBezTo>
                    <a:pt x="6911" y="22212"/>
                    <a:pt x="6961" y="22299"/>
                    <a:pt x="6786" y="22504"/>
                  </a:cubicBezTo>
                  <a:cubicBezTo>
                    <a:pt x="6749" y="22450"/>
                    <a:pt x="6710" y="22427"/>
                    <a:pt x="6668" y="22427"/>
                  </a:cubicBezTo>
                  <a:cubicBezTo>
                    <a:pt x="6470" y="22427"/>
                    <a:pt x="6218" y="22943"/>
                    <a:pt x="5902" y="23051"/>
                  </a:cubicBezTo>
                  <a:lnTo>
                    <a:pt x="5902" y="23051"/>
                  </a:lnTo>
                  <a:cubicBezTo>
                    <a:pt x="5905" y="23051"/>
                    <a:pt x="5908" y="23051"/>
                    <a:pt x="5910" y="23051"/>
                  </a:cubicBezTo>
                  <a:cubicBezTo>
                    <a:pt x="6058" y="23051"/>
                    <a:pt x="5456" y="23764"/>
                    <a:pt x="5642" y="23764"/>
                  </a:cubicBezTo>
                  <a:cubicBezTo>
                    <a:pt x="5662" y="23764"/>
                    <a:pt x="5691" y="23755"/>
                    <a:pt x="5731" y="23737"/>
                  </a:cubicBezTo>
                  <a:lnTo>
                    <a:pt x="5731" y="23737"/>
                  </a:lnTo>
                  <a:cubicBezTo>
                    <a:pt x="5670" y="23811"/>
                    <a:pt x="5635" y="23833"/>
                    <a:pt x="5610" y="23833"/>
                  </a:cubicBezTo>
                  <a:cubicBezTo>
                    <a:pt x="5571" y="23833"/>
                    <a:pt x="5557" y="23778"/>
                    <a:pt x="5505" y="23778"/>
                  </a:cubicBezTo>
                  <a:cubicBezTo>
                    <a:pt x="5483" y="23778"/>
                    <a:pt x="5454" y="23788"/>
                    <a:pt x="5413" y="23817"/>
                  </a:cubicBezTo>
                  <a:cubicBezTo>
                    <a:pt x="5094" y="24493"/>
                    <a:pt x="4398" y="25090"/>
                    <a:pt x="3901" y="25846"/>
                  </a:cubicBezTo>
                  <a:cubicBezTo>
                    <a:pt x="3940" y="25886"/>
                    <a:pt x="4080" y="25806"/>
                    <a:pt x="4020" y="26005"/>
                  </a:cubicBezTo>
                  <a:lnTo>
                    <a:pt x="3562" y="26264"/>
                  </a:lnTo>
                  <a:cubicBezTo>
                    <a:pt x="3463" y="26423"/>
                    <a:pt x="3682" y="26562"/>
                    <a:pt x="3363" y="26722"/>
                  </a:cubicBezTo>
                  <a:cubicBezTo>
                    <a:pt x="3387" y="26722"/>
                    <a:pt x="3414" y="26715"/>
                    <a:pt x="3434" y="26715"/>
                  </a:cubicBezTo>
                  <a:cubicBezTo>
                    <a:pt x="3464" y="26715"/>
                    <a:pt x="3479" y="26730"/>
                    <a:pt x="3443" y="26801"/>
                  </a:cubicBezTo>
                  <a:cubicBezTo>
                    <a:pt x="2846" y="27438"/>
                    <a:pt x="2369" y="28194"/>
                    <a:pt x="1871" y="28930"/>
                  </a:cubicBezTo>
                  <a:cubicBezTo>
                    <a:pt x="1632" y="29308"/>
                    <a:pt x="1374" y="29686"/>
                    <a:pt x="1095" y="30024"/>
                  </a:cubicBezTo>
                  <a:lnTo>
                    <a:pt x="896" y="30283"/>
                  </a:lnTo>
                  <a:lnTo>
                    <a:pt x="657" y="30581"/>
                  </a:lnTo>
                  <a:cubicBezTo>
                    <a:pt x="459" y="30820"/>
                    <a:pt x="240" y="31059"/>
                    <a:pt x="1" y="31318"/>
                  </a:cubicBezTo>
                  <a:lnTo>
                    <a:pt x="1" y="31457"/>
                  </a:lnTo>
                  <a:cubicBezTo>
                    <a:pt x="21" y="31357"/>
                    <a:pt x="21" y="31318"/>
                    <a:pt x="41" y="31318"/>
                  </a:cubicBezTo>
                  <a:lnTo>
                    <a:pt x="61" y="31318"/>
                  </a:lnTo>
                  <a:cubicBezTo>
                    <a:pt x="80" y="31337"/>
                    <a:pt x="100" y="31457"/>
                    <a:pt x="120" y="31576"/>
                  </a:cubicBezTo>
                  <a:cubicBezTo>
                    <a:pt x="120" y="31527"/>
                    <a:pt x="133" y="31513"/>
                    <a:pt x="151" y="31513"/>
                  </a:cubicBezTo>
                  <a:cubicBezTo>
                    <a:pt x="178" y="31513"/>
                    <a:pt x="219" y="31544"/>
                    <a:pt x="254" y="31544"/>
                  </a:cubicBezTo>
                  <a:cubicBezTo>
                    <a:pt x="263" y="31544"/>
                    <a:pt x="271" y="31542"/>
                    <a:pt x="279" y="31536"/>
                  </a:cubicBezTo>
                  <a:lnTo>
                    <a:pt x="279" y="31536"/>
                  </a:lnTo>
                  <a:cubicBezTo>
                    <a:pt x="240" y="31636"/>
                    <a:pt x="200" y="31716"/>
                    <a:pt x="180" y="31815"/>
                  </a:cubicBezTo>
                  <a:lnTo>
                    <a:pt x="160" y="31875"/>
                  </a:lnTo>
                  <a:lnTo>
                    <a:pt x="160" y="31914"/>
                  </a:lnTo>
                  <a:lnTo>
                    <a:pt x="180" y="31914"/>
                  </a:lnTo>
                  <a:cubicBezTo>
                    <a:pt x="200" y="31914"/>
                    <a:pt x="220" y="31954"/>
                    <a:pt x="260" y="31974"/>
                  </a:cubicBezTo>
                  <a:cubicBezTo>
                    <a:pt x="279" y="32014"/>
                    <a:pt x="319" y="32054"/>
                    <a:pt x="359" y="32094"/>
                  </a:cubicBezTo>
                  <a:cubicBezTo>
                    <a:pt x="459" y="32113"/>
                    <a:pt x="638" y="32253"/>
                    <a:pt x="777" y="32472"/>
                  </a:cubicBezTo>
                  <a:cubicBezTo>
                    <a:pt x="896" y="32531"/>
                    <a:pt x="1016" y="32611"/>
                    <a:pt x="1115" y="32651"/>
                  </a:cubicBezTo>
                  <a:cubicBezTo>
                    <a:pt x="1150" y="32674"/>
                    <a:pt x="1185" y="32684"/>
                    <a:pt x="1216" y="32684"/>
                  </a:cubicBezTo>
                  <a:cubicBezTo>
                    <a:pt x="1238" y="32684"/>
                    <a:pt x="1258" y="32679"/>
                    <a:pt x="1274" y="32671"/>
                  </a:cubicBezTo>
                  <a:lnTo>
                    <a:pt x="1035" y="32551"/>
                  </a:lnTo>
                  <a:lnTo>
                    <a:pt x="1035" y="32551"/>
                  </a:lnTo>
                  <a:cubicBezTo>
                    <a:pt x="1058" y="32555"/>
                    <a:pt x="1078" y="32557"/>
                    <a:pt x="1096" y="32557"/>
                  </a:cubicBezTo>
                  <a:cubicBezTo>
                    <a:pt x="1259" y="32557"/>
                    <a:pt x="1189" y="32397"/>
                    <a:pt x="1135" y="32253"/>
                  </a:cubicBezTo>
                  <a:cubicBezTo>
                    <a:pt x="1135" y="32233"/>
                    <a:pt x="1135" y="32213"/>
                    <a:pt x="1135" y="32193"/>
                  </a:cubicBezTo>
                  <a:cubicBezTo>
                    <a:pt x="1453" y="32392"/>
                    <a:pt x="1752" y="32611"/>
                    <a:pt x="1752" y="32611"/>
                  </a:cubicBezTo>
                  <a:cubicBezTo>
                    <a:pt x="1911" y="32054"/>
                    <a:pt x="4557" y="28512"/>
                    <a:pt x="8039" y="24016"/>
                  </a:cubicBezTo>
                  <a:cubicBezTo>
                    <a:pt x="8039" y="24036"/>
                    <a:pt x="8039" y="24036"/>
                    <a:pt x="8039" y="24055"/>
                  </a:cubicBezTo>
                  <a:lnTo>
                    <a:pt x="8079" y="24075"/>
                  </a:lnTo>
                  <a:cubicBezTo>
                    <a:pt x="8160" y="23978"/>
                    <a:pt x="8201" y="23880"/>
                    <a:pt x="8171" y="23880"/>
                  </a:cubicBezTo>
                  <a:cubicBezTo>
                    <a:pt x="8164" y="23880"/>
                    <a:pt x="8153" y="23885"/>
                    <a:pt x="8138" y="23896"/>
                  </a:cubicBezTo>
                  <a:cubicBezTo>
                    <a:pt x="8218" y="23797"/>
                    <a:pt x="8318" y="23677"/>
                    <a:pt x="8397" y="23558"/>
                  </a:cubicBezTo>
                  <a:lnTo>
                    <a:pt x="8397" y="23558"/>
                  </a:lnTo>
                  <a:cubicBezTo>
                    <a:pt x="8339" y="23747"/>
                    <a:pt x="8525" y="23830"/>
                    <a:pt x="8745" y="23830"/>
                  </a:cubicBezTo>
                  <a:cubicBezTo>
                    <a:pt x="8827" y="23830"/>
                    <a:pt x="8913" y="23818"/>
                    <a:pt x="8994" y="23797"/>
                  </a:cubicBezTo>
                  <a:cubicBezTo>
                    <a:pt x="8954" y="23757"/>
                    <a:pt x="8914" y="23737"/>
                    <a:pt x="9054" y="23459"/>
                  </a:cubicBezTo>
                  <a:lnTo>
                    <a:pt x="9054" y="23459"/>
                  </a:lnTo>
                  <a:cubicBezTo>
                    <a:pt x="8978" y="23504"/>
                    <a:pt x="8716" y="23736"/>
                    <a:pt x="8632" y="23736"/>
                  </a:cubicBezTo>
                  <a:cubicBezTo>
                    <a:pt x="8606" y="23736"/>
                    <a:pt x="8597" y="23714"/>
                    <a:pt x="8616" y="23658"/>
                  </a:cubicBezTo>
                  <a:cubicBezTo>
                    <a:pt x="8835" y="23299"/>
                    <a:pt x="8855" y="23419"/>
                    <a:pt x="9014" y="23299"/>
                  </a:cubicBezTo>
                  <a:lnTo>
                    <a:pt x="9014" y="23299"/>
                  </a:lnTo>
                  <a:cubicBezTo>
                    <a:pt x="9006" y="23301"/>
                    <a:pt x="8999" y="23302"/>
                    <a:pt x="8993" y="23302"/>
                  </a:cubicBezTo>
                  <a:cubicBezTo>
                    <a:pt x="8857" y="23302"/>
                    <a:pt x="9090" y="22895"/>
                    <a:pt x="9014" y="22762"/>
                  </a:cubicBezTo>
                  <a:cubicBezTo>
                    <a:pt x="9511" y="22145"/>
                    <a:pt x="10009" y="21509"/>
                    <a:pt x="10506" y="20852"/>
                  </a:cubicBezTo>
                  <a:cubicBezTo>
                    <a:pt x="10520" y="20866"/>
                    <a:pt x="10524" y="20880"/>
                    <a:pt x="10540" y="20880"/>
                  </a:cubicBezTo>
                  <a:cubicBezTo>
                    <a:pt x="10546" y="20880"/>
                    <a:pt x="10554" y="20878"/>
                    <a:pt x="10566" y="20872"/>
                  </a:cubicBezTo>
                  <a:lnTo>
                    <a:pt x="10685" y="20693"/>
                  </a:lnTo>
                  <a:cubicBezTo>
                    <a:pt x="10705" y="20684"/>
                    <a:pt x="10720" y="20680"/>
                    <a:pt x="10731" y="20680"/>
                  </a:cubicBezTo>
                  <a:cubicBezTo>
                    <a:pt x="10826" y="20680"/>
                    <a:pt x="10647" y="20970"/>
                    <a:pt x="10701" y="20970"/>
                  </a:cubicBezTo>
                  <a:cubicBezTo>
                    <a:pt x="10712" y="20970"/>
                    <a:pt x="10732" y="20959"/>
                    <a:pt x="10765" y="20932"/>
                  </a:cubicBezTo>
                  <a:lnTo>
                    <a:pt x="10765" y="20932"/>
                  </a:lnTo>
                  <a:cubicBezTo>
                    <a:pt x="10645" y="21210"/>
                    <a:pt x="10526" y="21549"/>
                    <a:pt x="10228" y="21847"/>
                  </a:cubicBezTo>
                  <a:lnTo>
                    <a:pt x="10055" y="21809"/>
                  </a:lnTo>
                  <a:lnTo>
                    <a:pt x="10055" y="21809"/>
                  </a:lnTo>
                  <a:cubicBezTo>
                    <a:pt x="10056" y="21809"/>
                    <a:pt x="10056" y="21809"/>
                    <a:pt x="10056" y="21809"/>
                  </a:cubicBezTo>
                  <a:cubicBezTo>
                    <a:pt x="10108" y="21809"/>
                    <a:pt x="10289" y="21642"/>
                    <a:pt x="10327" y="21529"/>
                  </a:cubicBezTo>
                  <a:lnTo>
                    <a:pt x="10327" y="21529"/>
                  </a:lnTo>
                  <a:cubicBezTo>
                    <a:pt x="10267" y="21708"/>
                    <a:pt x="9750" y="21907"/>
                    <a:pt x="9810" y="22185"/>
                  </a:cubicBezTo>
                  <a:lnTo>
                    <a:pt x="10068" y="22026"/>
                  </a:lnTo>
                  <a:lnTo>
                    <a:pt x="10068" y="22026"/>
                  </a:lnTo>
                  <a:cubicBezTo>
                    <a:pt x="9949" y="22305"/>
                    <a:pt x="9850" y="22722"/>
                    <a:pt x="9591" y="22981"/>
                  </a:cubicBezTo>
                  <a:cubicBezTo>
                    <a:pt x="9810" y="22941"/>
                    <a:pt x="9631" y="22901"/>
                    <a:pt x="9929" y="22802"/>
                  </a:cubicBezTo>
                  <a:lnTo>
                    <a:pt x="9929" y="22802"/>
                  </a:lnTo>
                  <a:cubicBezTo>
                    <a:pt x="9921" y="22803"/>
                    <a:pt x="9914" y="22803"/>
                    <a:pt x="9908" y="22803"/>
                  </a:cubicBezTo>
                  <a:cubicBezTo>
                    <a:pt x="9676" y="22803"/>
                    <a:pt x="10381" y="22169"/>
                    <a:pt x="10185" y="22169"/>
                  </a:cubicBezTo>
                  <a:cubicBezTo>
                    <a:pt x="10177" y="22169"/>
                    <a:pt x="10169" y="22170"/>
                    <a:pt x="10160" y="22171"/>
                  </a:cubicBezTo>
                  <a:lnTo>
                    <a:pt x="10160" y="22171"/>
                  </a:lnTo>
                  <a:cubicBezTo>
                    <a:pt x="10452" y="22083"/>
                    <a:pt x="10505" y="21877"/>
                    <a:pt x="10844" y="21708"/>
                  </a:cubicBezTo>
                  <a:cubicBezTo>
                    <a:pt x="10785" y="21688"/>
                    <a:pt x="10685" y="21748"/>
                    <a:pt x="10904" y="21509"/>
                  </a:cubicBezTo>
                  <a:cubicBezTo>
                    <a:pt x="10904" y="21489"/>
                    <a:pt x="10904" y="21449"/>
                    <a:pt x="10904" y="21429"/>
                  </a:cubicBezTo>
                  <a:cubicBezTo>
                    <a:pt x="10844" y="21469"/>
                    <a:pt x="10785" y="21509"/>
                    <a:pt x="10745" y="21509"/>
                  </a:cubicBezTo>
                  <a:cubicBezTo>
                    <a:pt x="10745" y="21310"/>
                    <a:pt x="11043" y="20912"/>
                    <a:pt x="11103" y="20753"/>
                  </a:cubicBezTo>
                  <a:cubicBezTo>
                    <a:pt x="11135" y="20720"/>
                    <a:pt x="11153" y="20708"/>
                    <a:pt x="11161" y="20708"/>
                  </a:cubicBezTo>
                  <a:cubicBezTo>
                    <a:pt x="11186" y="20708"/>
                    <a:pt x="11143" y="20802"/>
                    <a:pt x="11177" y="20802"/>
                  </a:cubicBezTo>
                  <a:cubicBezTo>
                    <a:pt x="11183" y="20802"/>
                    <a:pt x="11191" y="20799"/>
                    <a:pt x="11202" y="20792"/>
                  </a:cubicBezTo>
                  <a:lnTo>
                    <a:pt x="11302" y="20534"/>
                  </a:lnTo>
                  <a:cubicBezTo>
                    <a:pt x="11311" y="20539"/>
                    <a:pt x="11322" y="20542"/>
                    <a:pt x="11335" y="20542"/>
                  </a:cubicBezTo>
                  <a:cubicBezTo>
                    <a:pt x="11408" y="20542"/>
                    <a:pt x="11530" y="20465"/>
                    <a:pt x="11584" y="20465"/>
                  </a:cubicBezTo>
                  <a:cubicBezTo>
                    <a:pt x="11624" y="20465"/>
                    <a:pt x="11625" y="20507"/>
                    <a:pt x="11541" y="20653"/>
                  </a:cubicBezTo>
                  <a:lnTo>
                    <a:pt x="11779" y="20355"/>
                  </a:lnTo>
                  <a:cubicBezTo>
                    <a:pt x="11978" y="20216"/>
                    <a:pt x="12197" y="19977"/>
                    <a:pt x="12277" y="19778"/>
                  </a:cubicBezTo>
                  <a:cubicBezTo>
                    <a:pt x="12387" y="19684"/>
                    <a:pt x="12447" y="19466"/>
                    <a:pt x="12458" y="19466"/>
                  </a:cubicBezTo>
                  <a:cubicBezTo>
                    <a:pt x="12461" y="19466"/>
                    <a:pt x="12460" y="19481"/>
                    <a:pt x="12456" y="19519"/>
                  </a:cubicBezTo>
                  <a:lnTo>
                    <a:pt x="12774" y="18982"/>
                  </a:lnTo>
                  <a:lnTo>
                    <a:pt x="12794" y="19002"/>
                  </a:lnTo>
                  <a:cubicBezTo>
                    <a:pt x="13192" y="18524"/>
                    <a:pt x="13431" y="17888"/>
                    <a:pt x="14028" y="17470"/>
                  </a:cubicBezTo>
                  <a:cubicBezTo>
                    <a:pt x="14127" y="17291"/>
                    <a:pt x="14247" y="17092"/>
                    <a:pt x="14485" y="16853"/>
                  </a:cubicBezTo>
                  <a:lnTo>
                    <a:pt x="14605" y="16853"/>
                  </a:lnTo>
                  <a:cubicBezTo>
                    <a:pt x="14744" y="16634"/>
                    <a:pt x="15182" y="16296"/>
                    <a:pt x="15162" y="16137"/>
                  </a:cubicBezTo>
                  <a:cubicBezTo>
                    <a:pt x="15560" y="16097"/>
                    <a:pt x="16017" y="15182"/>
                    <a:pt x="16336" y="14844"/>
                  </a:cubicBezTo>
                  <a:lnTo>
                    <a:pt x="16256" y="14744"/>
                  </a:lnTo>
                  <a:cubicBezTo>
                    <a:pt x="16455" y="14485"/>
                    <a:pt x="16614" y="14227"/>
                    <a:pt x="16813" y="13889"/>
                  </a:cubicBezTo>
                  <a:lnTo>
                    <a:pt x="16714" y="13829"/>
                  </a:lnTo>
                  <a:cubicBezTo>
                    <a:pt x="16853" y="13491"/>
                    <a:pt x="17331" y="13192"/>
                    <a:pt x="17649" y="12754"/>
                  </a:cubicBezTo>
                  <a:lnTo>
                    <a:pt x="17649" y="12754"/>
                  </a:lnTo>
                  <a:cubicBezTo>
                    <a:pt x="17669" y="12814"/>
                    <a:pt x="17569" y="12914"/>
                    <a:pt x="17490" y="12973"/>
                  </a:cubicBezTo>
                  <a:cubicBezTo>
                    <a:pt x="18106" y="12635"/>
                    <a:pt x="18186" y="11780"/>
                    <a:pt x="18703" y="11441"/>
                  </a:cubicBezTo>
                  <a:cubicBezTo>
                    <a:pt x="18763" y="11302"/>
                    <a:pt x="18843" y="11222"/>
                    <a:pt x="18942" y="11163"/>
                  </a:cubicBezTo>
                  <a:lnTo>
                    <a:pt x="18942" y="11163"/>
                  </a:lnTo>
                  <a:cubicBezTo>
                    <a:pt x="18922" y="11183"/>
                    <a:pt x="18922" y="11183"/>
                    <a:pt x="18922" y="11203"/>
                  </a:cubicBezTo>
                  <a:cubicBezTo>
                    <a:pt x="18922" y="11183"/>
                    <a:pt x="18942" y="11163"/>
                    <a:pt x="18962" y="11143"/>
                  </a:cubicBezTo>
                  <a:cubicBezTo>
                    <a:pt x="19022" y="11103"/>
                    <a:pt x="19081" y="11083"/>
                    <a:pt x="19141" y="11023"/>
                  </a:cubicBezTo>
                  <a:lnTo>
                    <a:pt x="19141" y="11023"/>
                  </a:lnTo>
                  <a:cubicBezTo>
                    <a:pt x="19081" y="11063"/>
                    <a:pt x="19022" y="11083"/>
                    <a:pt x="18982" y="11123"/>
                  </a:cubicBezTo>
                  <a:cubicBezTo>
                    <a:pt x="19042" y="11043"/>
                    <a:pt x="19141" y="10884"/>
                    <a:pt x="19221" y="10745"/>
                  </a:cubicBezTo>
                  <a:lnTo>
                    <a:pt x="19360" y="10765"/>
                  </a:lnTo>
                  <a:cubicBezTo>
                    <a:pt x="19380" y="10745"/>
                    <a:pt x="19380" y="10745"/>
                    <a:pt x="19380" y="10725"/>
                  </a:cubicBezTo>
                  <a:cubicBezTo>
                    <a:pt x="19496" y="10642"/>
                    <a:pt x="19446" y="10601"/>
                    <a:pt x="19357" y="10601"/>
                  </a:cubicBezTo>
                  <a:cubicBezTo>
                    <a:pt x="19339" y="10601"/>
                    <a:pt x="19320" y="10602"/>
                    <a:pt x="19300" y="10606"/>
                  </a:cubicBezTo>
                  <a:cubicBezTo>
                    <a:pt x="19320" y="10526"/>
                    <a:pt x="19360" y="10446"/>
                    <a:pt x="19380" y="10387"/>
                  </a:cubicBezTo>
                  <a:cubicBezTo>
                    <a:pt x="19385" y="10387"/>
                    <a:pt x="19391" y="10387"/>
                    <a:pt x="19396" y="10387"/>
                  </a:cubicBezTo>
                  <a:cubicBezTo>
                    <a:pt x="19618" y="10387"/>
                    <a:pt x="19605" y="9989"/>
                    <a:pt x="19877" y="9989"/>
                  </a:cubicBezTo>
                  <a:cubicBezTo>
                    <a:pt x="19877" y="9850"/>
                    <a:pt x="20275" y="9352"/>
                    <a:pt x="20235" y="9113"/>
                  </a:cubicBezTo>
                  <a:cubicBezTo>
                    <a:pt x="20235" y="9094"/>
                    <a:pt x="20235" y="9074"/>
                    <a:pt x="20215" y="9054"/>
                  </a:cubicBezTo>
                  <a:lnTo>
                    <a:pt x="20215" y="9054"/>
                  </a:lnTo>
                  <a:cubicBezTo>
                    <a:pt x="20255" y="9074"/>
                    <a:pt x="20295" y="9054"/>
                    <a:pt x="20235" y="9113"/>
                  </a:cubicBezTo>
                  <a:cubicBezTo>
                    <a:pt x="20375" y="8994"/>
                    <a:pt x="20514" y="8855"/>
                    <a:pt x="20574" y="8696"/>
                  </a:cubicBezTo>
                  <a:lnTo>
                    <a:pt x="20753" y="8715"/>
                  </a:lnTo>
                  <a:lnTo>
                    <a:pt x="20832" y="8278"/>
                  </a:lnTo>
                  <a:cubicBezTo>
                    <a:pt x="20946" y="8212"/>
                    <a:pt x="21028" y="8168"/>
                    <a:pt x="21076" y="8168"/>
                  </a:cubicBezTo>
                  <a:cubicBezTo>
                    <a:pt x="21130" y="8168"/>
                    <a:pt x="21142" y="8221"/>
                    <a:pt x="21111" y="8357"/>
                  </a:cubicBezTo>
                  <a:cubicBezTo>
                    <a:pt x="21330" y="7780"/>
                    <a:pt x="21369" y="7940"/>
                    <a:pt x="21529" y="7422"/>
                  </a:cubicBezTo>
                  <a:lnTo>
                    <a:pt x="21588" y="7502"/>
                  </a:lnTo>
                  <a:cubicBezTo>
                    <a:pt x="21708" y="7363"/>
                    <a:pt x="21787" y="7044"/>
                    <a:pt x="21907" y="7024"/>
                  </a:cubicBezTo>
                  <a:cubicBezTo>
                    <a:pt x="22324" y="6825"/>
                    <a:pt x="23200" y="5472"/>
                    <a:pt x="23976" y="4776"/>
                  </a:cubicBezTo>
                  <a:cubicBezTo>
                    <a:pt x="23618" y="4736"/>
                    <a:pt x="24394" y="4478"/>
                    <a:pt x="24235" y="4299"/>
                  </a:cubicBezTo>
                  <a:cubicBezTo>
                    <a:pt x="24284" y="4299"/>
                    <a:pt x="24339" y="4279"/>
                    <a:pt x="24374" y="4279"/>
                  </a:cubicBezTo>
                  <a:cubicBezTo>
                    <a:pt x="24409" y="4279"/>
                    <a:pt x="24424" y="4299"/>
                    <a:pt x="24394" y="4378"/>
                  </a:cubicBezTo>
                  <a:cubicBezTo>
                    <a:pt x="24672" y="3920"/>
                    <a:pt x="24991" y="3841"/>
                    <a:pt x="25070" y="3423"/>
                  </a:cubicBezTo>
                  <a:cubicBezTo>
                    <a:pt x="25145" y="3423"/>
                    <a:pt x="25079" y="3564"/>
                    <a:pt x="25137" y="3564"/>
                  </a:cubicBezTo>
                  <a:cubicBezTo>
                    <a:pt x="25141" y="3564"/>
                    <a:pt x="25145" y="3564"/>
                    <a:pt x="25150" y="3562"/>
                  </a:cubicBezTo>
                  <a:cubicBezTo>
                    <a:pt x="25150" y="3523"/>
                    <a:pt x="25190" y="3383"/>
                    <a:pt x="25269" y="3383"/>
                  </a:cubicBezTo>
                  <a:cubicBezTo>
                    <a:pt x="25274" y="3382"/>
                    <a:pt x="25279" y="3381"/>
                    <a:pt x="25282" y="3381"/>
                  </a:cubicBezTo>
                  <a:cubicBezTo>
                    <a:pt x="25319" y="3381"/>
                    <a:pt x="25266" y="3472"/>
                    <a:pt x="25229" y="3562"/>
                  </a:cubicBezTo>
                  <a:cubicBezTo>
                    <a:pt x="25568" y="3125"/>
                    <a:pt x="25428" y="2946"/>
                    <a:pt x="25289" y="2786"/>
                  </a:cubicBezTo>
                  <a:cubicBezTo>
                    <a:pt x="25349" y="2747"/>
                    <a:pt x="25408" y="2707"/>
                    <a:pt x="25468" y="2647"/>
                  </a:cubicBezTo>
                  <a:cubicBezTo>
                    <a:pt x="25508" y="2607"/>
                    <a:pt x="25568" y="2548"/>
                    <a:pt x="25587" y="2508"/>
                  </a:cubicBezTo>
                  <a:cubicBezTo>
                    <a:pt x="25667" y="2408"/>
                    <a:pt x="25687" y="2309"/>
                    <a:pt x="25707" y="2190"/>
                  </a:cubicBezTo>
                  <a:cubicBezTo>
                    <a:pt x="25778" y="2149"/>
                    <a:pt x="25870" y="2087"/>
                    <a:pt x="25908" y="2087"/>
                  </a:cubicBezTo>
                  <a:cubicBezTo>
                    <a:pt x="25945" y="2087"/>
                    <a:pt x="25933" y="2144"/>
                    <a:pt x="25806" y="2329"/>
                  </a:cubicBezTo>
                  <a:cubicBezTo>
                    <a:pt x="25866" y="2249"/>
                    <a:pt x="26065" y="2030"/>
                    <a:pt x="26244" y="1811"/>
                  </a:cubicBezTo>
                  <a:cubicBezTo>
                    <a:pt x="26184" y="1712"/>
                    <a:pt x="26105" y="1632"/>
                    <a:pt x="26025" y="1533"/>
                  </a:cubicBezTo>
                  <a:cubicBezTo>
                    <a:pt x="25985" y="1493"/>
                    <a:pt x="25966" y="1453"/>
                    <a:pt x="25926" y="1394"/>
                  </a:cubicBezTo>
                  <a:cubicBezTo>
                    <a:pt x="25886" y="1354"/>
                    <a:pt x="25826" y="1294"/>
                    <a:pt x="25786" y="1254"/>
                  </a:cubicBezTo>
                  <a:cubicBezTo>
                    <a:pt x="25747" y="1215"/>
                    <a:pt x="25707" y="1155"/>
                    <a:pt x="25667" y="1115"/>
                  </a:cubicBezTo>
                  <a:cubicBezTo>
                    <a:pt x="25607" y="1075"/>
                    <a:pt x="25607" y="1075"/>
                    <a:pt x="25587" y="1055"/>
                  </a:cubicBezTo>
                  <a:cubicBezTo>
                    <a:pt x="25548" y="1036"/>
                    <a:pt x="25528" y="1036"/>
                    <a:pt x="25488" y="1036"/>
                  </a:cubicBezTo>
                  <a:cubicBezTo>
                    <a:pt x="25488" y="1036"/>
                    <a:pt x="25488" y="996"/>
                    <a:pt x="25468" y="976"/>
                  </a:cubicBezTo>
                  <a:cubicBezTo>
                    <a:pt x="25448" y="956"/>
                    <a:pt x="25428" y="936"/>
                    <a:pt x="25389" y="896"/>
                  </a:cubicBezTo>
                  <a:cubicBezTo>
                    <a:pt x="25329" y="817"/>
                    <a:pt x="25249" y="737"/>
                    <a:pt x="25209" y="717"/>
                  </a:cubicBezTo>
                  <a:cubicBezTo>
                    <a:pt x="25030" y="478"/>
                    <a:pt x="24931" y="339"/>
                    <a:pt x="24812" y="220"/>
                  </a:cubicBezTo>
                  <a:cubicBezTo>
                    <a:pt x="24772" y="160"/>
                    <a:pt x="24712" y="100"/>
                    <a:pt x="24652" y="21"/>
                  </a:cubicBezTo>
                  <a:cubicBezTo>
                    <a:pt x="24652" y="21"/>
                    <a:pt x="24652" y="1"/>
                    <a:pt x="2463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16"/>
            <p:cNvSpPr/>
            <p:nvPr/>
          </p:nvSpPr>
          <p:spPr>
            <a:xfrm rot="3337232">
              <a:off x="6792150" y="2572869"/>
              <a:ext cx="1105604" cy="1457516"/>
            </a:xfrm>
            <a:custGeom>
              <a:avLst/>
              <a:gdLst/>
              <a:ahLst/>
              <a:cxnLst/>
              <a:rect l="l" t="t" r="r" b="b"/>
              <a:pathLst>
                <a:path w="26245" h="32684" extrusionOk="0">
                  <a:moveTo>
                    <a:pt x="25587" y="2110"/>
                  </a:moveTo>
                  <a:lnTo>
                    <a:pt x="25289" y="2627"/>
                  </a:lnTo>
                  <a:cubicBezTo>
                    <a:pt x="25275" y="2634"/>
                    <a:pt x="25263" y="2638"/>
                    <a:pt x="25254" y="2638"/>
                  </a:cubicBezTo>
                  <a:cubicBezTo>
                    <a:pt x="25209" y="2638"/>
                    <a:pt x="25209" y="2566"/>
                    <a:pt x="25209" y="2468"/>
                  </a:cubicBezTo>
                  <a:cubicBezTo>
                    <a:pt x="25209" y="2508"/>
                    <a:pt x="25190" y="2548"/>
                    <a:pt x="25170" y="2568"/>
                  </a:cubicBezTo>
                  <a:cubicBezTo>
                    <a:pt x="25132" y="2605"/>
                    <a:pt x="25102" y="2619"/>
                    <a:pt x="25080" y="2619"/>
                  </a:cubicBezTo>
                  <a:cubicBezTo>
                    <a:pt x="25068" y="2619"/>
                    <a:pt x="25058" y="2615"/>
                    <a:pt x="25050" y="2607"/>
                  </a:cubicBezTo>
                  <a:cubicBezTo>
                    <a:pt x="25110" y="2528"/>
                    <a:pt x="25150" y="2468"/>
                    <a:pt x="25209" y="2388"/>
                  </a:cubicBezTo>
                  <a:cubicBezTo>
                    <a:pt x="25209" y="2428"/>
                    <a:pt x="25209" y="2448"/>
                    <a:pt x="25209" y="2468"/>
                  </a:cubicBezTo>
                  <a:cubicBezTo>
                    <a:pt x="25229" y="2428"/>
                    <a:pt x="25229" y="2388"/>
                    <a:pt x="25249" y="2349"/>
                  </a:cubicBezTo>
                  <a:cubicBezTo>
                    <a:pt x="25269" y="2309"/>
                    <a:pt x="25309" y="2269"/>
                    <a:pt x="25329" y="2249"/>
                  </a:cubicBezTo>
                  <a:cubicBezTo>
                    <a:pt x="25428" y="2190"/>
                    <a:pt x="25528" y="2150"/>
                    <a:pt x="25587" y="2110"/>
                  </a:cubicBezTo>
                  <a:close/>
                  <a:moveTo>
                    <a:pt x="20872" y="7820"/>
                  </a:moveTo>
                  <a:lnTo>
                    <a:pt x="20832" y="8218"/>
                  </a:lnTo>
                  <a:cubicBezTo>
                    <a:pt x="20812" y="8158"/>
                    <a:pt x="20733" y="8119"/>
                    <a:pt x="20653" y="8079"/>
                  </a:cubicBezTo>
                  <a:cubicBezTo>
                    <a:pt x="20713" y="7979"/>
                    <a:pt x="20792" y="7900"/>
                    <a:pt x="20872" y="7820"/>
                  </a:cubicBezTo>
                  <a:close/>
                  <a:moveTo>
                    <a:pt x="14784" y="11143"/>
                  </a:moveTo>
                  <a:lnTo>
                    <a:pt x="14784" y="11143"/>
                  </a:lnTo>
                  <a:cubicBezTo>
                    <a:pt x="14776" y="11155"/>
                    <a:pt x="14770" y="11167"/>
                    <a:pt x="14766" y="11177"/>
                  </a:cubicBezTo>
                  <a:lnTo>
                    <a:pt x="14766" y="11177"/>
                  </a:lnTo>
                  <a:cubicBezTo>
                    <a:pt x="14772" y="11166"/>
                    <a:pt x="14778" y="11154"/>
                    <a:pt x="14784" y="11143"/>
                  </a:cubicBezTo>
                  <a:close/>
                  <a:moveTo>
                    <a:pt x="18047" y="11322"/>
                  </a:moveTo>
                  <a:cubicBezTo>
                    <a:pt x="18047" y="11600"/>
                    <a:pt x="18027" y="11879"/>
                    <a:pt x="17888" y="12138"/>
                  </a:cubicBezTo>
                  <a:lnTo>
                    <a:pt x="17768" y="12158"/>
                  </a:lnTo>
                  <a:lnTo>
                    <a:pt x="17569" y="12555"/>
                  </a:lnTo>
                  <a:cubicBezTo>
                    <a:pt x="17569" y="12416"/>
                    <a:pt x="17569" y="12158"/>
                    <a:pt x="17609" y="11899"/>
                  </a:cubicBezTo>
                  <a:cubicBezTo>
                    <a:pt x="17748" y="11700"/>
                    <a:pt x="17908" y="11521"/>
                    <a:pt x="18047" y="11322"/>
                  </a:cubicBezTo>
                  <a:close/>
                  <a:moveTo>
                    <a:pt x="16157" y="13729"/>
                  </a:moveTo>
                  <a:cubicBezTo>
                    <a:pt x="16276" y="13809"/>
                    <a:pt x="16376" y="13928"/>
                    <a:pt x="16376" y="14008"/>
                  </a:cubicBezTo>
                  <a:cubicBezTo>
                    <a:pt x="16336" y="14028"/>
                    <a:pt x="15779" y="14465"/>
                    <a:pt x="15600" y="14525"/>
                  </a:cubicBezTo>
                  <a:lnTo>
                    <a:pt x="15520" y="14525"/>
                  </a:lnTo>
                  <a:cubicBezTo>
                    <a:pt x="15619" y="14386"/>
                    <a:pt x="15719" y="14267"/>
                    <a:pt x="15818" y="14147"/>
                  </a:cubicBezTo>
                  <a:lnTo>
                    <a:pt x="15978" y="14267"/>
                  </a:lnTo>
                  <a:lnTo>
                    <a:pt x="15858" y="14087"/>
                  </a:lnTo>
                  <a:cubicBezTo>
                    <a:pt x="15958" y="13968"/>
                    <a:pt x="16057" y="13849"/>
                    <a:pt x="16157" y="13729"/>
                  </a:cubicBezTo>
                  <a:close/>
                  <a:moveTo>
                    <a:pt x="14664" y="15600"/>
                  </a:moveTo>
                  <a:lnTo>
                    <a:pt x="14664" y="15600"/>
                  </a:lnTo>
                  <a:cubicBezTo>
                    <a:pt x="14645" y="15719"/>
                    <a:pt x="14605" y="15838"/>
                    <a:pt x="14545" y="15938"/>
                  </a:cubicBezTo>
                  <a:cubicBezTo>
                    <a:pt x="14533" y="15915"/>
                    <a:pt x="14508" y="15905"/>
                    <a:pt x="14477" y="15905"/>
                  </a:cubicBezTo>
                  <a:cubicBezTo>
                    <a:pt x="14455" y="15905"/>
                    <a:pt x="14430" y="15910"/>
                    <a:pt x="14406" y="15918"/>
                  </a:cubicBezTo>
                  <a:cubicBezTo>
                    <a:pt x="14485" y="15818"/>
                    <a:pt x="14585" y="15699"/>
                    <a:pt x="14664" y="15600"/>
                  </a:cubicBezTo>
                  <a:close/>
                  <a:moveTo>
                    <a:pt x="9153" y="18723"/>
                  </a:moveTo>
                  <a:cubicBezTo>
                    <a:pt x="9115" y="18809"/>
                    <a:pt x="9095" y="18840"/>
                    <a:pt x="9085" y="18840"/>
                  </a:cubicBezTo>
                  <a:cubicBezTo>
                    <a:pt x="9074" y="18840"/>
                    <a:pt x="9074" y="18804"/>
                    <a:pt x="9074" y="18763"/>
                  </a:cubicBezTo>
                  <a:lnTo>
                    <a:pt x="9153" y="18723"/>
                  </a:lnTo>
                  <a:close/>
                  <a:moveTo>
                    <a:pt x="12098" y="18902"/>
                  </a:moveTo>
                  <a:lnTo>
                    <a:pt x="12098" y="18902"/>
                  </a:lnTo>
                  <a:cubicBezTo>
                    <a:pt x="12088" y="18909"/>
                    <a:pt x="12078" y="18917"/>
                    <a:pt x="12068" y="18925"/>
                  </a:cubicBezTo>
                  <a:lnTo>
                    <a:pt x="12068" y="18925"/>
                  </a:lnTo>
                  <a:cubicBezTo>
                    <a:pt x="12080" y="18917"/>
                    <a:pt x="12090" y="18910"/>
                    <a:pt x="12098" y="18902"/>
                  </a:cubicBezTo>
                  <a:close/>
                  <a:moveTo>
                    <a:pt x="13152" y="17510"/>
                  </a:moveTo>
                  <a:cubicBezTo>
                    <a:pt x="13152" y="17728"/>
                    <a:pt x="13053" y="18067"/>
                    <a:pt x="12854" y="18425"/>
                  </a:cubicBezTo>
                  <a:cubicBezTo>
                    <a:pt x="12750" y="18593"/>
                    <a:pt x="12688" y="18638"/>
                    <a:pt x="12649" y="18638"/>
                  </a:cubicBezTo>
                  <a:cubicBezTo>
                    <a:pt x="12603" y="18638"/>
                    <a:pt x="12591" y="18571"/>
                    <a:pt x="12582" y="18571"/>
                  </a:cubicBezTo>
                  <a:cubicBezTo>
                    <a:pt x="12580" y="18571"/>
                    <a:pt x="12578" y="18575"/>
                    <a:pt x="12575" y="18584"/>
                  </a:cubicBezTo>
                  <a:cubicBezTo>
                    <a:pt x="11978" y="19280"/>
                    <a:pt x="12396" y="19440"/>
                    <a:pt x="11799" y="19937"/>
                  </a:cubicBezTo>
                  <a:cubicBezTo>
                    <a:pt x="11740" y="19969"/>
                    <a:pt x="11694" y="19982"/>
                    <a:pt x="11659" y="19982"/>
                  </a:cubicBezTo>
                  <a:cubicBezTo>
                    <a:pt x="11518" y="19982"/>
                    <a:pt x="11537" y="19778"/>
                    <a:pt x="11441" y="19778"/>
                  </a:cubicBezTo>
                  <a:cubicBezTo>
                    <a:pt x="11640" y="19420"/>
                    <a:pt x="11899" y="19340"/>
                    <a:pt x="12058" y="19121"/>
                  </a:cubicBezTo>
                  <a:lnTo>
                    <a:pt x="12058" y="19121"/>
                  </a:lnTo>
                  <a:lnTo>
                    <a:pt x="11799" y="19360"/>
                  </a:lnTo>
                  <a:cubicBezTo>
                    <a:pt x="11836" y="19232"/>
                    <a:pt x="11956" y="19021"/>
                    <a:pt x="12068" y="18925"/>
                  </a:cubicBezTo>
                  <a:lnTo>
                    <a:pt x="12068" y="18925"/>
                  </a:lnTo>
                  <a:cubicBezTo>
                    <a:pt x="12046" y="18940"/>
                    <a:pt x="12016" y="18957"/>
                    <a:pt x="11978" y="18982"/>
                  </a:cubicBezTo>
                  <a:cubicBezTo>
                    <a:pt x="12376" y="18485"/>
                    <a:pt x="12774" y="18007"/>
                    <a:pt x="13152" y="17510"/>
                  </a:cubicBezTo>
                  <a:close/>
                  <a:moveTo>
                    <a:pt x="8835" y="23001"/>
                  </a:moveTo>
                  <a:lnTo>
                    <a:pt x="8815" y="23041"/>
                  </a:lnTo>
                  <a:cubicBezTo>
                    <a:pt x="8815" y="23021"/>
                    <a:pt x="8815" y="23021"/>
                    <a:pt x="8835" y="23001"/>
                  </a:cubicBezTo>
                  <a:close/>
                  <a:moveTo>
                    <a:pt x="5902" y="23051"/>
                  </a:moveTo>
                  <a:cubicBezTo>
                    <a:pt x="5893" y="23053"/>
                    <a:pt x="5883" y="23056"/>
                    <a:pt x="5870" y="23061"/>
                  </a:cubicBezTo>
                  <a:cubicBezTo>
                    <a:pt x="5881" y="23058"/>
                    <a:pt x="5891" y="23055"/>
                    <a:pt x="5902" y="23051"/>
                  </a:cubicBezTo>
                  <a:close/>
                  <a:moveTo>
                    <a:pt x="8735" y="23120"/>
                  </a:moveTo>
                  <a:lnTo>
                    <a:pt x="8735" y="23120"/>
                  </a:lnTo>
                  <a:cubicBezTo>
                    <a:pt x="8696" y="23260"/>
                    <a:pt x="8596" y="23419"/>
                    <a:pt x="8437" y="23518"/>
                  </a:cubicBezTo>
                  <a:cubicBezTo>
                    <a:pt x="8536" y="23399"/>
                    <a:pt x="8636" y="23260"/>
                    <a:pt x="8735" y="23120"/>
                  </a:cubicBezTo>
                  <a:close/>
                  <a:moveTo>
                    <a:pt x="24632" y="1"/>
                  </a:moveTo>
                  <a:lnTo>
                    <a:pt x="24613" y="21"/>
                  </a:lnTo>
                  <a:cubicBezTo>
                    <a:pt x="24593" y="41"/>
                    <a:pt x="24573" y="61"/>
                    <a:pt x="24553" y="81"/>
                  </a:cubicBezTo>
                  <a:cubicBezTo>
                    <a:pt x="24513" y="120"/>
                    <a:pt x="24473" y="180"/>
                    <a:pt x="24414" y="220"/>
                  </a:cubicBezTo>
                  <a:lnTo>
                    <a:pt x="24533" y="160"/>
                  </a:lnTo>
                  <a:lnTo>
                    <a:pt x="24533" y="160"/>
                  </a:lnTo>
                  <a:cubicBezTo>
                    <a:pt x="24453" y="359"/>
                    <a:pt x="24394" y="459"/>
                    <a:pt x="24294" y="538"/>
                  </a:cubicBezTo>
                  <a:cubicBezTo>
                    <a:pt x="24195" y="598"/>
                    <a:pt x="24055" y="677"/>
                    <a:pt x="23916" y="837"/>
                  </a:cubicBezTo>
                  <a:lnTo>
                    <a:pt x="23916" y="817"/>
                  </a:lnTo>
                  <a:cubicBezTo>
                    <a:pt x="23498" y="1115"/>
                    <a:pt x="23478" y="1155"/>
                    <a:pt x="23419" y="1235"/>
                  </a:cubicBezTo>
                  <a:cubicBezTo>
                    <a:pt x="23379" y="1294"/>
                    <a:pt x="23319" y="1354"/>
                    <a:pt x="22981" y="1573"/>
                  </a:cubicBezTo>
                  <a:lnTo>
                    <a:pt x="23100" y="1632"/>
                  </a:lnTo>
                  <a:cubicBezTo>
                    <a:pt x="23260" y="1871"/>
                    <a:pt x="22523" y="2010"/>
                    <a:pt x="22305" y="2408"/>
                  </a:cubicBezTo>
                  <a:lnTo>
                    <a:pt x="22464" y="2349"/>
                  </a:lnTo>
                  <a:lnTo>
                    <a:pt x="22464" y="2349"/>
                  </a:lnTo>
                  <a:cubicBezTo>
                    <a:pt x="22364" y="2587"/>
                    <a:pt x="21728" y="2607"/>
                    <a:pt x="21549" y="2767"/>
                  </a:cubicBezTo>
                  <a:cubicBezTo>
                    <a:pt x="21544" y="2768"/>
                    <a:pt x="21540" y="2769"/>
                    <a:pt x="21537" y="2769"/>
                  </a:cubicBezTo>
                  <a:cubicBezTo>
                    <a:pt x="21501" y="2769"/>
                    <a:pt x="21571" y="2663"/>
                    <a:pt x="21608" y="2607"/>
                  </a:cubicBezTo>
                  <a:lnTo>
                    <a:pt x="21608" y="2607"/>
                  </a:lnTo>
                  <a:cubicBezTo>
                    <a:pt x="21051" y="2965"/>
                    <a:pt x="21668" y="2767"/>
                    <a:pt x="21369" y="3145"/>
                  </a:cubicBezTo>
                  <a:cubicBezTo>
                    <a:pt x="21365" y="3145"/>
                    <a:pt x="21361" y="3146"/>
                    <a:pt x="21357" y="3146"/>
                  </a:cubicBezTo>
                  <a:cubicBezTo>
                    <a:pt x="21287" y="3146"/>
                    <a:pt x="21277" y="3043"/>
                    <a:pt x="21209" y="3043"/>
                  </a:cubicBezTo>
                  <a:cubicBezTo>
                    <a:pt x="21175" y="3043"/>
                    <a:pt x="21127" y="3068"/>
                    <a:pt x="21051" y="3145"/>
                  </a:cubicBezTo>
                  <a:cubicBezTo>
                    <a:pt x="20892" y="3224"/>
                    <a:pt x="20673" y="4040"/>
                    <a:pt x="20255" y="4259"/>
                  </a:cubicBezTo>
                  <a:cubicBezTo>
                    <a:pt x="20299" y="4251"/>
                    <a:pt x="20340" y="4242"/>
                    <a:pt x="20369" y="4242"/>
                  </a:cubicBezTo>
                  <a:cubicBezTo>
                    <a:pt x="20421" y="4242"/>
                    <a:pt x="20438" y="4272"/>
                    <a:pt x="20375" y="4398"/>
                  </a:cubicBezTo>
                  <a:cubicBezTo>
                    <a:pt x="20176" y="4677"/>
                    <a:pt x="19579" y="4935"/>
                    <a:pt x="19539" y="5313"/>
                  </a:cubicBezTo>
                  <a:cubicBezTo>
                    <a:pt x="19519" y="5323"/>
                    <a:pt x="19504" y="5328"/>
                    <a:pt x="19492" y="5328"/>
                  </a:cubicBezTo>
                  <a:cubicBezTo>
                    <a:pt x="19479" y="5328"/>
                    <a:pt x="19469" y="5323"/>
                    <a:pt x="19459" y="5313"/>
                  </a:cubicBezTo>
                  <a:cubicBezTo>
                    <a:pt x="19340" y="5552"/>
                    <a:pt x="19002" y="6029"/>
                    <a:pt x="19002" y="6228"/>
                  </a:cubicBezTo>
                  <a:cubicBezTo>
                    <a:pt x="18986" y="6225"/>
                    <a:pt x="18969" y="6224"/>
                    <a:pt x="18953" y="6224"/>
                  </a:cubicBezTo>
                  <a:cubicBezTo>
                    <a:pt x="18521" y="6224"/>
                    <a:pt x="18195" y="7373"/>
                    <a:pt x="17906" y="7373"/>
                  </a:cubicBezTo>
                  <a:cubicBezTo>
                    <a:pt x="17880" y="7373"/>
                    <a:pt x="17854" y="7364"/>
                    <a:pt x="17828" y="7343"/>
                  </a:cubicBezTo>
                  <a:cubicBezTo>
                    <a:pt x="17669" y="7542"/>
                    <a:pt x="17510" y="7760"/>
                    <a:pt x="17350" y="7979"/>
                  </a:cubicBezTo>
                  <a:lnTo>
                    <a:pt x="17331" y="7940"/>
                  </a:lnTo>
                  <a:cubicBezTo>
                    <a:pt x="16992" y="8318"/>
                    <a:pt x="16952" y="8517"/>
                    <a:pt x="16933" y="8715"/>
                  </a:cubicBezTo>
                  <a:cubicBezTo>
                    <a:pt x="16905" y="8738"/>
                    <a:pt x="16887" y="8746"/>
                    <a:pt x="16874" y="8746"/>
                  </a:cubicBezTo>
                  <a:cubicBezTo>
                    <a:pt x="16843" y="8746"/>
                    <a:pt x="16853" y="8690"/>
                    <a:pt x="16853" y="8676"/>
                  </a:cubicBezTo>
                  <a:lnTo>
                    <a:pt x="16853" y="8676"/>
                  </a:lnTo>
                  <a:cubicBezTo>
                    <a:pt x="16316" y="9213"/>
                    <a:pt x="16296" y="9273"/>
                    <a:pt x="16057" y="9889"/>
                  </a:cubicBezTo>
                  <a:lnTo>
                    <a:pt x="15918" y="9850"/>
                  </a:lnTo>
                  <a:cubicBezTo>
                    <a:pt x="15878" y="10029"/>
                    <a:pt x="15102" y="10586"/>
                    <a:pt x="14764" y="11242"/>
                  </a:cubicBezTo>
                  <a:cubicBezTo>
                    <a:pt x="14764" y="11242"/>
                    <a:pt x="14751" y="11217"/>
                    <a:pt x="14766" y="11177"/>
                  </a:cubicBezTo>
                  <a:lnTo>
                    <a:pt x="14766" y="11177"/>
                  </a:lnTo>
                  <a:cubicBezTo>
                    <a:pt x="14372" y="11916"/>
                    <a:pt x="13295" y="12484"/>
                    <a:pt x="13491" y="13013"/>
                  </a:cubicBezTo>
                  <a:lnTo>
                    <a:pt x="13252" y="13510"/>
                  </a:lnTo>
                  <a:cubicBezTo>
                    <a:pt x="13376" y="13364"/>
                    <a:pt x="13440" y="13314"/>
                    <a:pt x="13473" y="13314"/>
                  </a:cubicBezTo>
                  <a:cubicBezTo>
                    <a:pt x="13544" y="13314"/>
                    <a:pt x="13457" y="13565"/>
                    <a:pt x="13527" y="13565"/>
                  </a:cubicBezTo>
                  <a:cubicBezTo>
                    <a:pt x="13541" y="13565"/>
                    <a:pt x="13561" y="13555"/>
                    <a:pt x="13590" y="13530"/>
                  </a:cubicBezTo>
                  <a:lnTo>
                    <a:pt x="13590" y="13530"/>
                  </a:lnTo>
                  <a:cubicBezTo>
                    <a:pt x="13496" y="13692"/>
                    <a:pt x="13282" y="13864"/>
                    <a:pt x="13210" y="13864"/>
                  </a:cubicBezTo>
                  <a:cubicBezTo>
                    <a:pt x="13176" y="13864"/>
                    <a:pt x="13174" y="13825"/>
                    <a:pt x="13232" y="13729"/>
                  </a:cubicBezTo>
                  <a:lnTo>
                    <a:pt x="13292" y="13709"/>
                  </a:lnTo>
                  <a:cubicBezTo>
                    <a:pt x="13274" y="13677"/>
                    <a:pt x="13251" y="13662"/>
                    <a:pt x="13224" y="13662"/>
                  </a:cubicBezTo>
                  <a:cubicBezTo>
                    <a:pt x="13055" y="13662"/>
                    <a:pt x="12731" y="14238"/>
                    <a:pt x="12602" y="14238"/>
                  </a:cubicBezTo>
                  <a:cubicBezTo>
                    <a:pt x="12592" y="14238"/>
                    <a:pt x="12583" y="14234"/>
                    <a:pt x="12575" y="14227"/>
                  </a:cubicBezTo>
                  <a:cubicBezTo>
                    <a:pt x="11740" y="15321"/>
                    <a:pt x="10844" y="16316"/>
                    <a:pt x="10068" y="17350"/>
                  </a:cubicBezTo>
                  <a:lnTo>
                    <a:pt x="10307" y="17350"/>
                  </a:lnTo>
                  <a:lnTo>
                    <a:pt x="10029" y="17709"/>
                  </a:lnTo>
                  <a:cubicBezTo>
                    <a:pt x="10000" y="17726"/>
                    <a:pt x="9969" y="17737"/>
                    <a:pt x="9945" y="17737"/>
                  </a:cubicBezTo>
                  <a:cubicBezTo>
                    <a:pt x="9887" y="17737"/>
                    <a:pt x="9868" y="17673"/>
                    <a:pt x="10009" y="17490"/>
                  </a:cubicBezTo>
                  <a:lnTo>
                    <a:pt x="10009" y="17490"/>
                  </a:lnTo>
                  <a:cubicBezTo>
                    <a:pt x="9830" y="17549"/>
                    <a:pt x="9770" y="17967"/>
                    <a:pt x="9790" y="18007"/>
                  </a:cubicBezTo>
                  <a:cubicBezTo>
                    <a:pt x="9690" y="18112"/>
                    <a:pt x="9633" y="18151"/>
                    <a:pt x="9605" y="18151"/>
                  </a:cubicBezTo>
                  <a:cubicBezTo>
                    <a:pt x="9519" y="18151"/>
                    <a:pt x="9675" y="17807"/>
                    <a:pt x="9652" y="17807"/>
                  </a:cubicBezTo>
                  <a:cubicBezTo>
                    <a:pt x="9648" y="17807"/>
                    <a:pt x="9642" y="17813"/>
                    <a:pt x="9631" y="17828"/>
                  </a:cubicBezTo>
                  <a:lnTo>
                    <a:pt x="9491" y="18047"/>
                  </a:lnTo>
                  <a:lnTo>
                    <a:pt x="9551" y="18007"/>
                  </a:lnTo>
                  <a:lnTo>
                    <a:pt x="9551" y="18007"/>
                  </a:lnTo>
                  <a:cubicBezTo>
                    <a:pt x="9491" y="18226"/>
                    <a:pt x="9551" y="18286"/>
                    <a:pt x="9312" y="18604"/>
                  </a:cubicBezTo>
                  <a:cubicBezTo>
                    <a:pt x="9237" y="18670"/>
                    <a:pt x="9194" y="18685"/>
                    <a:pt x="9164" y="18685"/>
                  </a:cubicBezTo>
                  <a:cubicBezTo>
                    <a:pt x="9142" y="18685"/>
                    <a:pt x="9127" y="18677"/>
                    <a:pt x="9113" y="18677"/>
                  </a:cubicBezTo>
                  <a:cubicBezTo>
                    <a:pt x="9101" y="18677"/>
                    <a:pt x="9089" y="18682"/>
                    <a:pt x="9074" y="18703"/>
                  </a:cubicBezTo>
                  <a:cubicBezTo>
                    <a:pt x="9070" y="18700"/>
                    <a:pt x="9067" y="18698"/>
                    <a:pt x="9063" y="18698"/>
                  </a:cubicBezTo>
                  <a:cubicBezTo>
                    <a:pt x="9046" y="18698"/>
                    <a:pt x="9024" y="18740"/>
                    <a:pt x="8974" y="18823"/>
                  </a:cubicBezTo>
                  <a:lnTo>
                    <a:pt x="8636" y="19260"/>
                  </a:lnTo>
                  <a:lnTo>
                    <a:pt x="8895" y="19161"/>
                  </a:lnTo>
                  <a:lnTo>
                    <a:pt x="8895" y="19161"/>
                  </a:lnTo>
                  <a:cubicBezTo>
                    <a:pt x="8817" y="19363"/>
                    <a:pt x="8666" y="19517"/>
                    <a:pt x="8737" y="19517"/>
                  </a:cubicBezTo>
                  <a:cubicBezTo>
                    <a:pt x="8754" y="19517"/>
                    <a:pt x="8783" y="19509"/>
                    <a:pt x="8827" y="19491"/>
                  </a:cubicBezTo>
                  <a:lnTo>
                    <a:pt x="8827" y="19491"/>
                  </a:lnTo>
                  <a:cubicBezTo>
                    <a:pt x="8381" y="19699"/>
                    <a:pt x="7537" y="21134"/>
                    <a:pt x="7343" y="21270"/>
                  </a:cubicBezTo>
                  <a:cubicBezTo>
                    <a:pt x="7223" y="21628"/>
                    <a:pt x="7024" y="21907"/>
                    <a:pt x="6746" y="22245"/>
                  </a:cubicBezTo>
                  <a:cubicBezTo>
                    <a:pt x="6772" y="22224"/>
                    <a:pt x="6804" y="22212"/>
                    <a:pt x="6832" y="22212"/>
                  </a:cubicBezTo>
                  <a:cubicBezTo>
                    <a:pt x="6911" y="22212"/>
                    <a:pt x="6961" y="22299"/>
                    <a:pt x="6786" y="22504"/>
                  </a:cubicBezTo>
                  <a:cubicBezTo>
                    <a:pt x="6749" y="22450"/>
                    <a:pt x="6710" y="22427"/>
                    <a:pt x="6668" y="22427"/>
                  </a:cubicBezTo>
                  <a:cubicBezTo>
                    <a:pt x="6470" y="22427"/>
                    <a:pt x="6218" y="22943"/>
                    <a:pt x="5902" y="23051"/>
                  </a:cubicBezTo>
                  <a:lnTo>
                    <a:pt x="5902" y="23051"/>
                  </a:lnTo>
                  <a:cubicBezTo>
                    <a:pt x="5905" y="23051"/>
                    <a:pt x="5908" y="23051"/>
                    <a:pt x="5910" y="23051"/>
                  </a:cubicBezTo>
                  <a:cubicBezTo>
                    <a:pt x="6058" y="23051"/>
                    <a:pt x="5456" y="23764"/>
                    <a:pt x="5642" y="23764"/>
                  </a:cubicBezTo>
                  <a:cubicBezTo>
                    <a:pt x="5662" y="23764"/>
                    <a:pt x="5691" y="23755"/>
                    <a:pt x="5731" y="23737"/>
                  </a:cubicBezTo>
                  <a:lnTo>
                    <a:pt x="5731" y="23737"/>
                  </a:lnTo>
                  <a:cubicBezTo>
                    <a:pt x="5670" y="23811"/>
                    <a:pt x="5635" y="23833"/>
                    <a:pt x="5610" y="23833"/>
                  </a:cubicBezTo>
                  <a:cubicBezTo>
                    <a:pt x="5571" y="23833"/>
                    <a:pt x="5557" y="23778"/>
                    <a:pt x="5505" y="23778"/>
                  </a:cubicBezTo>
                  <a:cubicBezTo>
                    <a:pt x="5483" y="23778"/>
                    <a:pt x="5454" y="23788"/>
                    <a:pt x="5413" y="23817"/>
                  </a:cubicBezTo>
                  <a:cubicBezTo>
                    <a:pt x="5094" y="24493"/>
                    <a:pt x="4398" y="25090"/>
                    <a:pt x="3901" y="25846"/>
                  </a:cubicBezTo>
                  <a:cubicBezTo>
                    <a:pt x="3940" y="25886"/>
                    <a:pt x="4080" y="25806"/>
                    <a:pt x="4020" y="26005"/>
                  </a:cubicBezTo>
                  <a:lnTo>
                    <a:pt x="3562" y="26264"/>
                  </a:lnTo>
                  <a:cubicBezTo>
                    <a:pt x="3463" y="26423"/>
                    <a:pt x="3682" y="26562"/>
                    <a:pt x="3363" y="26722"/>
                  </a:cubicBezTo>
                  <a:cubicBezTo>
                    <a:pt x="3387" y="26722"/>
                    <a:pt x="3414" y="26715"/>
                    <a:pt x="3434" y="26715"/>
                  </a:cubicBezTo>
                  <a:cubicBezTo>
                    <a:pt x="3464" y="26715"/>
                    <a:pt x="3479" y="26730"/>
                    <a:pt x="3443" y="26801"/>
                  </a:cubicBezTo>
                  <a:cubicBezTo>
                    <a:pt x="2846" y="27438"/>
                    <a:pt x="2369" y="28194"/>
                    <a:pt x="1871" y="28930"/>
                  </a:cubicBezTo>
                  <a:cubicBezTo>
                    <a:pt x="1632" y="29308"/>
                    <a:pt x="1374" y="29686"/>
                    <a:pt x="1095" y="30024"/>
                  </a:cubicBezTo>
                  <a:lnTo>
                    <a:pt x="896" y="30283"/>
                  </a:lnTo>
                  <a:lnTo>
                    <a:pt x="657" y="30581"/>
                  </a:lnTo>
                  <a:cubicBezTo>
                    <a:pt x="459" y="30820"/>
                    <a:pt x="240" y="31059"/>
                    <a:pt x="1" y="31318"/>
                  </a:cubicBezTo>
                  <a:lnTo>
                    <a:pt x="1" y="31457"/>
                  </a:lnTo>
                  <a:cubicBezTo>
                    <a:pt x="21" y="31357"/>
                    <a:pt x="21" y="31318"/>
                    <a:pt x="41" y="31318"/>
                  </a:cubicBezTo>
                  <a:lnTo>
                    <a:pt x="61" y="31318"/>
                  </a:lnTo>
                  <a:cubicBezTo>
                    <a:pt x="80" y="31337"/>
                    <a:pt x="100" y="31457"/>
                    <a:pt x="120" y="31576"/>
                  </a:cubicBezTo>
                  <a:cubicBezTo>
                    <a:pt x="120" y="31527"/>
                    <a:pt x="133" y="31513"/>
                    <a:pt x="151" y="31513"/>
                  </a:cubicBezTo>
                  <a:cubicBezTo>
                    <a:pt x="178" y="31513"/>
                    <a:pt x="219" y="31544"/>
                    <a:pt x="254" y="31544"/>
                  </a:cubicBezTo>
                  <a:cubicBezTo>
                    <a:pt x="263" y="31544"/>
                    <a:pt x="271" y="31542"/>
                    <a:pt x="279" y="31536"/>
                  </a:cubicBezTo>
                  <a:lnTo>
                    <a:pt x="279" y="31536"/>
                  </a:lnTo>
                  <a:cubicBezTo>
                    <a:pt x="240" y="31636"/>
                    <a:pt x="200" y="31716"/>
                    <a:pt x="180" y="31815"/>
                  </a:cubicBezTo>
                  <a:lnTo>
                    <a:pt x="160" y="31875"/>
                  </a:lnTo>
                  <a:lnTo>
                    <a:pt x="160" y="31914"/>
                  </a:lnTo>
                  <a:lnTo>
                    <a:pt x="180" y="31914"/>
                  </a:lnTo>
                  <a:cubicBezTo>
                    <a:pt x="200" y="31914"/>
                    <a:pt x="220" y="31954"/>
                    <a:pt x="260" y="31974"/>
                  </a:cubicBezTo>
                  <a:cubicBezTo>
                    <a:pt x="279" y="32014"/>
                    <a:pt x="319" y="32054"/>
                    <a:pt x="359" y="32094"/>
                  </a:cubicBezTo>
                  <a:cubicBezTo>
                    <a:pt x="459" y="32113"/>
                    <a:pt x="638" y="32253"/>
                    <a:pt x="777" y="32472"/>
                  </a:cubicBezTo>
                  <a:cubicBezTo>
                    <a:pt x="896" y="32531"/>
                    <a:pt x="1016" y="32611"/>
                    <a:pt x="1115" y="32651"/>
                  </a:cubicBezTo>
                  <a:cubicBezTo>
                    <a:pt x="1150" y="32674"/>
                    <a:pt x="1185" y="32684"/>
                    <a:pt x="1216" y="32684"/>
                  </a:cubicBezTo>
                  <a:cubicBezTo>
                    <a:pt x="1238" y="32684"/>
                    <a:pt x="1258" y="32679"/>
                    <a:pt x="1274" y="32671"/>
                  </a:cubicBezTo>
                  <a:lnTo>
                    <a:pt x="1035" y="32551"/>
                  </a:lnTo>
                  <a:lnTo>
                    <a:pt x="1035" y="32551"/>
                  </a:lnTo>
                  <a:cubicBezTo>
                    <a:pt x="1058" y="32555"/>
                    <a:pt x="1078" y="32557"/>
                    <a:pt x="1096" y="32557"/>
                  </a:cubicBezTo>
                  <a:cubicBezTo>
                    <a:pt x="1259" y="32557"/>
                    <a:pt x="1189" y="32397"/>
                    <a:pt x="1135" y="32253"/>
                  </a:cubicBezTo>
                  <a:cubicBezTo>
                    <a:pt x="1135" y="32233"/>
                    <a:pt x="1135" y="32213"/>
                    <a:pt x="1135" y="32193"/>
                  </a:cubicBezTo>
                  <a:cubicBezTo>
                    <a:pt x="1453" y="32392"/>
                    <a:pt x="1752" y="32611"/>
                    <a:pt x="1752" y="32611"/>
                  </a:cubicBezTo>
                  <a:cubicBezTo>
                    <a:pt x="1911" y="32054"/>
                    <a:pt x="4557" y="28512"/>
                    <a:pt x="8039" y="24016"/>
                  </a:cubicBezTo>
                  <a:cubicBezTo>
                    <a:pt x="8039" y="24036"/>
                    <a:pt x="8039" y="24036"/>
                    <a:pt x="8039" y="24055"/>
                  </a:cubicBezTo>
                  <a:lnTo>
                    <a:pt x="8079" y="24075"/>
                  </a:lnTo>
                  <a:cubicBezTo>
                    <a:pt x="8160" y="23978"/>
                    <a:pt x="8201" y="23880"/>
                    <a:pt x="8171" y="23880"/>
                  </a:cubicBezTo>
                  <a:cubicBezTo>
                    <a:pt x="8164" y="23880"/>
                    <a:pt x="8153" y="23885"/>
                    <a:pt x="8138" y="23896"/>
                  </a:cubicBezTo>
                  <a:cubicBezTo>
                    <a:pt x="8218" y="23797"/>
                    <a:pt x="8318" y="23677"/>
                    <a:pt x="8397" y="23558"/>
                  </a:cubicBezTo>
                  <a:lnTo>
                    <a:pt x="8397" y="23558"/>
                  </a:lnTo>
                  <a:cubicBezTo>
                    <a:pt x="8339" y="23747"/>
                    <a:pt x="8525" y="23830"/>
                    <a:pt x="8745" y="23830"/>
                  </a:cubicBezTo>
                  <a:cubicBezTo>
                    <a:pt x="8827" y="23830"/>
                    <a:pt x="8913" y="23818"/>
                    <a:pt x="8994" y="23797"/>
                  </a:cubicBezTo>
                  <a:cubicBezTo>
                    <a:pt x="8954" y="23757"/>
                    <a:pt x="8914" y="23737"/>
                    <a:pt x="9054" y="23459"/>
                  </a:cubicBezTo>
                  <a:lnTo>
                    <a:pt x="9054" y="23459"/>
                  </a:lnTo>
                  <a:cubicBezTo>
                    <a:pt x="8978" y="23504"/>
                    <a:pt x="8716" y="23736"/>
                    <a:pt x="8632" y="23736"/>
                  </a:cubicBezTo>
                  <a:cubicBezTo>
                    <a:pt x="8606" y="23736"/>
                    <a:pt x="8597" y="23714"/>
                    <a:pt x="8616" y="23658"/>
                  </a:cubicBezTo>
                  <a:cubicBezTo>
                    <a:pt x="8835" y="23299"/>
                    <a:pt x="8855" y="23419"/>
                    <a:pt x="9014" y="23299"/>
                  </a:cubicBezTo>
                  <a:lnTo>
                    <a:pt x="9014" y="23299"/>
                  </a:lnTo>
                  <a:cubicBezTo>
                    <a:pt x="9006" y="23301"/>
                    <a:pt x="8999" y="23302"/>
                    <a:pt x="8993" y="23302"/>
                  </a:cubicBezTo>
                  <a:cubicBezTo>
                    <a:pt x="8857" y="23302"/>
                    <a:pt x="9090" y="22895"/>
                    <a:pt x="9014" y="22762"/>
                  </a:cubicBezTo>
                  <a:cubicBezTo>
                    <a:pt x="9511" y="22145"/>
                    <a:pt x="10009" y="21509"/>
                    <a:pt x="10506" y="20852"/>
                  </a:cubicBezTo>
                  <a:cubicBezTo>
                    <a:pt x="10520" y="20866"/>
                    <a:pt x="10524" y="20880"/>
                    <a:pt x="10540" y="20880"/>
                  </a:cubicBezTo>
                  <a:cubicBezTo>
                    <a:pt x="10546" y="20880"/>
                    <a:pt x="10554" y="20878"/>
                    <a:pt x="10566" y="20872"/>
                  </a:cubicBezTo>
                  <a:lnTo>
                    <a:pt x="10685" y="20693"/>
                  </a:lnTo>
                  <a:cubicBezTo>
                    <a:pt x="10705" y="20684"/>
                    <a:pt x="10720" y="20680"/>
                    <a:pt x="10731" y="20680"/>
                  </a:cubicBezTo>
                  <a:cubicBezTo>
                    <a:pt x="10826" y="20680"/>
                    <a:pt x="10647" y="20970"/>
                    <a:pt x="10701" y="20970"/>
                  </a:cubicBezTo>
                  <a:cubicBezTo>
                    <a:pt x="10712" y="20970"/>
                    <a:pt x="10732" y="20959"/>
                    <a:pt x="10765" y="20932"/>
                  </a:cubicBezTo>
                  <a:lnTo>
                    <a:pt x="10765" y="20932"/>
                  </a:lnTo>
                  <a:cubicBezTo>
                    <a:pt x="10645" y="21210"/>
                    <a:pt x="10526" y="21549"/>
                    <a:pt x="10228" y="21847"/>
                  </a:cubicBezTo>
                  <a:lnTo>
                    <a:pt x="10055" y="21809"/>
                  </a:lnTo>
                  <a:lnTo>
                    <a:pt x="10055" y="21809"/>
                  </a:lnTo>
                  <a:cubicBezTo>
                    <a:pt x="10056" y="21809"/>
                    <a:pt x="10056" y="21809"/>
                    <a:pt x="10056" y="21809"/>
                  </a:cubicBezTo>
                  <a:cubicBezTo>
                    <a:pt x="10108" y="21809"/>
                    <a:pt x="10289" y="21642"/>
                    <a:pt x="10327" y="21529"/>
                  </a:cubicBezTo>
                  <a:lnTo>
                    <a:pt x="10327" y="21529"/>
                  </a:lnTo>
                  <a:cubicBezTo>
                    <a:pt x="10267" y="21708"/>
                    <a:pt x="9750" y="21907"/>
                    <a:pt x="9810" y="22185"/>
                  </a:cubicBezTo>
                  <a:lnTo>
                    <a:pt x="10068" y="22026"/>
                  </a:lnTo>
                  <a:lnTo>
                    <a:pt x="10068" y="22026"/>
                  </a:lnTo>
                  <a:cubicBezTo>
                    <a:pt x="9949" y="22305"/>
                    <a:pt x="9850" y="22722"/>
                    <a:pt x="9591" y="22981"/>
                  </a:cubicBezTo>
                  <a:cubicBezTo>
                    <a:pt x="9810" y="22941"/>
                    <a:pt x="9631" y="22901"/>
                    <a:pt x="9929" y="22802"/>
                  </a:cubicBezTo>
                  <a:lnTo>
                    <a:pt x="9929" y="22802"/>
                  </a:lnTo>
                  <a:cubicBezTo>
                    <a:pt x="9921" y="22803"/>
                    <a:pt x="9914" y="22803"/>
                    <a:pt x="9908" y="22803"/>
                  </a:cubicBezTo>
                  <a:cubicBezTo>
                    <a:pt x="9676" y="22803"/>
                    <a:pt x="10381" y="22169"/>
                    <a:pt x="10185" y="22169"/>
                  </a:cubicBezTo>
                  <a:cubicBezTo>
                    <a:pt x="10177" y="22169"/>
                    <a:pt x="10169" y="22170"/>
                    <a:pt x="10160" y="22171"/>
                  </a:cubicBezTo>
                  <a:lnTo>
                    <a:pt x="10160" y="22171"/>
                  </a:lnTo>
                  <a:cubicBezTo>
                    <a:pt x="10452" y="22083"/>
                    <a:pt x="10505" y="21877"/>
                    <a:pt x="10844" y="21708"/>
                  </a:cubicBezTo>
                  <a:cubicBezTo>
                    <a:pt x="10785" y="21688"/>
                    <a:pt x="10685" y="21748"/>
                    <a:pt x="10904" y="21509"/>
                  </a:cubicBezTo>
                  <a:cubicBezTo>
                    <a:pt x="10904" y="21489"/>
                    <a:pt x="10904" y="21449"/>
                    <a:pt x="10904" y="21429"/>
                  </a:cubicBezTo>
                  <a:cubicBezTo>
                    <a:pt x="10844" y="21469"/>
                    <a:pt x="10785" y="21509"/>
                    <a:pt x="10745" y="21509"/>
                  </a:cubicBezTo>
                  <a:cubicBezTo>
                    <a:pt x="10745" y="21310"/>
                    <a:pt x="11043" y="20912"/>
                    <a:pt x="11103" y="20753"/>
                  </a:cubicBezTo>
                  <a:cubicBezTo>
                    <a:pt x="11135" y="20720"/>
                    <a:pt x="11153" y="20708"/>
                    <a:pt x="11161" y="20708"/>
                  </a:cubicBezTo>
                  <a:cubicBezTo>
                    <a:pt x="11186" y="20708"/>
                    <a:pt x="11143" y="20802"/>
                    <a:pt x="11177" y="20802"/>
                  </a:cubicBezTo>
                  <a:cubicBezTo>
                    <a:pt x="11183" y="20802"/>
                    <a:pt x="11191" y="20799"/>
                    <a:pt x="11202" y="20792"/>
                  </a:cubicBezTo>
                  <a:lnTo>
                    <a:pt x="11302" y="20534"/>
                  </a:lnTo>
                  <a:cubicBezTo>
                    <a:pt x="11311" y="20539"/>
                    <a:pt x="11322" y="20542"/>
                    <a:pt x="11335" y="20542"/>
                  </a:cubicBezTo>
                  <a:cubicBezTo>
                    <a:pt x="11408" y="20542"/>
                    <a:pt x="11530" y="20465"/>
                    <a:pt x="11584" y="20465"/>
                  </a:cubicBezTo>
                  <a:cubicBezTo>
                    <a:pt x="11624" y="20465"/>
                    <a:pt x="11625" y="20507"/>
                    <a:pt x="11541" y="20653"/>
                  </a:cubicBezTo>
                  <a:lnTo>
                    <a:pt x="11779" y="20355"/>
                  </a:lnTo>
                  <a:cubicBezTo>
                    <a:pt x="11978" y="20216"/>
                    <a:pt x="12197" y="19977"/>
                    <a:pt x="12277" y="19778"/>
                  </a:cubicBezTo>
                  <a:cubicBezTo>
                    <a:pt x="12387" y="19684"/>
                    <a:pt x="12447" y="19466"/>
                    <a:pt x="12458" y="19466"/>
                  </a:cubicBezTo>
                  <a:cubicBezTo>
                    <a:pt x="12461" y="19466"/>
                    <a:pt x="12460" y="19481"/>
                    <a:pt x="12456" y="19519"/>
                  </a:cubicBezTo>
                  <a:lnTo>
                    <a:pt x="12774" y="18982"/>
                  </a:lnTo>
                  <a:lnTo>
                    <a:pt x="12794" y="19002"/>
                  </a:lnTo>
                  <a:cubicBezTo>
                    <a:pt x="13192" y="18524"/>
                    <a:pt x="13431" y="17888"/>
                    <a:pt x="14028" y="17470"/>
                  </a:cubicBezTo>
                  <a:cubicBezTo>
                    <a:pt x="14127" y="17291"/>
                    <a:pt x="14247" y="17092"/>
                    <a:pt x="14485" y="16853"/>
                  </a:cubicBezTo>
                  <a:lnTo>
                    <a:pt x="14605" y="16853"/>
                  </a:lnTo>
                  <a:cubicBezTo>
                    <a:pt x="14744" y="16634"/>
                    <a:pt x="15182" y="16296"/>
                    <a:pt x="15162" y="16137"/>
                  </a:cubicBezTo>
                  <a:cubicBezTo>
                    <a:pt x="15560" y="16097"/>
                    <a:pt x="16017" y="15182"/>
                    <a:pt x="16336" y="14844"/>
                  </a:cubicBezTo>
                  <a:lnTo>
                    <a:pt x="16256" y="14744"/>
                  </a:lnTo>
                  <a:cubicBezTo>
                    <a:pt x="16455" y="14485"/>
                    <a:pt x="16614" y="14227"/>
                    <a:pt x="16813" y="13889"/>
                  </a:cubicBezTo>
                  <a:lnTo>
                    <a:pt x="16714" y="13829"/>
                  </a:lnTo>
                  <a:cubicBezTo>
                    <a:pt x="16853" y="13491"/>
                    <a:pt x="17331" y="13192"/>
                    <a:pt x="17649" y="12754"/>
                  </a:cubicBezTo>
                  <a:lnTo>
                    <a:pt x="17649" y="12754"/>
                  </a:lnTo>
                  <a:cubicBezTo>
                    <a:pt x="17669" y="12814"/>
                    <a:pt x="17569" y="12914"/>
                    <a:pt x="17490" y="12973"/>
                  </a:cubicBezTo>
                  <a:cubicBezTo>
                    <a:pt x="18106" y="12635"/>
                    <a:pt x="18186" y="11780"/>
                    <a:pt x="18703" y="11441"/>
                  </a:cubicBezTo>
                  <a:cubicBezTo>
                    <a:pt x="18763" y="11302"/>
                    <a:pt x="18843" y="11222"/>
                    <a:pt x="18942" y="11163"/>
                  </a:cubicBezTo>
                  <a:lnTo>
                    <a:pt x="18942" y="11163"/>
                  </a:lnTo>
                  <a:cubicBezTo>
                    <a:pt x="18922" y="11183"/>
                    <a:pt x="18922" y="11183"/>
                    <a:pt x="18922" y="11203"/>
                  </a:cubicBezTo>
                  <a:cubicBezTo>
                    <a:pt x="18922" y="11183"/>
                    <a:pt x="18942" y="11163"/>
                    <a:pt x="18962" y="11143"/>
                  </a:cubicBezTo>
                  <a:cubicBezTo>
                    <a:pt x="19022" y="11103"/>
                    <a:pt x="19081" y="11083"/>
                    <a:pt x="19141" y="11023"/>
                  </a:cubicBezTo>
                  <a:lnTo>
                    <a:pt x="19141" y="11023"/>
                  </a:lnTo>
                  <a:cubicBezTo>
                    <a:pt x="19081" y="11063"/>
                    <a:pt x="19022" y="11083"/>
                    <a:pt x="18982" y="11123"/>
                  </a:cubicBezTo>
                  <a:cubicBezTo>
                    <a:pt x="19042" y="11043"/>
                    <a:pt x="19141" y="10884"/>
                    <a:pt x="19221" y="10745"/>
                  </a:cubicBezTo>
                  <a:lnTo>
                    <a:pt x="19360" y="10765"/>
                  </a:lnTo>
                  <a:cubicBezTo>
                    <a:pt x="19380" y="10745"/>
                    <a:pt x="19380" y="10745"/>
                    <a:pt x="19380" y="10725"/>
                  </a:cubicBezTo>
                  <a:cubicBezTo>
                    <a:pt x="19496" y="10642"/>
                    <a:pt x="19446" y="10601"/>
                    <a:pt x="19357" y="10601"/>
                  </a:cubicBezTo>
                  <a:cubicBezTo>
                    <a:pt x="19339" y="10601"/>
                    <a:pt x="19320" y="10602"/>
                    <a:pt x="19300" y="10606"/>
                  </a:cubicBezTo>
                  <a:cubicBezTo>
                    <a:pt x="19320" y="10526"/>
                    <a:pt x="19360" y="10446"/>
                    <a:pt x="19380" y="10387"/>
                  </a:cubicBezTo>
                  <a:cubicBezTo>
                    <a:pt x="19385" y="10387"/>
                    <a:pt x="19391" y="10387"/>
                    <a:pt x="19396" y="10387"/>
                  </a:cubicBezTo>
                  <a:cubicBezTo>
                    <a:pt x="19618" y="10387"/>
                    <a:pt x="19605" y="9989"/>
                    <a:pt x="19877" y="9989"/>
                  </a:cubicBezTo>
                  <a:cubicBezTo>
                    <a:pt x="19877" y="9850"/>
                    <a:pt x="20275" y="9352"/>
                    <a:pt x="20235" y="9113"/>
                  </a:cubicBezTo>
                  <a:cubicBezTo>
                    <a:pt x="20235" y="9094"/>
                    <a:pt x="20235" y="9074"/>
                    <a:pt x="20215" y="9054"/>
                  </a:cubicBezTo>
                  <a:lnTo>
                    <a:pt x="20215" y="9054"/>
                  </a:lnTo>
                  <a:cubicBezTo>
                    <a:pt x="20255" y="9074"/>
                    <a:pt x="20295" y="9054"/>
                    <a:pt x="20235" y="9113"/>
                  </a:cubicBezTo>
                  <a:cubicBezTo>
                    <a:pt x="20375" y="8994"/>
                    <a:pt x="20514" y="8855"/>
                    <a:pt x="20574" y="8696"/>
                  </a:cubicBezTo>
                  <a:lnTo>
                    <a:pt x="20753" y="8715"/>
                  </a:lnTo>
                  <a:lnTo>
                    <a:pt x="20832" y="8278"/>
                  </a:lnTo>
                  <a:cubicBezTo>
                    <a:pt x="20946" y="8212"/>
                    <a:pt x="21028" y="8168"/>
                    <a:pt x="21076" y="8168"/>
                  </a:cubicBezTo>
                  <a:cubicBezTo>
                    <a:pt x="21130" y="8168"/>
                    <a:pt x="21142" y="8221"/>
                    <a:pt x="21111" y="8357"/>
                  </a:cubicBezTo>
                  <a:cubicBezTo>
                    <a:pt x="21330" y="7780"/>
                    <a:pt x="21369" y="7940"/>
                    <a:pt x="21529" y="7422"/>
                  </a:cubicBezTo>
                  <a:lnTo>
                    <a:pt x="21588" y="7502"/>
                  </a:lnTo>
                  <a:cubicBezTo>
                    <a:pt x="21708" y="7363"/>
                    <a:pt x="21787" y="7044"/>
                    <a:pt x="21907" y="7024"/>
                  </a:cubicBezTo>
                  <a:cubicBezTo>
                    <a:pt x="22324" y="6825"/>
                    <a:pt x="23200" y="5472"/>
                    <a:pt x="23976" y="4776"/>
                  </a:cubicBezTo>
                  <a:cubicBezTo>
                    <a:pt x="23618" y="4736"/>
                    <a:pt x="24394" y="4478"/>
                    <a:pt x="24235" y="4299"/>
                  </a:cubicBezTo>
                  <a:cubicBezTo>
                    <a:pt x="24284" y="4299"/>
                    <a:pt x="24339" y="4279"/>
                    <a:pt x="24374" y="4279"/>
                  </a:cubicBezTo>
                  <a:cubicBezTo>
                    <a:pt x="24409" y="4279"/>
                    <a:pt x="24424" y="4299"/>
                    <a:pt x="24394" y="4378"/>
                  </a:cubicBezTo>
                  <a:cubicBezTo>
                    <a:pt x="24672" y="3920"/>
                    <a:pt x="24991" y="3841"/>
                    <a:pt x="25070" y="3423"/>
                  </a:cubicBezTo>
                  <a:cubicBezTo>
                    <a:pt x="25145" y="3423"/>
                    <a:pt x="25079" y="3564"/>
                    <a:pt x="25137" y="3564"/>
                  </a:cubicBezTo>
                  <a:cubicBezTo>
                    <a:pt x="25141" y="3564"/>
                    <a:pt x="25145" y="3564"/>
                    <a:pt x="25150" y="3562"/>
                  </a:cubicBezTo>
                  <a:cubicBezTo>
                    <a:pt x="25150" y="3523"/>
                    <a:pt x="25190" y="3383"/>
                    <a:pt x="25269" y="3383"/>
                  </a:cubicBezTo>
                  <a:cubicBezTo>
                    <a:pt x="25274" y="3382"/>
                    <a:pt x="25279" y="3381"/>
                    <a:pt x="25282" y="3381"/>
                  </a:cubicBezTo>
                  <a:cubicBezTo>
                    <a:pt x="25319" y="3381"/>
                    <a:pt x="25266" y="3472"/>
                    <a:pt x="25229" y="3562"/>
                  </a:cubicBezTo>
                  <a:cubicBezTo>
                    <a:pt x="25568" y="3125"/>
                    <a:pt x="25428" y="2946"/>
                    <a:pt x="25289" y="2786"/>
                  </a:cubicBezTo>
                  <a:cubicBezTo>
                    <a:pt x="25349" y="2747"/>
                    <a:pt x="25408" y="2707"/>
                    <a:pt x="25468" y="2647"/>
                  </a:cubicBezTo>
                  <a:cubicBezTo>
                    <a:pt x="25508" y="2607"/>
                    <a:pt x="25568" y="2548"/>
                    <a:pt x="25587" y="2508"/>
                  </a:cubicBezTo>
                  <a:cubicBezTo>
                    <a:pt x="25667" y="2408"/>
                    <a:pt x="25687" y="2309"/>
                    <a:pt x="25707" y="2190"/>
                  </a:cubicBezTo>
                  <a:cubicBezTo>
                    <a:pt x="25778" y="2149"/>
                    <a:pt x="25870" y="2087"/>
                    <a:pt x="25908" y="2087"/>
                  </a:cubicBezTo>
                  <a:cubicBezTo>
                    <a:pt x="25945" y="2087"/>
                    <a:pt x="25933" y="2144"/>
                    <a:pt x="25806" y="2329"/>
                  </a:cubicBezTo>
                  <a:cubicBezTo>
                    <a:pt x="25866" y="2249"/>
                    <a:pt x="26065" y="2030"/>
                    <a:pt x="26244" y="1811"/>
                  </a:cubicBezTo>
                  <a:cubicBezTo>
                    <a:pt x="26184" y="1712"/>
                    <a:pt x="26105" y="1632"/>
                    <a:pt x="26025" y="1533"/>
                  </a:cubicBezTo>
                  <a:cubicBezTo>
                    <a:pt x="25985" y="1493"/>
                    <a:pt x="25966" y="1453"/>
                    <a:pt x="25926" y="1394"/>
                  </a:cubicBezTo>
                  <a:cubicBezTo>
                    <a:pt x="25886" y="1354"/>
                    <a:pt x="25826" y="1294"/>
                    <a:pt x="25786" y="1254"/>
                  </a:cubicBezTo>
                  <a:cubicBezTo>
                    <a:pt x="25747" y="1215"/>
                    <a:pt x="25707" y="1155"/>
                    <a:pt x="25667" y="1115"/>
                  </a:cubicBezTo>
                  <a:cubicBezTo>
                    <a:pt x="25607" y="1075"/>
                    <a:pt x="25607" y="1075"/>
                    <a:pt x="25587" y="1055"/>
                  </a:cubicBezTo>
                  <a:cubicBezTo>
                    <a:pt x="25548" y="1036"/>
                    <a:pt x="25528" y="1036"/>
                    <a:pt x="25488" y="1036"/>
                  </a:cubicBezTo>
                  <a:cubicBezTo>
                    <a:pt x="25488" y="1036"/>
                    <a:pt x="25488" y="996"/>
                    <a:pt x="25468" y="976"/>
                  </a:cubicBezTo>
                  <a:cubicBezTo>
                    <a:pt x="25448" y="956"/>
                    <a:pt x="25428" y="936"/>
                    <a:pt x="25389" y="896"/>
                  </a:cubicBezTo>
                  <a:cubicBezTo>
                    <a:pt x="25329" y="817"/>
                    <a:pt x="25249" y="737"/>
                    <a:pt x="25209" y="717"/>
                  </a:cubicBezTo>
                  <a:cubicBezTo>
                    <a:pt x="25030" y="478"/>
                    <a:pt x="24931" y="339"/>
                    <a:pt x="24812" y="220"/>
                  </a:cubicBezTo>
                  <a:cubicBezTo>
                    <a:pt x="24772" y="160"/>
                    <a:pt x="24712" y="100"/>
                    <a:pt x="24652" y="21"/>
                  </a:cubicBezTo>
                  <a:cubicBezTo>
                    <a:pt x="24652" y="21"/>
                    <a:pt x="24652" y="1"/>
                    <a:pt x="2463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4" name="Google Shape;1354;p16"/>
          <p:cNvGrpSpPr/>
          <p:nvPr/>
        </p:nvGrpSpPr>
        <p:grpSpPr>
          <a:xfrm>
            <a:off x="7867060" y="1237762"/>
            <a:ext cx="490994" cy="434605"/>
            <a:chOff x="3279750" y="4755375"/>
            <a:chExt cx="144725" cy="128100"/>
          </a:xfrm>
        </p:grpSpPr>
        <p:sp>
          <p:nvSpPr>
            <p:cNvPr id="1355" name="Google Shape;1355;p16"/>
            <p:cNvSpPr/>
            <p:nvPr/>
          </p:nvSpPr>
          <p:spPr>
            <a:xfrm>
              <a:off x="3279750" y="4755375"/>
              <a:ext cx="144725" cy="128100"/>
            </a:xfrm>
            <a:custGeom>
              <a:avLst/>
              <a:gdLst/>
              <a:ahLst/>
              <a:cxnLst/>
              <a:rect l="l" t="t" r="r" b="b"/>
              <a:pathLst>
                <a:path w="5789" h="5124" extrusionOk="0">
                  <a:moveTo>
                    <a:pt x="3097" y="1"/>
                  </a:moveTo>
                  <a:cubicBezTo>
                    <a:pt x="3055" y="1"/>
                    <a:pt x="3011" y="3"/>
                    <a:pt x="2965" y="8"/>
                  </a:cubicBezTo>
                  <a:cubicBezTo>
                    <a:pt x="2030" y="148"/>
                    <a:pt x="2348" y="1302"/>
                    <a:pt x="2567" y="1938"/>
                  </a:cubicBezTo>
                  <a:cubicBezTo>
                    <a:pt x="2378" y="1445"/>
                    <a:pt x="1787" y="877"/>
                    <a:pt x="1272" y="877"/>
                  </a:cubicBezTo>
                  <a:cubicBezTo>
                    <a:pt x="1082" y="877"/>
                    <a:pt x="902" y="954"/>
                    <a:pt x="757" y="1143"/>
                  </a:cubicBezTo>
                  <a:cubicBezTo>
                    <a:pt x="1" y="2137"/>
                    <a:pt x="1533" y="2515"/>
                    <a:pt x="2169" y="2515"/>
                  </a:cubicBezTo>
                  <a:cubicBezTo>
                    <a:pt x="1473" y="2515"/>
                    <a:pt x="200" y="2515"/>
                    <a:pt x="438" y="3530"/>
                  </a:cubicBezTo>
                  <a:cubicBezTo>
                    <a:pt x="510" y="3845"/>
                    <a:pt x="761" y="3969"/>
                    <a:pt x="1065" y="3969"/>
                  </a:cubicBezTo>
                  <a:cubicBezTo>
                    <a:pt x="1519" y="3969"/>
                    <a:pt x="2091" y="3690"/>
                    <a:pt x="2354" y="3352"/>
                  </a:cubicBezTo>
                  <a:lnTo>
                    <a:pt x="2354" y="3352"/>
                  </a:lnTo>
                  <a:cubicBezTo>
                    <a:pt x="1937" y="4109"/>
                    <a:pt x="1599" y="5067"/>
                    <a:pt x="2766" y="5122"/>
                  </a:cubicBezTo>
                  <a:cubicBezTo>
                    <a:pt x="2785" y="5123"/>
                    <a:pt x="2804" y="5123"/>
                    <a:pt x="2823" y="5123"/>
                  </a:cubicBezTo>
                  <a:cubicBezTo>
                    <a:pt x="3696" y="5123"/>
                    <a:pt x="3575" y="4206"/>
                    <a:pt x="3244" y="3212"/>
                  </a:cubicBezTo>
                  <a:lnTo>
                    <a:pt x="3244" y="3212"/>
                  </a:lnTo>
                  <a:cubicBezTo>
                    <a:pt x="3554" y="3899"/>
                    <a:pt x="4083" y="4413"/>
                    <a:pt x="4559" y="4413"/>
                  </a:cubicBezTo>
                  <a:cubicBezTo>
                    <a:pt x="4786" y="4413"/>
                    <a:pt x="5000" y="4297"/>
                    <a:pt x="5174" y="4028"/>
                  </a:cubicBezTo>
                  <a:cubicBezTo>
                    <a:pt x="5609" y="3334"/>
                    <a:pt x="5040" y="2898"/>
                    <a:pt x="3759" y="2697"/>
                  </a:cubicBezTo>
                  <a:lnTo>
                    <a:pt x="3759" y="2697"/>
                  </a:lnTo>
                  <a:cubicBezTo>
                    <a:pt x="3920" y="2722"/>
                    <a:pt x="4078" y="2734"/>
                    <a:pt x="4229" y="2734"/>
                  </a:cubicBezTo>
                  <a:cubicBezTo>
                    <a:pt x="5133" y="2734"/>
                    <a:pt x="5788" y="2301"/>
                    <a:pt x="5432" y="1521"/>
                  </a:cubicBezTo>
                  <a:cubicBezTo>
                    <a:pt x="5295" y="1219"/>
                    <a:pt x="5074" y="1099"/>
                    <a:pt x="4825" y="1099"/>
                  </a:cubicBezTo>
                  <a:cubicBezTo>
                    <a:pt x="4352" y="1099"/>
                    <a:pt x="3783" y="1535"/>
                    <a:pt x="3522" y="1978"/>
                  </a:cubicBezTo>
                  <a:cubicBezTo>
                    <a:pt x="3846" y="1236"/>
                    <a:pt x="4024" y="1"/>
                    <a:pt x="309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16"/>
            <p:cNvSpPr/>
            <p:nvPr/>
          </p:nvSpPr>
          <p:spPr>
            <a:xfrm>
              <a:off x="3324800" y="4798525"/>
              <a:ext cx="57975" cy="41975"/>
            </a:xfrm>
            <a:custGeom>
              <a:avLst/>
              <a:gdLst/>
              <a:ahLst/>
              <a:cxnLst/>
              <a:rect l="l" t="t" r="r" b="b"/>
              <a:pathLst>
                <a:path w="2319" h="1679" extrusionOk="0">
                  <a:moveTo>
                    <a:pt x="1142" y="0"/>
                  </a:moveTo>
                  <a:cubicBezTo>
                    <a:pt x="60" y="0"/>
                    <a:pt x="0" y="1533"/>
                    <a:pt x="964" y="1665"/>
                  </a:cubicBezTo>
                  <a:cubicBezTo>
                    <a:pt x="1034" y="1674"/>
                    <a:pt x="1100" y="1678"/>
                    <a:pt x="1162" y="1678"/>
                  </a:cubicBezTo>
                  <a:cubicBezTo>
                    <a:pt x="2318" y="1678"/>
                    <a:pt x="2304" y="183"/>
                    <a:pt x="1322" y="13"/>
                  </a:cubicBezTo>
                  <a:cubicBezTo>
                    <a:pt x="1259" y="4"/>
                    <a:pt x="1199" y="0"/>
                    <a:pt x="11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57" name="Google Shape;1357;p16"/>
          <p:cNvSpPr/>
          <p:nvPr/>
        </p:nvSpPr>
        <p:spPr>
          <a:xfrm>
            <a:off x="600600" y="1014000"/>
            <a:ext cx="7942800" cy="3748500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8" name="Google Shape;1358;p16"/>
          <p:cNvSpPr txBox="1">
            <a:spLocks noGrp="1"/>
          </p:cNvSpPr>
          <p:nvPr>
            <p:ph type="title"/>
          </p:nvPr>
        </p:nvSpPr>
        <p:spPr>
          <a:xfrm>
            <a:off x="2893225" y="1699038"/>
            <a:ext cx="4794900" cy="989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4200"/>
              <a:buNone/>
              <a:defRPr sz="6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359" name="Google Shape;1359;p16"/>
          <p:cNvSpPr txBox="1">
            <a:spLocks noGrp="1"/>
          </p:cNvSpPr>
          <p:nvPr>
            <p:ph type="subTitle" idx="1"/>
          </p:nvPr>
        </p:nvSpPr>
        <p:spPr>
          <a:xfrm>
            <a:off x="1456650" y="3686275"/>
            <a:ext cx="5413200" cy="5415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360" name="Google Shape;1360;p16"/>
          <p:cNvSpPr txBox="1">
            <a:spLocks noGrp="1"/>
          </p:cNvSpPr>
          <p:nvPr>
            <p:ph type="title" idx="2" hasCustomPrompt="1"/>
          </p:nvPr>
        </p:nvSpPr>
        <p:spPr>
          <a:xfrm>
            <a:off x="1455875" y="1764375"/>
            <a:ext cx="1111500" cy="701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6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5">
    <p:spTree>
      <p:nvGrpSpPr>
        <p:cNvPr id="1" name="Shape 1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9" name="Google Shape;1449;p18"/>
          <p:cNvGrpSpPr/>
          <p:nvPr/>
        </p:nvGrpSpPr>
        <p:grpSpPr>
          <a:xfrm>
            <a:off x="-23004" y="-1"/>
            <a:ext cx="9177565" cy="5143390"/>
            <a:chOff x="-23004" y="-1"/>
            <a:chExt cx="9177565" cy="5143390"/>
          </a:xfrm>
        </p:grpSpPr>
        <p:sp>
          <p:nvSpPr>
            <p:cNvPr id="1450" name="Google Shape;1450;p18"/>
            <p:cNvSpPr/>
            <p:nvPr/>
          </p:nvSpPr>
          <p:spPr>
            <a:xfrm>
              <a:off x="-22991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18"/>
            <p:cNvSpPr/>
            <p:nvPr/>
          </p:nvSpPr>
          <p:spPr>
            <a:xfrm>
              <a:off x="324596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18"/>
            <p:cNvSpPr/>
            <p:nvPr/>
          </p:nvSpPr>
          <p:spPr>
            <a:xfrm>
              <a:off x="650686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453;p18"/>
            <p:cNvSpPr/>
            <p:nvPr/>
          </p:nvSpPr>
          <p:spPr>
            <a:xfrm>
              <a:off x="998608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18"/>
            <p:cNvSpPr/>
            <p:nvPr/>
          </p:nvSpPr>
          <p:spPr>
            <a:xfrm>
              <a:off x="1346531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18"/>
            <p:cNvSpPr/>
            <p:nvPr/>
          </p:nvSpPr>
          <p:spPr>
            <a:xfrm>
              <a:off x="1672285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18"/>
            <p:cNvSpPr/>
            <p:nvPr/>
          </p:nvSpPr>
          <p:spPr>
            <a:xfrm>
              <a:off x="2020208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18"/>
            <p:cNvSpPr/>
            <p:nvPr/>
          </p:nvSpPr>
          <p:spPr>
            <a:xfrm>
              <a:off x="2368130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18"/>
            <p:cNvSpPr/>
            <p:nvPr/>
          </p:nvSpPr>
          <p:spPr>
            <a:xfrm>
              <a:off x="2694152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18"/>
            <p:cNvSpPr/>
            <p:nvPr/>
          </p:nvSpPr>
          <p:spPr>
            <a:xfrm>
              <a:off x="3041740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18"/>
            <p:cNvSpPr/>
            <p:nvPr/>
          </p:nvSpPr>
          <p:spPr>
            <a:xfrm>
              <a:off x="3389662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18"/>
            <p:cNvSpPr/>
            <p:nvPr/>
          </p:nvSpPr>
          <p:spPr>
            <a:xfrm>
              <a:off x="3715752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462;p18"/>
            <p:cNvSpPr/>
            <p:nvPr/>
          </p:nvSpPr>
          <p:spPr>
            <a:xfrm>
              <a:off x="4063339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463;p18"/>
            <p:cNvSpPr/>
            <p:nvPr/>
          </p:nvSpPr>
          <p:spPr>
            <a:xfrm>
              <a:off x="4411262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18"/>
            <p:cNvSpPr/>
            <p:nvPr/>
          </p:nvSpPr>
          <p:spPr>
            <a:xfrm>
              <a:off x="-23004" y="176275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465;p18"/>
            <p:cNvSpPr/>
            <p:nvPr/>
          </p:nvSpPr>
          <p:spPr>
            <a:xfrm>
              <a:off x="-23004" y="523862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18"/>
            <p:cNvSpPr/>
            <p:nvPr/>
          </p:nvSpPr>
          <p:spPr>
            <a:xfrm>
              <a:off x="-23004" y="849884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18"/>
            <p:cNvSpPr/>
            <p:nvPr/>
          </p:nvSpPr>
          <p:spPr>
            <a:xfrm>
              <a:off x="-23004" y="1197806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68;p18"/>
            <p:cNvSpPr/>
            <p:nvPr/>
          </p:nvSpPr>
          <p:spPr>
            <a:xfrm>
              <a:off x="-23004" y="1554501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p18"/>
            <p:cNvSpPr/>
            <p:nvPr/>
          </p:nvSpPr>
          <p:spPr>
            <a:xfrm>
              <a:off x="-23004" y="1880590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470;p18"/>
            <p:cNvSpPr/>
            <p:nvPr/>
          </p:nvSpPr>
          <p:spPr>
            <a:xfrm>
              <a:off x="-23004" y="2228511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18"/>
            <p:cNvSpPr/>
            <p:nvPr/>
          </p:nvSpPr>
          <p:spPr>
            <a:xfrm>
              <a:off x="-23004" y="2576366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18"/>
            <p:cNvSpPr/>
            <p:nvPr/>
          </p:nvSpPr>
          <p:spPr>
            <a:xfrm>
              <a:off x="-23004" y="2902455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18"/>
            <p:cNvSpPr/>
            <p:nvPr/>
          </p:nvSpPr>
          <p:spPr>
            <a:xfrm>
              <a:off x="-23004" y="3250042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18"/>
            <p:cNvSpPr/>
            <p:nvPr/>
          </p:nvSpPr>
          <p:spPr>
            <a:xfrm>
              <a:off x="-23004" y="3597964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18"/>
            <p:cNvSpPr/>
            <p:nvPr/>
          </p:nvSpPr>
          <p:spPr>
            <a:xfrm>
              <a:off x="-23004" y="3924052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18"/>
            <p:cNvSpPr/>
            <p:nvPr/>
          </p:nvSpPr>
          <p:spPr>
            <a:xfrm>
              <a:off x="-23004" y="4271639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18"/>
            <p:cNvSpPr/>
            <p:nvPr/>
          </p:nvSpPr>
          <p:spPr>
            <a:xfrm>
              <a:off x="-23004" y="4619561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18"/>
            <p:cNvSpPr/>
            <p:nvPr/>
          </p:nvSpPr>
          <p:spPr>
            <a:xfrm>
              <a:off x="-23004" y="4945583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18"/>
            <p:cNvSpPr/>
            <p:nvPr/>
          </p:nvSpPr>
          <p:spPr>
            <a:xfrm>
              <a:off x="4732596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18"/>
            <p:cNvSpPr/>
            <p:nvPr/>
          </p:nvSpPr>
          <p:spPr>
            <a:xfrm>
              <a:off x="5058686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18"/>
            <p:cNvSpPr/>
            <p:nvPr/>
          </p:nvSpPr>
          <p:spPr>
            <a:xfrm>
              <a:off x="5406608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18"/>
            <p:cNvSpPr/>
            <p:nvPr/>
          </p:nvSpPr>
          <p:spPr>
            <a:xfrm>
              <a:off x="5754196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18"/>
            <p:cNvSpPr/>
            <p:nvPr/>
          </p:nvSpPr>
          <p:spPr>
            <a:xfrm>
              <a:off x="6080285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18"/>
            <p:cNvSpPr/>
            <p:nvPr/>
          </p:nvSpPr>
          <p:spPr>
            <a:xfrm>
              <a:off x="6428207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18"/>
            <p:cNvSpPr/>
            <p:nvPr/>
          </p:nvSpPr>
          <p:spPr>
            <a:xfrm>
              <a:off x="6775795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18"/>
            <p:cNvSpPr/>
            <p:nvPr/>
          </p:nvSpPr>
          <p:spPr>
            <a:xfrm>
              <a:off x="7101884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18"/>
            <p:cNvSpPr/>
            <p:nvPr/>
          </p:nvSpPr>
          <p:spPr>
            <a:xfrm>
              <a:off x="7449807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18"/>
            <p:cNvSpPr/>
            <p:nvPr/>
          </p:nvSpPr>
          <p:spPr>
            <a:xfrm>
              <a:off x="7797394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p18"/>
            <p:cNvSpPr/>
            <p:nvPr/>
          </p:nvSpPr>
          <p:spPr>
            <a:xfrm>
              <a:off x="8123417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18"/>
            <p:cNvSpPr/>
            <p:nvPr/>
          </p:nvSpPr>
          <p:spPr>
            <a:xfrm>
              <a:off x="8471339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18"/>
            <p:cNvSpPr/>
            <p:nvPr/>
          </p:nvSpPr>
          <p:spPr>
            <a:xfrm>
              <a:off x="8828370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18"/>
            <p:cNvSpPr/>
            <p:nvPr/>
          </p:nvSpPr>
          <p:spPr>
            <a:xfrm>
              <a:off x="9154459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18"/>
            <p:cNvSpPr/>
            <p:nvPr/>
          </p:nvSpPr>
          <p:spPr>
            <a:xfrm>
              <a:off x="4732600" y="176275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18"/>
            <p:cNvSpPr/>
            <p:nvPr/>
          </p:nvSpPr>
          <p:spPr>
            <a:xfrm>
              <a:off x="4732600" y="523862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18"/>
            <p:cNvSpPr/>
            <p:nvPr/>
          </p:nvSpPr>
          <p:spPr>
            <a:xfrm>
              <a:off x="4732600" y="849884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18"/>
            <p:cNvSpPr/>
            <p:nvPr/>
          </p:nvSpPr>
          <p:spPr>
            <a:xfrm>
              <a:off x="4732600" y="1197806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18"/>
            <p:cNvSpPr/>
            <p:nvPr/>
          </p:nvSpPr>
          <p:spPr>
            <a:xfrm>
              <a:off x="4732600" y="1554501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18"/>
            <p:cNvSpPr/>
            <p:nvPr/>
          </p:nvSpPr>
          <p:spPr>
            <a:xfrm>
              <a:off x="4732600" y="1880590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18"/>
            <p:cNvSpPr/>
            <p:nvPr/>
          </p:nvSpPr>
          <p:spPr>
            <a:xfrm>
              <a:off x="4732600" y="2228511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18"/>
            <p:cNvSpPr/>
            <p:nvPr/>
          </p:nvSpPr>
          <p:spPr>
            <a:xfrm>
              <a:off x="4732600" y="2576366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18"/>
            <p:cNvSpPr/>
            <p:nvPr/>
          </p:nvSpPr>
          <p:spPr>
            <a:xfrm>
              <a:off x="4732600" y="2902455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18"/>
            <p:cNvSpPr/>
            <p:nvPr/>
          </p:nvSpPr>
          <p:spPr>
            <a:xfrm>
              <a:off x="4732600" y="3250042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18"/>
            <p:cNvSpPr/>
            <p:nvPr/>
          </p:nvSpPr>
          <p:spPr>
            <a:xfrm>
              <a:off x="4732600" y="3597964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18"/>
            <p:cNvSpPr/>
            <p:nvPr/>
          </p:nvSpPr>
          <p:spPr>
            <a:xfrm>
              <a:off x="4732600" y="3924052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18"/>
            <p:cNvSpPr/>
            <p:nvPr/>
          </p:nvSpPr>
          <p:spPr>
            <a:xfrm>
              <a:off x="4732600" y="4271639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18"/>
            <p:cNvSpPr/>
            <p:nvPr/>
          </p:nvSpPr>
          <p:spPr>
            <a:xfrm>
              <a:off x="4732600" y="4619561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18"/>
            <p:cNvSpPr/>
            <p:nvPr/>
          </p:nvSpPr>
          <p:spPr>
            <a:xfrm>
              <a:off x="4732600" y="4945583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08" name="Google Shape;1508;p18"/>
          <p:cNvSpPr/>
          <p:nvPr/>
        </p:nvSpPr>
        <p:spPr>
          <a:xfrm>
            <a:off x="600600" y="1014000"/>
            <a:ext cx="7942800" cy="3748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9" name="Google Shape;1509;p18"/>
          <p:cNvSpPr/>
          <p:nvPr/>
        </p:nvSpPr>
        <p:spPr>
          <a:xfrm>
            <a:off x="720000" y="3881875"/>
            <a:ext cx="607734" cy="721621"/>
          </a:xfrm>
          <a:custGeom>
            <a:avLst/>
            <a:gdLst/>
            <a:ahLst/>
            <a:cxnLst/>
            <a:rect l="l" t="t" r="r" b="b"/>
            <a:pathLst>
              <a:path w="4776" h="5671" extrusionOk="0">
                <a:moveTo>
                  <a:pt x="1930" y="1294"/>
                </a:moveTo>
                <a:cubicBezTo>
                  <a:pt x="1930" y="995"/>
                  <a:pt x="1930" y="717"/>
                  <a:pt x="1930" y="438"/>
                </a:cubicBezTo>
                <a:cubicBezTo>
                  <a:pt x="1950" y="259"/>
                  <a:pt x="1930" y="0"/>
                  <a:pt x="2189" y="0"/>
                </a:cubicBezTo>
                <a:cubicBezTo>
                  <a:pt x="2268" y="20"/>
                  <a:pt x="2408" y="259"/>
                  <a:pt x="2428" y="418"/>
                </a:cubicBezTo>
                <a:cubicBezTo>
                  <a:pt x="2487" y="1015"/>
                  <a:pt x="2507" y="1612"/>
                  <a:pt x="2527" y="2209"/>
                </a:cubicBezTo>
                <a:cubicBezTo>
                  <a:pt x="2547" y="2308"/>
                  <a:pt x="2567" y="2388"/>
                  <a:pt x="2587" y="2487"/>
                </a:cubicBezTo>
                <a:cubicBezTo>
                  <a:pt x="2666" y="2428"/>
                  <a:pt x="2726" y="2368"/>
                  <a:pt x="2806" y="2308"/>
                </a:cubicBezTo>
                <a:cubicBezTo>
                  <a:pt x="3044" y="2070"/>
                  <a:pt x="3283" y="1811"/>
                  <a:pt x="3562" y="1572"/>
                </a:cubicBezTo>
                <a:cubicBezTo>
                  <a:pt x="3701" y="1433"/>
                  <a:pt x="3880" y="1234"/>
                  <a:pt x="4079" y="1433"/>
                </a:cubicBezTo>
                <a:cubicBezTo>
                  <a:pt x="4298" y="1652"/>
                  <a:pt x="4079" y="1811"/>
                  <a:pt x="3940" y="1950"/>
                </a:cubicBezTo>
                <a:cubicBezTo>
                  <a:pt x="3781" y="2109"/>
                  <a:pt x="3621" y="2249"/>
                  <a:pt x="3482" y="2408"/>
                </a:cubicBezTo>
                <a:cubicBezTo>
                  <a:pt x="3422" y="2468"/>
                  <a:pt x="3403" y="2527"/>
                  <a:pt x="3363" y="2567"/>
                </a:cubicBezTo>
                <a:cubicBezTo>
                  <a:pt x="3422" y="2587"/>
                  <a:pt x="3482" y="2607"/>
                  <a:pt x="3562" y="2607"/>
                </a:cubicBezTo>
                <a:cubicBezTo>
                  <a:pt x="3701" y="2627"/>
                  <a:pt x="3860" y="2587"/>
                  <a:pt x="3999" y="2627"/>
                </a:cubicBezTo>
                <a:cubicBezTo>
                  <a:pt x="4099" y="2666"/>
                  <a:pt x="4258" y="2746"/>
                  <a:pt x="4258" y="2865"/>
                </a:cubicBezTo>
                <a:cubicBezTo>
                  <a:pt x="4258" y="2985"/>
                  <a:pt x="4099" y="3084"/>
                  <a:pt x="3980" y="3104"/>
                </a:cubicBezTo>
                <a:cubicBezTo>
                  <a:pt x="3701" y="3164"/>
                  <a:pt x="3422" y="3164"/>
                  <a:pt x="3144" y="3204"/>
                </a:cubicBezTo>
                <a:cubicBezTo>
                  <a:pt x="3064" y="3204"/>
                  <a:pt x="3005" y="3243"/>
                  <a:pt x="2945" y="3263"/>
                </a:cubicBezTo>
                <a:cubicBezTo>
                  <a:pt x="2985" y="3303"/>
                  <a:pt x="3005" y="3383"/>
                  <a:pt x="3064" y="3423"/>
                </a:cubicBezTo>
                <a:cubicBezTo>
                  <a:pt x="3562" y="3900"/>
                  <a:pt x="4059" y="4358"/>
                  <a:pt x="4557" y="4835"/>
                </a:cubicBezTo>
                <a:cubicBezTo>
                  <a:pt x="4616" y="4875"/>
                  <a:pt x="4696" y="4935"/>
                  <a:pt x="4716" y="5014"/>
                </a:cubicBezTo>
                <a:cubicBezTo>
                  <a:pt x="4756" y="5074"/>
                  <a:pt x="4775" y="5193"/>
                  <a:pt x="4756" y="5233"/>
                </a:cubicBezTo>
                <a:cubicBezTo>
                  <a:pt x="4696" y="5293"/>
                  <a:pt x="4557" y="5352"/>
                  <a:pt x="4497" y="5333"/>
                </a:cubicBezTo>
                <a:cubicBezTo>
                  <a:pt x="4298" y="5233"/>
                  <a:pt x="4079" y="5134"/>
                  <a:pt x="3920" y="4994"/>
                </a:cubicBezTo>
                <a:cubicBezTo>
                  <a:pt x="3562" y="4676"/>
                  <a:pt x="3223" y="4318"/>
                  <a:pt x="2865" y="4000"/>
                </a:cubicBezTo>
                <a:cubicBezTo>
                  <a:pt x="2826" y="3940"/>
                  <a:pt x="2746" y="3920"/>
                  <a:pt x="2686" y="3880"/>
                </a:cubicBezTo>
                <a:cubicBezTo>
                  <a:pt x="2666" y="3960"/>
                  <a:pt x="2666" y="4019"/>
                  <a:pt x="2666" y="4099"/>
                </a:cubicBezTo>
                <a:cubicBezTo>
                  <a:pt x="2686" y="4517"/>
                  <a:pt x="2726" y="4955"/>
                  <a:pt x="2726" y="5372"/>
                </a:cubicBezTo>
                <a:cubicBezTo>
                  <a:pt x="2726" y="5472"/>
                  <a:pt x="2666" y="5651"/>
                  <a:pt x="2567" y="5671"/>
                </a:cubicBezTo>
                <a:cubicBezTo>
                  <a:pt x="2448" y="5671"/>
                  <a:pt x="2388" y="5512"/>
                  <a:pt x="2368" y="5432"/>
                </a:cubicBezTo>
                <a:cubicBezTo>
                  <a:pt x="2268" y="4994"/>
                  <a:pt x="2209" y="4577"/>
                  <a:pt x="2129" y="4139"/>
                </a:cubicBezTo>
                <a:cubicBezTo>
                  <a:pt x="2109" y="4079"/>
                  <a:pt x="2089" y="4000"/>
                  <a:pt x="2070" y="3940"/>
                </a:cubicBezTo>
                <a:cubicBezTo>
                  <a:pt x="2010" y="3980"/>
                  <a:pt x="1930" y="4019"/>
                  <a:pt x="1890" y="4079"/>
                </a:cubicBezTo>
                <a:cubicBezTo>
                  <a:pt x="1632" y="4338"/>
                  <a:pt x="1373" y="4616"/>
                  <a:pt x="1095" y="4875"/>
                </a:cubicBezTo>
                <a:cubicBezTo>
                  <a:pt x="1035" y="4955"/>
                  <a:pt x="876" y="5054"/>
                  <a:pt x="776" y="4974"/>
                </a:cubicBezTo>
                <a:cubicBezTo>
                  <a:pt x="697" y="4915"/>
                  <a:pt x="736" y="4736"/>
                  <a:pt x="796" y="4656"/>
                </a:cubicBezTo>
                <a:cubicBezTo>
                  <a:pt x="1035" y="4318"/>
                  <a:pt x="1294" y="3980"/>
                  <a:pt x="1552" y="3641"/>
                </a:cubicBezTo>
                <a:cubicBezTo>
                  <a:pt x="1572" y="3602"/>
                  <a:pt x="1592" y="3522"/>
                  <a:pt x="1632" y="3482"/>
                </a:cubicBezTo>
                <a:cubicBezTo>
                  <a:pt x="1572" y="3462"/>
                  <a:pt x="1512" y="3462"/>
                  <a:pt x="1453" y="3462"/>
                </a:cubicBezTo>
                <a:cubicBezTo>
                  <a:pt x="1095" y="3482"/>
                  <a:pt x="717" y="3502"/>
                  <a:pt x="358" y="3522"/>
                </a:cubicBezTo>
                <a:cubicBezTo>
                  <a:pt x="199" y="3522"/>
                  <a:pt x="0" y="3542"/>
                  <a:pt x="0" y="3323"/>
                </a:cubicBezTo>
                <a:cubicBezTo>
                  <a:pt x="20" y="3224"/>
                  <a:pt x="199" y="3064"/>
                  <a:pt x="319" y="3044"/>
                </a:cubicBezTo>
                <a:cubicBezTo>
                  <a:pt x="657" y="2985"/>
                  <a:pt x="995" y="2965"/>
                  <a:pt x="1313" y="2925"/>
                </a:cubicBezTo>
                <a:cubicBezTo>
                  <a:pt x="1433" y="2905"/>
                  <a:pt x="1532" y="2885"/>
                  <a:pt x="1632" y="2865"/>
                </a:cubicBezTo>
                <a:cubicBezTo>
                  <a:pt x="1572" y="2766"/>
                  <a:pt x="1512" y="2686"/>
                  <a:pt x="1433" y="2607"/>
                </a:cubicBezTo>
                <a:cubicBezTo>
                  <a:pt x="1174" y="2288"/>
                  <a:pt x="876" y="2010"/>
                  <a:pt x="617" y="1672"/>
                </a:cubicBezTo>
                <a:cubicBezTo>
                  <a:pt x="538" y="1572"/>
                  <a:pt x="398" y="1393"/>
                  <a:pt x="498" y="1294"/>
                </a:cubicBezTo>
                <a:cubicBezTo>
                  <a:pt x="597" y="1194"/>
                  <a:pt x="776" y="1353"/>
                  <a:pt x="876" y="1433"/>
                </a:cubicBezTo>
                <a:cubicBezTo>
                  <a:pt x="1194" y="1672"/>
                  <a:pt x="1473" y="1950"/>
                  <a:pt x="1771" y="2209"/>
                </a:cubicBezTo>
                <a:cubicBezTo>
                  <a:pt x="1831" y="2249"/>
                  <a:pt x="1890" y="2269"/>
                  <a:pt x="1950" y="2308"/>
                </a:cubicBezTo>
                <a:cubicBezTo>
                  <a:pt x="1970" y="2249"/>
                  <a:pt x="1970" y="2189"/>
                  <a:pt x="1970" y="2109"/>
                </a:cubicBezTo>
                <a:cubicBezTo>
                  <a:pt x="1970" y="1831"/>
                  <a:pt x="1950" y="1572"/>
                  <a:pt x="1930" y="1294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10" name="Google Shape;1510;p18"/>
          <p:cNvGrpSpPr/>
          <p:nvPr/>
        </p:nvGrpSpPr>
        <p:grpSpPr>
          <a:xfrm rot="239783">
            <a:off x="5664877" y="4000197"/>
            <a:ext cx="1575948" cy="802794"/>
            <a:chOff x="2094425" y="748900"/>
            <a:chExt cx="887900" cy="452300"/>
          </a:xfrm>
        </p:grpSpPr>
        <p:sp>
          <p:nvSpPr>
            <p:cNvPr id="1511" name="Google Shape;1511;p18"/>
            <p:cNvSpPr/>
            <p:nvPr/>
          </p:nvSpPr>
          <p:spPr>
            <a:xfrm>
              <a:off x="2094425" y="748900"/>
              <a:ext cx="887900" cy="419450"/>
            </a:xfrm>
            <a:custGeom>
              <a:avLst/>
              <a:gdLst/>
              <a:ahLst/>
              <a:cxnLst/>
              <a:rect l="l" t="t" r="r" b="b"/>
              <a:pathLst>
                <a:path w="35516" h="16778" extrusionOk="0">
                  <a:moveTo>
                    <a:pt x="18732" y="0"/>
                  </a:moveTo>
                  <a:cubicBezTo>
                    <a:pt x="17804" y="0"/>
                    <a:pt x="16865" y="68"/>
                    <a:pt x="15918" y="202"/>
                  </a:cubicBezTo>
                  <a:cubicBezTo>
                    <a:pt x="14724" y="362"/>
                    <a:pt x="13570" y="640"/>
                    <a:pt x="12456" y="1038"/>
                  </a:cubicBezTo>
                  <a:cubicBezTo>
                    <a:pt x="8397" y="2451"/>
                    <a:pt x="5154" y="4918"/>
                    <a:pt x="2766" y="8499"/>
                  </a:cubicBezTo>
                  <a:cubicBezTo>
                    <a:pt x="1234" y="10787"/>
                    <a:pt x="319" y="13314"/>
                    <a:pt x="21" y="16060"/>
                  </a:cubicBezTo>
                  <a:cubicBezTo>
                    <a:pt x="1" y="16159"/>
                    <a:pt x="1" y="16279"/>
                    <a:pt x="1" y="16378"/>
                  </a:cubicBezTo>
                  <a:cubicBezTo>
                    <a:pt x="21" y="16617"/>
                    <a:pt x="200" y="16756"/>
                    <a:pt x="419" y="16776"/>
                  </a:cubicBezTo>
                  <a:cubicBezTo>
                    <a:pt x="431" y="16777"/>
                    <a:pt x="444" y="16778"/>
                    <a:pt x="456" y="16778"/>
                  </a:cubicBezTo>
                  <a:cubicBezTo>
                    <a:pt x="640" y="16778"/>
                    <a:pt x="800" y="16643"/>
                    <a:pt x="856" y="16438"/>
                  </a:cubicBezTo>
                  <a:cubicBezTo>
                    <a:pt x="896" y="16338"/>
                    <a:pt x="896" y="16239"/>
                    <a:pt x="916" y="16139"/>
                  </a:cubicBezTo>
                  <a:cubicBezTo>
                    <a:pt x="1294" y="12737"/>
                    <a:pt x="2627" y="9753"/>
                    <a:pt x="4875" y="7206"/>
                  </a:cubicBezTo>
                  <a:cubicBezTo>
                    <a:pt x="8377" y="3227"/>
                    <a:pt x="12814" y="1138"/>
                    <a:pt x="18106" y="919"/>
                  </a:cubicBezTo>
                  <a:cubicBezTo>
                    <a:pt x="18349" y="908"/>
                    <a:pt x="18591" y="903"/>
                    <a:pt x="18831" y="903"/>
                  </a:cubicBezTo>
                  <a:cubicBezTo>
                    <a:pt x="20902" y="903"/>
                    <a:pt x="22908" y="1286"/>
                    <a:pt x="24851" y="2053"/>
                  </a:cubicBezTo>
                  <a:cubicBezTo>
                    <a:pt x="28492" y="3485"/>
                    <a:pt x="31278" y="5893"/>
                    <a:pt x="33068" y="9394"/>
                  </a:cubicBezTo>
                  <a:cubicBezTo>
                    <a:pt x="33904" y="11006"/>
                    <a:pt x="34401" y="12697"/>
                    <a:pt x="34561" y="14488"/>
                  </a:cubicBezTo>
                  <a:cubicBezTo>
                    <a:pt x="34581" y="14667"/>
                    <a:pt x="34600" y="14846"/>
                    <a:pt x="34620" y="15025"/>
                  </a:cubicBezTo>
                  <a:cubicBezTo>
                    <a:pt x="34620" y="15105"/>
                    <a:pt x="34640" y="15204"/>
                    <a:pt x="34680" y="15284"/>
                  </a:cubicBezTo>
                  <a:cubicBezTo>
                    <a:pt x="34740" y="15463"/>
                    <a:pt x="34899" y="15562"/>
                    <a:pt x="35098" y="15562"/>
                  </a:cubicBezTo>
                  <a:cubicBezTo>
                    <a:pt x="35277" y="15542"/>
                    <a:pt x="35436" y="15443"/>
                    <a:pt x="35456" y="15224"/>
                  </a:cubicBezTo>
                  <a:cubicBezTo>
                    <a:pt x="35496" y="14926"/>
                    <a:pt x="35516" y="14627"/>
                    <a:pt x="35476" y="14309"/>
                  </a:cubicBezTo>
                  <a:cubicBezTo>
                    <a:pt x="35317" y="12836"/>
                    <a:pt x="34939" y="11404"/>
                    <a:pt x="34362" y="10031"/>
                  </a:cubicBezTo>
                  <a:cubicBezTo>
                    <a:pt x="32889" y="6549"/>
                    <a:pt x="30482" y="3923"/>
                    <a:pt x="27159" y="2132"/>
                  </a:cubicBezTo>
                  <a:cubicBezTo>
                    <a:pt x="24485" y="682"/>
                    <a:pt x="21661" y="0"/>
                    <a:pt x="1873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18"/>
            <p:cNvSpPr/>
            <p:nvPr/>
          </p:nvSpPr>
          <p:spPr>
            <a:xfrm>
              <a:off x="2180475" y="835350"/>
              <a:ext cx="733700" cy="337425"/>
            </a:xfrm>
            <a:custGeom>
              <a:avLst/>
              <a:gdLst/>
              <a:ahLst/>
              <a:cxnLst/>
              <a:rect l="l" t="t" r="r" b="b"/>
              <a:pathLst>
                <a:path w="29348" h="13497" extrusionOk="0">
                  <a:moveTo>
                    <a:pt x="15085" y="1"/>
                  </a:moveTo>
                  <a:cubicBezTo>
                    <a:pt x="14631" y="1"/>
                    <a:pt x="14172" y="23"/>
                    <a:pt x="13709" y="67"/>
                  </a:cubicBezTo>
                  <a:cubicBezTo>
                    <a:pt x="11362" y="286"/>
                    <a:pt x="9173" y="1102"/>
                    <a:pt x="7223" y="2435"/>
                  </a:cubicBezTo>
                  <a:cubicBezTo>
                    <a:pt x="3483" y="4962"/>
                    <a:pt x="1195" y="8503"/>
                    <a:pt x="41" y="12821"/>
                  </a:cubicBezTo>
                  <a:cubicBezTo>
                    <a:pt x="1" y="12920"/>
                    <a:pt x="1" y="13020"/>
                    <a:pt x="1" y="13099"/>
                  </a:cubicBezTo>
                  <a:cubicBezTo>
                    <a:pt x="31" y="13336"/>
                    <a:pt x="226" y="13496"/>
                    <a:pt x="431" y="13496"/>
                  </a:cubicBezTo>
                  <a:cubicBezTo>
                    <a:pt x="501" y="13496"/>
                    <a:pt x="572" y="13478"/>
                    <a:pt x="638" y="13437"/>
                  </a:cubicBezTo>
                  <a:cubicBezTo>
                    <a:pt x="757" y="13358"/>
                    <a:pt x="837" y="13218"/>
                    <a:pt x="896" y="13079"/>
                  </a:cubicBezTo>
                  <a:cubicBezTo>
                    <a:pt x="976" y="12880"/>
                    <a:pt x="1016" y="12641"/>
                    <a:pt x="1075" y="12423"/>
                  </a:cubicBezTo>
                  <a:cubicBezTo>
                    <a:pt x="2010" y="9378"/>
                    <a:pt x="3562" y="6712"/>
                    <a:pt x="5930" y="4564"/>
                  </a:cubicBezTo>
                  <a:cubicBezTo>
                    <a:pt x="8019" y="2673"/>
                    <a:pt x="10446" y="1480"/>
                    <a:pt x="13292" y="1042"/>
                  </a:cubicBezTo>
                  <a:cubicBezTo>
                    <a:pt x="13899" y="955"/>
                    <a:pt x="14505" y="912"/>
                    <a:pt x="15108" y="912"/>
                  </a:cubicBezTo>
                  <a:cubicBezTo>
                    <a:pt x="16856" y="912"/>
                    <a:pt x="18579" y="1277"/>
                    <a:pt x="20235" y="2017"/>
                  </a:cubicBezTo>
                  <a:cubicBezTo>
                    <a:pt x="23180" y="3350"/>
                    <a:pt x="25349" y="5519"/>
                    <a:pt x="26921" y="8304"/>
                  </a:cubicBezTo>
                  <a:cubicBezTo>
                    <a:pt x="27557" y="9438"/>
                    <a:pt x="28035" y="10632"/>
                    <a:pt x="28413" y="11885"/>
                  </a:cubicBezTo>
                  <a:cubicBezTo>
                    <a:pt x="28433" y="12005"/>
                    <a:pt x="28492" y="12124"/>
                    <a:pt x="28572" y="12224"/>
                  </a:cubicBezTo>
                  <a:cubicBezTo>
                    <a:pt x="28656" y="12350"/>
                    <a:pt x="28771" y="12417"/>
                    <a:pt x="28901" y="12417"/>
                  </a:cubicBezTo>
                  <a:cubicBezTo>
                    <a:pt x="28955" y="12417"/>
                    <a:pt x="29011" y="12406"/>
                    <a:pt x="29069" y="12383"/>
                  </a:cubicBezTo>
                  <a:cubicBezTo>
                    <a:pt x="29228" y="12323"/>
                    <a:pt x="29348" y="12184"/>
                    <a:pt x="29308" y="11965"/>
                  </a:cubicBezTo>
                  <a:cubicBezTo>
                    <a:pt x="29288" y="11706"/>
                    <a:pt x="29268" y="11428"/>
                    <a:pt x="29169" y="11189"/>
                  </a:cubicBezTo>
                  <a:cubicBezTo>
                    <a:pt x="28811" y="10274"/>
                    <a:pt x="28472" y="9339"/>
                    <a:pt x="28035" y="8463"/>
                  </a:cubicBezTo>
                  <a:cubicBezTo>
                    <a:pt x="26622" y="5658"/>
                    <a:pt x="24613" y="3410"/>
                    <a:pt x="21867" y="1838"/>
                  </a:cubicBezTo>
                  <a:cubicBezTo>
                    <a:pt x="19743" y="617"/>
                    <a:pt x="17478" y="1"/>
                    <a:pt x="1508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18"/>
            <p:cNvSpPr/>
            <p:nvPr/>
          </p:nvSpPr>
          <p:spPr>
            <a:xfrm>
              <a:off x="2263050" y="935600"/>
              <a:ext cx="563600" cy="236375"/>
            </a:xfrm>
            <a:custGeom>
              <a:avLst/>
              <a:gdLst/>
              <a:ahLst/>
              <a:cxnLst/>
              <a:rect l="l" t="t" r="r" b="b"/>
              <a:pathLst>
                <a:path w="22544" h="9455" extrusionOk="0">
                  <a:moveTo>
                    <a:pt x="11757" y="0"/>
                  </a:moveTo>
                  <a:cubicBezTo>
                    <a:pt x="11389" y="0"/>
                    <a:pt x="11018" y="19"/>
                    <a:pt x="10645" y="56"/>
                  </a:cubicBezTo>
                  <a:cubicBezTo>
                    <a:pt x="8397" y="394"/>
                    <a:pt x="6706" y="1031"/>
                    <a:pt x="5333" y="1946"/>
                  </a:cubicBezTo>
                  <a:cubicBezTo>
                    <a:pt x="2826" y="3598"/>
                    <a:pt x="1135" y="5866"/>
                    <a:pt x="120" y="8671"/>
                  </a:cubicBezTo>
                  <a:cubicBezTo>
                    <a:pt x="80" y="8751"/>
                    <a:pt x="60" y="8811"/>
                    <a:pt x="40" y="8890"/>
                  </a:cubicBezTo>
                  <a:cubicBezTo>
                    <a:pt x="1" y="9129"/>
                    <a:pt x="120" y="9348"/>
                    <a:pt x="319" y="9427"/>
                  </a:cubicBezTo>
                  <a:cubicBezTo>
                    <a:pt x="370" y="9446"/>
                    <a:pt x="421" y="9455"/>
                    <a:pt x="472" y="9455"/>
                  </a:cubicBezTo>
                  <a:cubicBezTo>
                    <a:pt x="641" y="9455"/>
                    <a:pt x="800" y="9357"/>
                    <a:pt x="876" y="9189"/>
                  </a:cubicBezTo>
                  <a:cubicBezTo>
                    <a:pt x="936" y="9069"/>
                    <a:pt x="976" y="8950"/>
                    <a:pt x="1015" y="8830"/>
                  </a:cubicBezTo>
                  <a:cubicBezTo>
                    <a:pt x="1851" y="6582"/>
                    <a:pt x="3184" y="4692"/>
                    <a:pt x="5094" y="3220"/>
                  </a:cubicBezTo>
                  <a:cubicBezTo>
                    <a:pt x="7000" y="1746"/>
                    <a:pt x="9159" y="951"/>
                    <a:pt x="11570" y="951"/>
                  </a:cubicBezTo>
                  <a:cubicBezTo>
                    <a:pt x="11600" y="951"/>
                    <a:pt x="11630" y="951"/>
                    <a:pt x="11660" y="952"/>
                  </a:cubicBezTo>
                  <a:cubicBezTo>
                    <a:pt x="14326" y="971"/>
                    <a:pt x="16634" y="1926"/>
                    <a:pt x="18584" y="3757"/>
                  </a:cubicBezTo>
                  <a:cubicBezTo>
                    <a:pt x="19957" y="5050"/>
                    <a:pt x="20932" y="6602"/>
                    <a:pt x="21509" y="8413"/>
                  </a:cubicBezTo>
                  <a:cubicBezTo>
                    <a:pt x="21568" y="8572"/>
                    <a:pt x="21648" y="8751"/>
                    <a:pt x="21747" y="8890"/>
                  </a:cubicBezTo>
                  <a:cubicBezTo>
                    <a:pt x="21824" y="9005"/>
                    <a:pt x="21967" y="9063"/>
                    <a:pt x="22106" y="9063"/>
                  </a:cubicBezTo>
                  <a:cubicBezTo>
                    <a:pt x="22184" y="9063"/>
                    <a:pt x="22260" y="9045"/>
                    <a:pt x="22324" y="9010"/>
                  </a:cubicBezTo>
                  <a:cubicBezTo>
                    <a:pt x="22464" y="8950"/>
                    <a:pt x="22543" y="8771"/>
                    <a:pt x="22503" y="8552"/>
                  </a:cubicBezTo>
                  <a:cubicBezTo>
                    <a:pt x="22464" y="8333"/>
                    <a:pt x="22404" y="8114"/>
                    <a:pt x="22324" y="7895"/>
                  </a:cubicBezTo>
                  <a:cubicBezTo>
                    <a:pt x="21906" y="6781"/>
                    <a:pt x="21369" y="5707"/>
                    <a:pt x="20653" y="4752"/>
                  </a:cubicBezTo>
                  <a:cubicBezTo>
                    <a:pt x="18232" y="1560"/>
                    <a:pt x="15116" y="0"/>
                    <a:pt x="1175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18"/>
            <p:cNvSpPr/>
            <p:nvPr/>
          </p:nvSpPr>
          <p:spPr>
            <a:xfrm>
              <a:off x="2343125" y="1024550"/>
              <a:ext cx="375575" cy="176650"/>
            </a:xfrm>
            <a:custGeom>
              <a:avLst/>
              <a:gdLst/>
              <a:ahLst/>
              <a:cxnLst/>
              <a:rect l="l" t="t" r="r" b="b"/>
              <a:pathLst>
                <a:path w="15023" h="7066" extrusionOk="0">
                  <a:moveTo>
                    <a:pt x="8034" y="1"/>
                  </a:moveTo>
                  <a:cubicBezTo>
                    <a:pt x="7582" y="1"/>
                    <a:pt x="7120" y="46"/>
                    <a:pt x="6646" y="139"/>
                  </a:cubicBezTo>
                  <a:cubicBezTo>
                    <a:pt x="5651" y="318"/>
                    <a:pt x="4756" y="736"/>
                    <a:pt x="3921" y="1293"/>
                  </a:cubicBezTo>
                  <a:cubicBezTo>
                    <a:pt x="2070" y="2567"/>
                    <a:pt x="856" y="4317"/>
                    <a:pt x="61" y="6387"/>
                  </a:cubicBezTo>
                  <a:cubicBezTo>
                    <a:pt x="41" y="6446"/>
                    <a:pt x="21" y="6506"/>
                    <a:pt x="21" y="6566"/>
                  </a:cubicBezTo>
                  <a:cubicBezTo>
                    <a:pt x="1" y="6785"/>
                    <a:pt x="140" y="6984"/>
                    <a:pt x="319" y="7043"/>
                  </a:cubicBezTo>
                  <a:cubicBezTo>
                    <a:pt x="369" y="7058"/>
                    <a:pt x="419" y="7066"/>
                    <a:pt x="467" y="7066"/>
                  </a:cubicBezTo>
                  <a:cubicBezTo>
                    <a:pt x="613" y="7066"/>
                    <a:pt x="747" y="6998"/>
                    <a:pt x="837" y="6864"/>
                  </a:cubicBezTo>
                  <a:cubicBezTo>
                    <a:pt x="896" y="6785"/>
                    <a:pt x="916" y="6685"/>
                    <a:pt x="976" y="6586"/>
                  </a:cubicBezTo>
                  <a:cubicBezTo>
                    <a:pt x="1215" y="6068"/>
                    <a:pt x="1414" y="5551"/>
                    <a:pt x="1692" y="5073"/>
                  </a:cubicBezTo>
                  <a:cubicBezTo>
                    <a:pt x="2528" y="3601"/>
                    <a:pt x="3622" y="2387"/>
                    <a:pt x="5154" y="1631"/>
                  </a:cubicBezTo>
                  <a:cubicBezTo>
                    <a:pt x="6141" y="1138"/>
                    <a:pt x="7102" y="891"/>
                    <a:pt x="8038" y="891"/>
                  </a:cubicBezTo>
                  <a:cubicBezTo>
                    <a:pt x="9330" y="891"/>
                    <a:pt x="10571" y="1362"/>
                    <a:pt x="11760" y="2308"/>
                  </a:cubicBezTo>
                  <a:cubicBezTo>
                    <a:pt x="12794" y="3124"/>
                    <a:pt x="13511" y="4198"/>
                    <a:pt x="14028" y="5392"/>
                  </a:cubicBezTo>
                  <a:cubicBezTo>
                    <a:pt x="14068" y="5511"/>
                    <a:pt x="14107" y="5611"/>
                    <a:pt x="14187" y="5710"/>
                  </a:cubicBezTo>
                  <a:cubicBezTo>
                    <a:pt x="14272" y="5851"/>
                    <a:pt x="14406" y="5932"/>
                    <a:pt x="14548" y="5932"/>
                  </a:cubicBezTo>
                  <a:cubicBezTo>
                    <a:pt x="14606" y="5932"/>
                    <a:pt x="14666" y="5918"/>
                    <a:pt x="14724" y="5889"/>
                  </a:cubicBezTo>
                  <a:cubicBezTo>
                    <a:pt x="14923" y="5810"/>
                    <a:pt x="15023" y="5611"/>
                    <a:pt x="14983" y="5372"/>
                  </a:cubicBezTo>
                  <a:cubicBezTo>
                    <a:pt x="14983" y="5332"/>
                    <a:pt x="14963" y="5272"/>
                    <a:pt x="14943" y="5213"/>
                  </a:cubicBezTo>
                  <a:cubicBezTo>
                    <a:pt x="14366" y="3800"/>
                    <a:pt x="13530" y="2586"/>
                    <a:pt x="12357" y="1612"/>
                  </a:cubicBezTo>
                  <a:cubicBezTo>
                    <a:pt x="11057" y="559"/>
                    <a:pt x="9613" y="1"/>
                    <a:pt x="80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15" name="Google Shape;1515;p18"/>
          <p:cNvSpPr/>
          <p:nvPr/>
        </p:nvSpPr>
        <p:spPr>
          <a:xfrm>
            <a:off x="1377075" y="665587"/>
            <a:ext cx="2734487" cy="2139081"/>
          </a:xfrm>
          <a:custGeom>
            <a:avLst/>
            <a:gdLst/>
            <a:ahLst/>
            <a:cxnLst/>
            <a:rect l="l" t="t" r="r" b="b"/>
            <a:pathLst>
              <a:path w="92280" h="72187" extrusionOk="0">
                <a:moveTo>
                  <a:pt x="73965" y="0"/>
                </a:moveTo>
                <a:cubicBezTo>
                  <a:pt x="71241" y="0"/>
                  <a:pt x="68528" y="633"/>
                  <a:pt x="66136" y="1964"/>
                </a:cubicBezTo>
                <a:cubicBezTo>
                  <a:pt x="62952" y="3754"/>
                  <a:pt x="60306" y="6580"/>
                  <a:pt x="56824" y="7674"/>
                </a:cubicBezTo>
                <a:cubicBezTo>
                  <a:pt x="55680" y="8036"/>
                  <a:pt x="54508" y="8192"/>
                  <a:pt x="53328" y="8192"/>
                </a:cubicBezTo>
                <a:cubicBezTo>
                  <a:pt x="50488" y="8192"/>
                  <a:pt x="47603" y="7286"/>
                  <a:pt x="44946" y="6162"/>
                </a:cubicBezTo>
                <a:cubicBezTo>
                  <a:pt x="41206" y="4570"/>
                  <a:pt x="37585" y="2501"/>
                  <a:pt x="33566" y="1844"/>
                </a:cubicBezTo>
                <a:cubicBezTo>
                  <a:pt x="32573" y="1682"/>
                  <a:pt x="31585" y="1606"/>
                  <a:pt x="30604" y="1606"/>
                </a:cubicBezTo>
                <a:cubicBezTo>
                  <a:pt x="25317" y="1606"/>
                  <a:pt x="20260" y="3836"/>
                  <a:pt x="15997" y="6958"/>
                </a:cubicBezTo>
                <a:cubicBezTo>
                  <a:pt x="11540" y="10221"/>
                  <a:pt x="8138" y="14856"/>
                  <a:pt x="5711" y="19910"/>
                </a:cubicBezTo>
                <a:cubicBezTo>
                  <a:pt x="4636" y="22119"/>
                  <a:pt x="3761" y="24426"/>
                  <a:pt x="3065" y="26734"/>
                </a:cubicBezTo>
                <a:cubicBezTo>
                  <a:pt x="1194" y="32962"/>
                  <a:pt x="1" y="40503"/>
                  <a:pt x="1950" y="46830"/>
                </a:cubicBezTo>
                <a:cubicBezTo>
                  <a:pt x="3025" y="50292"/>
                  <a:pt x="5154" y="53316"/>
                  <a:pt x="7462" y="56101"/>
                </a:cubicBezTo>
                <a:cubicBezTo>
                  <a:pt x="13430" y="63403"/>
                  <a:pt x="21150" y="69790"/>
                  <a:pt x="30382" y="71700"/>
                </a:cubicBezTo>
                <a:cubicBezTo>
                  <a:pt x="31973" y="72026"/>
                  <a:pt x="33611" y="72186"/>
                  <a:pt x="35253" y="72186"/>
                </a:cubicBezTo>
                <a:cubicBezTo>
                  <a:pt x="43141" y="72186"/>
                  <a:pt x="51141" y="68475"/>
                  <a:pt x="54616" y="61493"/>
                </a:cubicBezTo>
                <a:cubicBezTo>
                  <a:pt x="56128" y="58449"/>
                  <a:pt x="56725" y="55027"/>
                  <a:pt x="57899" y="51843"/>
                </a:cubicBezTo>
                <a:cubicBezTo>
                  <a:pt x="59948" y="46312"/>
                  <a:pt x="63828" y="41478"/>
                  <a:pt x="68802" y="38274"/>
                </a:cubicBezTo>
                <a:cubicBezTo>
                  <a:pt x="74532" y="34593"/>
                  <a:pt x="81675" y="32982"/>
                  <a:pt x="86370" y="28048"/>
                </a:cubicBezTo>
                <a:cubicBezTo>
                  <a:pt x="91802" y="22317"/>
                  <a:pt x="92279" y="12568"/>
                  <a:pt x="87445" y="6321"/>
                </a:cubicBezTo>
                <a:cubicBezTo>
                  <a:pt x="84285" y="2251"/>
                  <a:pt x="79103" y="0"/>
                  <a:pt x="73965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6" name="Google Shape;1516;p18"/>
          <p:cNvSpPr/>
          <p:nvPr/>
        </p:nvSpPr>
        <p:spPr>
          <a:xfrm rot="1471467">
            <a:off x="7528784" y="833519"/>
            <a:ext cx="936540" cy="807385"/>
          </a:xfrm>
          <a:custGeom>
            <a:avLst/>
            <a:gdLst/>
            <a:ahLst/>
            <a:cxnLst/>
            <a:rect l="l" t="t" r="r" b="b"/>
            <a:pathLst>
              <a:path w="20514" h="17685" extrusionOk="0">
                <a:moveTo>
                  <a:pt x="14439" y="412"/>
                </a:moveTo>
                <a:lnTo>
                  <a:pt x="14439" y="412"/>
                </a:lnTo>
                <a:cubicBezTo>
                  <a:pt x="15237" y="1071"/>
                  <a:pt x="15684" y="2161"/>
                  <a:pt x="15580" y="3193"/>
                </a:cubicBezTo>
                <a:lnTo>
                  <a:pt x="15580" y="3193"/>
                </a:lnTo>
                <a:cubicBezTo>
                  <a:pt x="14606" y="2518"/>
                  <a:pt x="13847" y="1458"/>
                  <a:pt x="14439" y="412"/>
                </a:cubicBezTo>
                <a:close/>
                <a:moveTo>
                  <a:pt x="1680" y="4259"/>
                </a:moveTo>
                <a:cubicBezTo>
                  <a:pt x="1730" y="4259"/>
                  <a:pt x="1781" y="4263"/>
                  <a:pt x="1831" y="4273"/>
                </a:cubicBezTo>
                <a:cubicBezTo>
                  <a:pt x="2706" y="4472"/>
                  <a:pt x="3064" y="6601"/>
                  <a:pt x="3244" y="7357"/>
                </a:cubicBezTo>
                <a:cubicBezTo>
                  <a:pt x="3357" y="7849"/>
                  <a:pt x="3439" y="8345"/>
                  <a:pt x="3496" y="8846"/>
                </a:cubicBezTo>
                <a:lnTo>
                  <a:pt x="3496" y="8846"/>
                </a:lnTo>
                <a:cubicBezTo>
                  <a:pt x="2563" y="8329"/>
                  <a:pt x="1531" y="7633"/>
                  <a:pt x="936" y="6740"/>
                </a:cubicBezTo>
                <a:cubicBezTo>
                  <a:pt x="597" y="6263"/>
                  <a:pt x="359" y="5626"/>
                  <a:pt x="597" y="5049"/>
                </a:cubicBezTo>
                <a:cubicBezTo>
                  <a:pt x="777" y="4654"/>
                  <a:pt x="1216" y="4259"/>
                  <a:pt x="1680" y="4259"/>
                </a:cubicBezTo>
                <a:close/>
                <a:moveTo>
                  <a:pt x="14385" y="0"/>
                </a:moveTo>
                <a:cubicBezTo>
                  <a:pt x="14341" y="0"/>
                  <a:pt x="14296" y="15"/>
                  <a:pt x="14266" y="55"/>
                </a:cubicBezTo>
                <a:cubicBezTo>
                  <a:pt x="13356" y="1400"/>
                  <a:pt x="14282" y="2736"/>
                  <a:pt x="15525" y="3531"/>
                </a:cubicBezTo>
                <a:lnTo>
                  <a:pt x="15525" y="3531"/>
                </a:lnTo>
                <a:cubicBezTo>
                  <a:pt x="15447" y="3877"/>
                  <a:pt x="15302" y="4211"/>
                  <a:pt x="15082" y="4512"/>
                </a:cubicBezTo>
                <a:cubicBezTo>
                  <a:pt x="14604" y="5166"/>
                  <a:pt x="13828" y="5479"/>
                  <a:pt x="13044" y="5479"/>
                </a:cubicBezTo>
                <a:cubicBezTo>
                  <a:pt x="12323" y="5479"/>
                  <a:pt x="11596" y="5214"/>
                  <a:pt x="11090" y="4707"/>
                </a:cubicBezTo>
                <a:lnTo>
                  <a:pt x="11090" y="4707"/>
                </a:lnTo>
                <a:cubicBezTo>
                  <a:pt x="10969" y="4457"/>
                  <a:pt x="10808" y="4217"/>
                  <a:pt x="10605" y="3994"/>
                </a:cubicBezTo>
                <a:cubicBezTo>
                  <a:pt x="10576" y="3965"/>
                  <a:pt x="10539" y="3952"/>
                  <a:pt x="10501" y="3952"/>
                </a:cubicBezTo>
                <a:cubicBezTo>
                  <a:pt x="10387" y="3952"/>
                  <a:pt x="10267" y="4069"/>
                  <a:pt x="10327" y="4173"/>
                </a:cubicBezTo>
                <a:cubicBezTo>
                  <a:pt x="10442" y="4424"/>
                  <a:pt x="10594" y="4649"/>
                  <a:pt x="10773" y="4847"/>
                </a:cubicBezTo>
                <a:lnTo>
                  <a:pt x="10773" y="4847"/>
                </a:lnTo>
                <a:cubicBezTo>
                  <a:pt x="11505" y="6328"/>
                  <a:pt x="10640" y="8263"/>
                  <a:pt x="9332" y="9187"/>
                </a:cubicBezTo>
                <a:cubicBezTo>
                  <a:pt x="8633" y="9672"/>
                  <a:pt x="7836" y="9868"/>
                  <a:pt x="7022" y="9868"/>
                </a:cubicBezTo>
                <a:cubicBezTo>
                  <a:pt x="5962" y="9868"/>
                  <a:pt x="4873" y="9535"/>
                  <a:pt x="3933" y="9075"/>
                </a:cubicBezTo>
                <a:lnTo>
                  <a:pt x="3933" y="9075"/>
                </a:lnTo>
                <a:cubicBezTo>
                  <a:pt x="3805" y="7955"/>
                  <a:pt x="3569" y="6833"/>
                  <a:pt x="3224" y="5765"/>
                </a:cubicBezTo>
                <a:cubicBezTo>
                  <a:pt x="2968" y="5017"/>
                  <a:pt x="2612" y="3866"/>
                  <a:pt x="1679" y="3866"/>
                </a:cubicBezTo>
                <a:cubicBezTo>
                  <a:pt x="1595" y="3866"/>
                  <a:pt x="1507" y="3875"/>
                  <a:pt x="1413" y="3895"/>
                </a:cubicBezTo>
                <a:cubicBezTo>
                  <a:pt x="558" y="4094"/>
                  <a:pt x="0" y="4989"/>
                  <a:pt x="140" y="5845"/>
                </a:cubicBezTo>
                <a:cubicBezTo>
                  <a:pt x="339" y="7078"/>
                  <a:pt x="1493" y="7974"/>
                  <a:pt x="2448" y="8630"/>
                </a:cubicBezTo>
                <a:cubicBezTo>
                  <a:pt x="2788" y="8865"/>
                  <a:pt x="3154" y="9090"/>
                  <a:pt x="3540" y="9293"/>
                </a:cubicBezTo>
                <a:lnTo>
                  <a:pt x="3540" y="9293"/>
                </a:lnTo>
                <a:cubicBezTo>
                  <a:pt x="3575" y="9699"/>
                  <a:pt x="3594" y="10108"/>
                  <a:pt x="3602" y="10520"/>
                </a:cubicBezTo>
                <a:cubicBezTo>
                  <a:pt x="3602" y="12888"/>
                  <a:pt x="3084" y="15236"/>
                  <a:pt x="2030" y="17365"/>
                </a:cubicBezTo>
                <a:cubicBezTo>
                  <a:pt x="1950" y="17538"/>
                  <a:pt x="2102" y="17684"/>
                  <a:pt x="2247" y="17684"/>
                </a:cubicBezTo>
                <a:cubicBezTo>
                  <a:pt x="2319" y="17684"/>
                  <a:pt x="2388" y="17649"/>
                  <a:pt x="2428" y="17564"/>
                </a:cubicBezTo>
                <a:cubicBezTo>
                  <a:pt x="3602" y="15156"/>
                  <a:pt x="4159" y="12470"/>
                  <a:pt x="4000" y="9784"/>
                </a:cubicBezTo>
                <a:cubicBezTo>
                  <a:pt x="3993" y="9693"/>
                  <a:pt x="3985" y="9601"/>
                  <a:pt x="3977" y="9509"/>
                </a:cubicBezTo>
                <a:lnTo>
                  <a:pt x="3977" y="9509"/>
                </a:lnTo>
                <a:cubicBezTo>
                  <a:pt x="4926" y="9950"/>
                  <a:pt x="5965" y="10245"/>
                  <a:pt x="6986" y="10245"/>
                </a:cubicBezTo>
                <a:cubicBezTo>
                  <a:pt x="7739" y="10245"/>
                  <a:pt x="8482" y="10085"/>
                  <a:pt x="9173" y="9705"/>
                </a:cubicBezTo>
                <a:cubicBezTo>
                  <a:pt x="10693" y="8882"/>
                  <a:pt x="11706" y="6959"/>
                  <a:pt x="11304" y="5302"/>
                </a:cubicBezTo>
                <a:lnTo>
                  <a:pt x="11304" y="5302"/>
                </a:lnTo>
                <a:cubicBezTo>
                  <a:pt x="11821" y="5647"/>
                  <a:pt x="12447" y="5831"/>
                  <a:pt x="13070" y="5831"/>
                </a:cubicBezTo>
                <a:cubicBezTo>
                  <a:pt x="13822" y="5831"/>
                  <a:pt x="14571" y="5564"/>
                  <a:pt x="15122" y="4989"/>
                </a:cubicBezTo>
                <a:cubicBezTo>
                  <a:pt x="15476" y="4619"/>
                  <a:pt x="15706" y="4178"/>
                  <a:pt x="15826" y="3709"/>
                </a:cubicBezTo>
                <a:lnTo>
                  <a:pt x="15826" y="3709"/>
                </a:lnTo>
                <a:cubicBezTo>
                  <a:pt x="16377" y="4012"/>
                  <a:pt x="16965" y="4208"/>
                  <a:pt x="17469" y="4253"/>
                </a:cubicBezTo>
                <a:cubicBezTo>
                  <a:pt x="17556" y="4259"/>
                  <a:pt x="17642" y="4262"/>
                  <a:pt x="17728" y="4262"/>
                </a:cubicBezTo>
                <a:cubicBezTo>
                  <a:pt x="18775" y="4262"/>
                  <a:pt x="19789" y="3810"/>
                  <a:pt x="20175" y="2781"/>
                </a:cubicBezTo>
                <a:cubicBezTo>
                  <a:pt x="20513" y="1885"/>
                  <a:pt x="20315" y="791"/>
                  <a:pt x="19419" y="314"/>
                </a:cubicBezTo>
                <a:cubicBezTo>
                  <a:pt x="19408" y="308"/>
                  <a:pt x="19397" y="306"/>
                  <a:pt x="19387" y="306"/>
                </a:cubicBezTo>
                <a:cubicBezTo>
                  <a:pt x="19326" y="306"/>
                  <a:pt x="19291" y="399"/>
                  <a:pt x="19360" y="433"/>
                </a:cubicBezTo>
                <a:cubicBezTo>
                  <a:pt x="20215" y="990"/>
                  <a:pt x="20275" y="2144"/>
                  <a:pt x="19777" y="2980"/>
                </a:cubicBezTo>
                <a:cubicBezTo>
                  <a:pt x="19364" y="3669"/>
                  <a:pt x="18573" y="3946"/>
                  <a:pt x="17795" y="3946"/>
                </a:cubicBezTo>
                <a:cubicBezTo>
                  <a:pt x="17562" y="3946"/>
                  <a:pt x="17331" y="3921"/>
                  <a:pt x="17111" y="3875"/>
                </a:cubicBezTo>
                <a:cubicBezTo>
                  <a:pt x="16741" y="3806"/>
                  <a:pt x="16307" y="3635"/>
                  <a:pt x="15889" y="3390"/>
                </a:cubicBezTo>
                <a:lnTo>
                  <a:pt x="15889" y="3390"/>
                </a:lnTo>
                <a:cubicBezTo>
                  <a:pt x="16073" y="2147"/>
                  <a:pt x="15532" y="779"/>
                  <a:pt x="14505" y="35"/>
                </a:cubicBezTo>
                <a:cubicBezTo>
                  <a:pt x="14475" y="15"/>
                  <a:pt x="14430" y="0"/>
                  <a:pt x="1438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17" name="Google Shape;1517;p18"/>
          <p:cNvGrpSpPr/>
          <p:nvPr/>
        </p:nvGrpSpPr>
        <p:grpSpPr>
          <a:xfrm>
            <a:off x="600600" y="519300"/>
            <a:ext cx="7942800" cy="494700"/>
            <a:chOff x="600600" y="519300"/>
            <a:chExt cx="7942800" cy="494700"/>
          </a:xfrm>
        </p:grpSpPr>
        <p:sp>
          <p:nvSpPr>
            <p:cNvPr id="1518" name="Google Shape;1518;p18"/>
            <p:cNvSpPr/>
            <p:nvPr/>
          </p:nvSpPr>
          <p:spPr>
            <a:xfrm>
              <a:off x="600600" y="519300"/>
              <a:ext cx="7942800" cy="494700"/>
            </a:xfrm>
            <a:prstGeom prst="rect">
              <a:avLst/>
            </a:prstGeom>
            <a:solidFill>
              <a:schemeClr val="accent4"/>
            </a:solidFill>
            <a:ln w="381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19" name="Google Shape;1519;p18"/>
            <p:cNvGrpSpPr/>
            <p:nvPr/>
          </p:nvGrpSpPr>
          <p:grpSpPr>
            <a:xfrm>
              <a:off x="7542569" y="681111"/>
              <a:ext cx="789243" cy="171052"/>
              <a:chOff x="733775" y="310686"/>
              <a:chExt cx="789243" cy="171052"/>
            </a:xfrm>
          </p:grpSpPr>
          <p:sp>
            <p:nvSpPr>
              <p:cNvPr id="1520" name="Google Shape;1520;p18"/>
              <p:cNvSpPr/>
              <p:nvPr/>
            </p:nvSpPr>
            <p:spPr>
              <a:xfrm>
                <a:off x="1364945" y="310686"/>
                <a:ext cx="158072" cy="171052"/>
              </a:xfrm>
              <a:prstGeom prst="rect">
                <a:avLst/>
              </a:prstGeom>
            </p:spPr>
            <p:txBody>
              <a:bodyPr>
                <a:prstTxWarp prst="textPlain">
                  <a:avLst/>
                </a:prstTxWarp>
              </a:bodyPr>
              <a:lstStyle/>
              <a:p>
                <a:pPr lvl="0" algn="ctr"/>
                <a:r>
                  <a:rPr b="0" i="0">
                    <a:ln>
                      <a:noFill/>
                    </a:ln>
                    <a:solidFill>
                      <a:schemeClr val="lt2"/>
                    </a:solidFill>
                    <a:latin typeface="Gaegu;300"/>
                  </a:rPr>
                  <a:t>x</a:t>
                </a:r>
              </a:p>
            </p:txBody>
          </p:sp>
          <p:sp>
            <p:nvSpPr>
              <p:cNvPr id="1521" name="Google Shape;1521;p18"/>
              <p:cNvSpPr/>
              <p:nvPr/>
            </p:nvSpPr>
            <p:spPr>
              <a:xfrm>
                <a:off x="733775" y="385383"/>
                <a:ext cx="155474" cy="21652"/>
              </a:xfrm>
              <a:prstGeom prst="rect">
                <a:avLst/>
              </a:prstGeom>
            </p:spPr>
            <p:txBody>
              <a:bodyPr>
                <a:prstTxWarp prst="textPlain">
                  <a:avLst/>
                </a:prstTxWarp>
              </a:bodyPr>
              <a:lstStyle/>
              <a:p>
                <a:pPr lvl="0" algn="ctr"/>
                <a:r>
                  <a:rPr b="0" i="0">
                    <a:ln>
                      <a:noFill/>
                    </a:ln>
                    <a:solidFill>
                      <a:schemeClr val="lt2"/>
                    </a:solidFill>
                    <a:latin typeface="Gaegu;300"/>
                  </a:rPr>
                  <a:t>-</a:t>
                </a:r>
              </a:p>
            </p:txBody>
          </p:sp>
          <p:grpSp>
            <p:nvGrpSpPr>
              <p:cNvPr id="1522" name="Google Shape;1522;p18"/>
              <p:cNvGrpSpPr/>
              <p:nvPr/>
            </p:nvGrpSpPr>
            <p:grpSpPr>
              <a:xfrm>
                <a:off x="1015525" y="313175"/>
                <a:ext cx="184510" cy="164017"/>
                <a:chOff x="7228702" y="774508"/>
                <a:chExt cx="285046" cy="253347"/>
              </a:xfrm>
            </p:grpSpPr>
            <p:grpSp>
              <p:nvGrpSpPr>
                <p:cNvPr id="1523" name="Google Shape;1523;p18"/>
                <p:cNvGrpSpPr/>
                <p:nvPr/>
              </p:nvGrpSpPr>
              <p:grpSpPr>
                <a:xfrm>
                  <a:off x="7313001" y="774508"/>
                  <a:ext cx="200747" cy="228523"/>
                  <a:chOff x="7313001" y="774508"/>
                  <a:chExt cx="200747" cy="228523"/>
                </a:xfrm>
              </p:grpSpPr>
              <p:sp>
                <p:nvSpPr>
                  <p:cNvPr id="1524" name="Google Shape;1524;p18"/>
                  <p:cNvSpPr/>
                  <p:nvPr/>
                </p:nvSpPr>
                <p:spPr>
                  <a:xfrm>
                    <a:off x="7315737" y="774508"/>
                    <a:ext cx="198011" cy="2285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360" h="9811" extrusionOk="0">
                        <a:moveTo>
                          <a:pt x="0" y="0"/>
                        </a:moveTo>
                        <a:lnTo>
                          <a:pt x="9360" y="0"/>
                        </a:lnTo>
                        <a:lnTo>
                          <a:pt x="9135" y="9811"/>
                        </a:lnTo>
                        <a:lnTo>
                          <a:pt x="57" y="9699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</p:sp>
              <p:sp>
                <p:nvSpPr>
                  <p:cNvPr id="1525" name="Google Shape;1525;p18"/>
                  <p:cNvSpPr/>
                  <p:nvPr/>
                </p:nvSpPr>
                <p:spPr>
                  <a:xfrm>
                    <a:off x="7313001" y="778289"/>
                    <a:ext cx="200743" cy="2172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930" h="32566" extrusionOk="0">
                        <a:moveTo>
                          <a:pt x="30399" y="659"/>
                        </a:moveTo>
                        <a:cubicBezTo>
                          <a:pt x="35696" y="659"/>
                          <a:pt x="40992" y="748"/>
                          <a:pt x="46287" y="1032"/>
                        </a:cubicBezTo>
                        <a:cubicBezTo>
                          <a:pt x="46271" y="11283"/>
                          <a:pt x="46004" y="21534"/>
                          <a:pt x="46114" y="31801"/>
                        </a:cubicBezTo>
                        <a:cubicBezTo>
                          <a:pt x="40818" y="31890"/>
                          <a:pt x="35523" y="31916"/>
                          <a:pt x="30230" y="31916"/>
                        </a:cubicBezTo>
                        <a:cubicBezTo>
                          <a:pt x="22733" y="31916"/>
                          <a:pt x="15238" y="31864"/>
                          <a:pt x="7744" y="31864"/>
                        </a:cubicBezTo>
                        <a:cubicBezTo>
                          <a:pt x="5560" y="31864"/>
                          <a:pt x="3376" y="31868"/>
                          <a:pt x="1192" y="31879"/>
                        </a:cubicBezTo>
                        <a:cubicBezTo>
                          <a:pt x="925" y="21566"/>
                          <a:pt x="706" y="11252"/>
                          <a:pt x="659" y="923"/>
                        </a:cubicBezTo>
                        <a:lnTo>
                          <a:pt x="659" y="923"/>
                        </a:lnTo>
                        <a:cubicBezTo>
                          <a:pt x="1402" y="926"/>
                          <a:pt x="2145" y="928"/>
                          <a:pt x="2887" y="928"/>
                        </a:cubicBezTo>
                        <a:cubicBezTo>
                          <a:pt x="12055" y="928"/>
                          <a:pt x="21228" y="659"/>
                          <a:pt x="30399" y="659"/>
                        </a:cubicBezTo>
                        <a:close/>
                        <a:moveTo>
                          <a:pt x="30451" y="1"/>
                        </a:moveTo>
                        <a:cubicBezTo>
                          <a:pt x="21100" y="1"/>
                          <a:pt x="11743" y="284"/>
                          <a:pt x="2391" y="284"/>
                        </a:cubicBezTo>
                        <a:cubicBezTo>
                          <a:pt x="1792" y="284"/>
                          <a:pt x="1194" y="282"/>
                          <a:pt x="596" y="280"/>
                        </a:cubicBezTo>
                        <a:cubicBezTo>
                          <a:pt x="535" y="195"/>
                          <a:pt x="431" y="152"/>
                          <a:pt x="327" y="152"/>
                        </a:cubicBezTo>
                        <a:cubicBezTo>
                          <a:pt x="164" y="152"/>
                          <a:pt x="0" y="257"/>
                          <a:pt x="0" y="468"/>
                        </a:cubicBezTo>
                        <a:cubicBezTo>
                          <a:pt x="47" y="10986"/>
                          <a:pt x="267" y="21487"/>
                          <a:pt x="533" y="31989"/>
                        </a:cubicBezTo>
                        <a:cubicBezTo>
                          <a:pt x="533" y="32005"/>
                          <a:pt x="533" y="32020"/>
                          <a:pt x="549" y="32020"/>
                        </a:cubicBezTo>
                        <a:cubicBezTo>
                          <a:pt x="424" y="32224"/>
                          <a:pt x="518" y="32538"/>
                          <a:pt x="800" y="32538"/>
                        </a:cubicBezTo>
                        <a:cubicBezTo>
                          <a:pt x="3274" y="32522"/>
                          <a:pt x="5749" y="32517"/>
                          <a:pt x="8223" y="32517"/>
                        </a:cubicBezTo>
                        <a:cubicBezTo>
                          <a:pt x="15481" y="32517"/>
                          <a:pt x="22739" y="32566"/>
                          <a:pt x="29996" y="32566"/>
                        </a:cubicBezTo>
                        <a:cubicBezTo>
                          <a:pt x="35390" y="32566"/>
                          <a:pt x="40783" y="32539"/>
                          <a:pt x="46177" y="32444"/>
                        </a:cubicBezTo>
                        <a:cubicBezTo>
                          <a:pt x="46365" y="32444"/>
                          <a:pt x="46459" y="32318"/>
                          <a:pt x="46490" y="32162"/>
                        </a:cubicBezTo>
                        <a:cubicBezTo>
                          <a:pt x="46631" y="32146"/>
                          <a:pt x="46773" y="32052"/>
                          <a:pt x="46757" y="31848"/>
                        </a:cubicBezTo>
                        <a:cubicBezTo>
                          <a:pt x="46663" y="21409"/>
                          <a:pt x="46929" y="10954"/>
                          <a:pt x="46929" y="515"/>
                        </a:cubicBezTo>
                        <a:cubicBezTo>
                          <a:pt x="46929" y="300"/>
                          <a:pt x="46765" y="193"/>
                          <a:pt x="46602" y="193"/>
                        </a:cubicBezTo>
                        <a:cubicBezTo>
                          <a:pt x="46479" y="193"/>
                          <a:pt x="46356" y="253"/>
                          <a:pt x="46302" y="374"/>
                        </a:cubicBezTo>
                        <a:cubicBezTo>
                          <a:pt x="41022" y="91"/>
                          <a:pt x="35737" y="1"/>
                          <a:pt x="30451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 w="9525" cap="flat" cmpd="sng">
                    <a:solidFill>
                      <a:schemeClr val="lt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526" name="Google Shape;1526;p18"/>
                <p:cNvGrpSpPr/>
                <p:nvPr/>
              </p:nvGrpSpPr>
              <p:grpSpPr>
                <a:xfrm>
                  <a:off x="7228702" y="809455"/>
                  <a:ext cx="200757" cy="218400"/>
                  <a:chOff x="7269477" y="781280"/>
                  <a:chExt cx="200757" cy="218400"/>
                </a:xfrm>
              </p:grpSpPr>
              <p:sp>
                <p:nvSpPr>
                  <p:cNvPr id="1527" name="Google Shape;1527;p18"/>
                  <p:cNvSpPr/>
                  <p:nvPr/>
                </p:nvSpPr>
                <p:spPr>
                  <a:xfrm>
                    <a:off x="7269477" y="781280"/>
                    <a:ext cx="200749" cy="2172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360" h="9811" extrusionOk="0">
                        <a:moveTo>
                          <a:pt x="0" y="0"/>
                        </a:moveTo>
                        <a:lnTo>
                          <a:pt x="9360" y="0"/>
                        </a:lnTo>
                        <a:lnTo>
                          <a:pt x="9135" y="9811"/>
                        </a:lnTo>
                        <a:lnTo>
                          <a:pt x="57" y="9699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</p:sp>
              <p:sp>
                <p:nvSpPr>
                  <p:cNvPr id="1528" name="Google Shape;1528;p18"/>
                  <p:cNvSpPr/>
                  <p:nvPr/>
                </p:nvSpPr>
                <p:spPr>
                  <a:xfrm>
                    <a:off x="7269491" y="782465"/>
                    <a:ext cx="200743" cy="2172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930" h="32566" extrusionOk="0">
                        <a:moveTo>
                          <a:pt x="30399" y="659"/>
                        </a:moveTo>
                        <a:cubicBezTo>
                          <a:pt x="35696" y="659"/>
                          <a:pt x="40992" y="748"/>
                          <a:pt x="46287" y="1032"/>
                        </a:cubicBezTo>
                        <a:cubicBezTo>
                          <a:pt x="46271" y="11283"/>
                          <a:pt x="46004" y="21534"/>
                          <a:pt x="46114" y="31801"/>
                        </a:cubicBezTo>
                        <a:cubicBezTo>
                          <a:pt x="40818" y="31890"/>
                          <a:pt x="35523" y="31916"/>
                          <a:pt x="30230" y="31916"/>
                        </a:cubicBezTo>
                        <a:cubicBezTo>
                          <a:pt x="22733" y="31916"/>
                          <a:pt x="15238" y="31864"/>
                          <a:pt x="7744" y="31864"/>
                        </a:cubicBezTo>
                        <a:cubicBezTo>
                          <a:pt x="5560" y="31864"/>
                          <a:pt x="3376" y="31868"/>
                          <a:pt x="1192" y="31879"/>
                        </a:cubicBezTo>
                        <a:cubicBezTo>
                          <a:pt x="925" y="21566"/>
                          <a:pt x="706" y="11252"/>
                          <a:pt x="659" y="923"/>
                        </a:cubicBezTo>
                        <a:lnTo>
                          <a:pt x="659" y="923"/>
                        </a:lnTo>
                        <a:cubicBezTo>
                          <a:pt x="1402" y="926"/>
                          <a:pt x="2145" y="928"/>
                          <a:pt x="2887" y="928"/>
                        </a:cubicBezTo>
                        <a:cubicBezTo>
                          <a:pt x="12055" y="928"/>
                          <a:pt x="21228" y="659"/>
                          <a:pt x="30399" y="659"/>
                        </a:cubicBezTo>
                        <a:close/>
                        <a:moveTo>
                          <a:pt x="30451" y="1"/>
                        </a:moveTo>
                        <a:cubicBezTo>
                          <a:pt x="21100" y="1"/>
                          <a:pt x="11743" y="284"/>
                          <a:pt x="2391" y="284"/>
                        </a:cubicBezTo>
                        <a:cubicBezTo>
                          <a:pt x="1792" y="284"/>
                          <a:pt x="1194" y="282"/>
                          <a:pt x="596" y="280"/>
                        </a:cubicBezTo>
                        <a:cubicBezTo>
                          <a:pt x="535" y="195"/>
                          <a:pt x="431" y="152"/>
                          <a:pt x="327" y="152"/>
                        </a:cubicBezTo>
                        <a:cubicBezTo>
                          <a:pt x="164" y="152"/>
                          <a:pt x="0" y="257"/>
                          <a:pt x="0" y="468"/>
                        </a:cubicBezTo>
                        <a:cubicBezTo>
                          <a:pt x="47" y="10986"/>
                          <a:pt x="267" y="21487"/>
                          <a:pt x="533" y="31989"/>
                        </a:cubicBezTo>
                        <a:cubicBezTo>
                          <a:pt x="533" y="32005"/>
                          <a:pt x="533" y="32020"/>
                          <a:pt x="549" y="32020"/>
                        </a:cubicBezTo>
                        <a:cubicBezTo>
                          <a:pt x="424" y="32224"/>
                          <a:pt x="518" y="32538"/>
                          <a:pt x="800" y="32538"/>
                        </a:cubicBezTo>
                        <a:cubicBezTo>
                          <a:pt x="3274" y="32522"/>
                          <a:pt x="5749" y="32517"/>
                          <a:pt x="8223" y="32517"/>
                        </a:cubicBezTo>
                        <a:cubicBezTo>
                          <a:pt x="15481" y="32517"/>
                          <a:pt x="22739" y="32566"/>
                          <a:pt x="29996" y="32566"/>
                        </a:cubicBezTo>
                        <a:cubicBezTo>
                          <a:pt x="35390" y="32566"/>
                          <a:pt x="40783" y="32539"/>
                          <a:pt x="46177" y="32444"/>
                        </a:cubicBezTo>
                        <a:cubicBezTo>
                          <a:pt x="46365" y="32444"/>
                          <a:pt x="46459" y="32318"/>
                          <a:pt x="46490" y="32162"/>
                        </a:cubicBezTo>
                        <a:cubicBezTo>
                          <a:pt x="46631" y="32146"/>
                          <a:pt x="46773" y="32052"/>
                          <a:pt x="46757" y="31848"/>
                        </a:cubicBezTo>
                        <a:cubicBezTo>
                          <a:pt x="46663" y="21409"/>
                          <a:pt x="46929" y="10954"/>
                          <a:pt x="46929" y="515"/>
                        </a:cubicBezTo>
                        <a:cubicBezTo>
                          <a:pt x="46929" y="300"/>
                          <a:pt x="46765" y="193"/>
                          <a:pt x="46602" y="193"/>
                        </a:cubicBezTo>
                        <a:cubicBezTo>
                          <a:pt x="46479" y="193"/>
                          <a:pt x="46356" y="253"/>
                          <a:pt x="46302" y="374"/>
                        </a:cubicBezTo>
                        <a:cubicBezTo>
                          <a:pt x="41022" y="91"/>
                          <a:pt x="35737" y="1"/>
                          <a:pt x="30451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 w="9525" cap="flat" cmpd="sng">
                    <a:solidFill>
                      <a:schemeClr val="lt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grpSp>
          <p:nvGrpSpPr>
            <p:cNvPr id="1529" name="Google Shape;1529;p18"/>
            <p:cNvGrpSpPr/>
            <p:nvPr/>
          </p:nvGrpSpPr>
          <p:grpSpPr>
            <a:xfrm>
              <a:off x="812189" y="664537"/>
              <a:ext cx="800559" cy="204209"/>
              <a:chOff x="747420" y="664537"/>
              <a:chExt cx="800559" cy="204209"/>
            </a:xfrm>
          </p:grpSpPr>
          <p:grpSp>
            <p:nvGrpSpPr>
              <p:cNvPr id="1530" name="Google Shape;1530;p18"/>
              <p:cNvGrpSpPr/>
              <p:nvPr/>
            </p:nvGrpSpPr>
            <p:grpSpPr>
              <a:xfrm>
                <a:off x="1339984" y="664537"/>
                <a:ext cx="207995" cy="204209"/>
                <a:chOff x="1541700" y="658850"/>
                <a:chExt cx="253838" cy="249218"/>
              </a:xfrm>
            </p:grpSpPr>
            <p:sp>
              <p:nvSpPr>
                <p:cNvPr id="1531" name="Google Shape;1531;p18"/>
                <p:cNvSpPr/>
                <p:nvPr/>
              </p:nvSpPr>
              <p:spPr>
                <a:xfrm>
                  <a:off x="1541700" y="658850"/>
                  <a:ext cx="253838" cy="2492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27" h="16128" extrusionOk="0">
                      <a:moveTo>
                        <a:pt x="6489" y="697"/>
                      </a:moveTo>
                      <a:cubicBezTo>
                        <a:pt x="6850" y="1277"/>
                        <a:pt x="7179" y="1857"/>
                        <a:pt x="7524" y="2437"/>
                      </a:cubicBezTo>
                      <a:cubicBezTo>
                        <a:pt x="7595" y="2553"/>
                        <a:pt x="7692" y="2598"/>
                        <a:pt x="7788" y="2598"/>
                      </a:cubicBezTo>
                      <a:cubicBezTo>
                        <a:pt x="7861" y="2598"/>
                        <a:pt x="7933" y="2572"/>
                        <a:pt x="7994" y="2531"/>
                      </a:cubicBezTo>
                      <a:lnTo>
                        <a:pt x="8088" y="2531"/>
                      </a:lnTo>
                      <a:cubicBezTo>
                        <a:pt x="8274" y="2499"/>
                        <a:pt x="8456" y="2485"/>
                        <a:pt x="8637" y="2485"/>
                      </a:cubicBezTo>
                      <a:cubicBezTo>
                        <a:pt x="9083" y="2485"/>
                        <a:pt x="9518" y="2574"/>
                        <a:pt x="9953" y="2719"/>
                      </a:cubicBezTo>
                      <a:cubicBezTo>
                        <a:pt x="9987" y="2730"/>
                        <a:pt x="10020" y="2741"/>
                        <a:pt x="10053" y="2741"/>
                      </a:cubicBezTo>
                      <a:cubicBezTo>
                        <a:pt x="10067" y="2741"/>
                        <a:pt x="10081" y="2739"/>
                        <a:pt x="10094" y="2735"/>
                      </a:cubicBezTo>
                      <a:cubicBezTo>
                        <a:pt x="10116" y="2738"/>
                        <a:pt x="10137" y="2740"/>
                        <a:pt x="10158" y="2740"/>
                      </a:cubicBezTo>
                      <a:cubicBezTo>
                        <a:pt x="10230" y="2740"/>
                        <a:pt x="10300" y="2717"/>
                        <a:pt x="10361" y="2656"/>
                      </a:cubicBezTo>
                      <a:cubicBezTo>
                        <a:pt x="10847" y="2186"/>
                        <a:pt x="11348" y="1747"/>
                        <a:pt x="11881" y="1340"/>
                      </a:cubicBezTo>
                      <a:cubicBezTo>
                        <a:pt x="12054" y="1434"/>
                        <a:pt x="12242" y="1528"/>
                        <a:pt x="12414" y="1638"/>
                      </a:cubicBezTo>
                      <a:cubicBezTo>
                        <a:pt x="12242" y="2249"/>
                        <a:pt x="12069" y="2845"/>
                        <a:pt x="11897" y="3456"/>
                      </a:cubicBezTo>
                      <a:cubicBezTo>
                        <a:pt x="11756" y="3581"/>
                        <a:pt x="11725" y="3848"/>
                        <a:pt x="11928" y="3973"/>
                      </a:cubicBezTo>
                      <a:cubicBezTo>
                        <a:pt x="12477" y="4334"/>
                        <a:pt x="12869" y="4820"/>
                        <a:pt x="13167" y="5399"/>
                      </a:cubicBezTo>
                      <a:cubicBezTo>
                        <a:pt x="13198" y="5431"/>
                        <a:pt x="13214" y="5462"/>
                        <a:pt x="13245" y="5494"/>
                      </a:cubicBezTo>
                      <a:cubicBezTo>
                        <a:pt x="13292" y="5572"/>
                        <a:pt x="13386" y="5635"/>
                        <a:pt x="13511" y="5635"/>
                      </a:cubicBezTo>
                      <a:cubicBezTo>
                        <a:pt x="14185" y="5635"/>
                        <a:pt x="14859" y="5650"/>
                        <a:pt x="15518" y="5697"/>
                      </a:cubicBezTo>
                      <a:cubicBezTo>
                        <a:pt x="15596" y="5901"/>
                        <a:pt x="15659" y="6089"/>
                        <a:pt x="15706" y="6293"/>
                      </a:cubicBezTo>
                      <a:cubicBezTo>
                        <a:pt x="15126" y="6653"/>
                        <a:pt x="14546" y="6983"/>
                        <a:pt x="13966" y="7343"/>
                      </a:cubicBezTo>
                      <a:cubicBezTo>
                        <a:pt x="13935" y="7359"/>
                        <a:pt x="13903" y="7374"/>
                        <a:pt x="13888" y="7406"/>
                      </a:cubicBezTo>
                      <a:cubicBezTo>
                        <a:pt x="13778" y="7469"/>
                        <a:pt x="13700" y="7594"/>
                        <a:pt x="13731" y="7766"/>
                      </a:cubicBezTo>
                      <a:cubicBezTo>
                        <a:pt x="13888" y="8393"/>
                        <a:pt x="13856" y="9005"/>
                        <a:pt x="13684" y="9632"/>
                      </a:cubicBezTo>
                      <a:cubicBezTo>
                        <a:pt x="13684" y="9663"/>
                        <a:pt x="13684" y="9694"/>
                        <a:pt x="13684" y="9726"/>
                      </a:cubicBezTo>
                      <a:cubicBezTo>
                        <a:pt x="13653" y="9835"/>
                        <a:pt x="13668" y="9945"/>
                        <a:pt x="13762" y="10039"/>
                      </a:cubicBezTo>
                      <a:cubicBezTo>
                        <a:pt x="14264" y="10494"/>
                        <a:pt x="14750" y="10980"/>
                        <a:pt x="15220" y="11465"/>
                      </a:cubicBezTo>
                      <a:cubicBezTo>
                        <a:pt x="15126" y="11669"/>
                        <a:pt x="15048" y="11842"/>
                        <a:pt x="14938" y="12030"/>
                      </a:cubicBezTo>
                      <a:cubicBezTo>
                        <a:pt x="14280" y="11904"/>
                        <a:pt x="13637" y="11748"/>
                        <a:pt x="12979" y="11622"/>
                      </a:cubicBezTo>
                      <a:cubicBezTo>
                        <a:pt x="12947" y="11614"/>
                        <a:pt x="12916" y="11610"/>
                        <a:pt x="12886" y="11610"/>
                      </a:cubicBezTo>
                      <a:cubicBezTo>
                        <a:pt x="12857" y="11610"/>
                        <a:pt x="12830" y="11614"/>
                        <a:pt x="12806" y="11622"/>
                      </a:cubicBezTo>
                      <a:cubicBezTo>
                        <a:pt x="12777" y="11615"/>
                        <a:pt x="12748" y="11611"/>
                        <a:pt x="12718" y="11611"/>
                      </a:cubicBezTo>
                      <a:cubicBezTo>
                        <a:pt x="12618" y="11611"/>
                        <a:pt x="12518" y="11655"/>
                        <a:pt x="12446" y="11763"/>
                      </a:cubicBezTo>
                      <a:cubicBezTo>
                        <a:pt x="12069" y="12281"/>
                        <a:pt x="11552" y="12672"/>
                        <a:pt x="10972" y="12939"/>
                      </a:cubicBezTo>
                      <a:cubicBezTo>
                        <a:pt x="10925" y="12970"/>
                        <a:pt x="10878" y="13002"/>
                        <a:pt x="10863" y="13033"/>
                      </a:cubicBezTo>
                      <a:cubicBezTo>
                        <a:pt x="10784" y="13080"/>
                        <a:pt x="10737" y="13158"/>
                        <a:pt x="10737" y="13268"/>
                      </a:cubicBezTo>
                      <a:cubicBezTo>
                        <a:pt x="10706" y="13942"/>
                        <a:pt x="10674" y="14616"/>
                        <a:pt x="10596" y="15274"/>
                      </a:cubicBezTo>
                      <a:cubicBezTo>
                        <a:pt x="10392" y="15337"/>
                        <a:pt x="10189" y="15384"/>
                        <a:pt x="9985" y="15431"/>
                      </a:cubicBezTo>
                      <a:cubicBezTo>
                        <a:pt x="9687" y="14882"/>
                        <a:pt x="9389" y="14334"/>
                        <a:pt x="9091" y="13785"/>
                      </a:cubicBezTo>
                      <a:cubicBezTo>
                        <a:pt x="9091" y="13616"/>
                        <a:pt x="8951" y="13434"/>
                        <a:pt x="8752" y="13434"/>
                      </a:cubicBezTo>
                      <a:cubicBezTo>
                        <a:pt x="8730" y="13434"/>
                        <a:pt x="8707" y="13436"/>
                        <a:pt x="8684" y="13440"/>
                      </a:cubicBezTo>
                      <a:cubicBezTo>
                        <a:pt x="8460" y="13484"/>
                        <a:pt x="8240" y="13505"/>
                        <a:pt x="8021" y="13505"/>
                      </a:cubicBezTo>
                      <a:cubicBezTo>
                        <a:pt x="7613" y="13505"/>
                        <a:pt x="7211" y="13432"/>
                        <a:pt x="6803" y="13299"/>
                      </a:cubicBezTo>
                      <a:cubicBezTo>
                        <a:pt x="6772" y="13284"/>
                        <a:pt x="6724" y="13284"/>
                        <a:pt x="6693" y="13284"/>
                      </a:cubicBezTo>
                      <a:cubicBezTo>
                        <a:pt x="6673" y="13280"/>
                        <a:pt x="6652" y="13278"/>
                        <a:pt x="6631" y="13278"/>
                      </a:cubicBezTo>
                      <a:cubicBezTo>
                        <a:pt x="6553" y="13278"/>
                        <a:pt x="6472" y="13304"/>
                        <a:pt x="6411" y="13378"/>
                      </a:cubicBezTo>
                      <a:cubicBezTo>
                        <a:pt x="5925" y="13848"/>
                        <a:pt x="5439" y="14303"/>
                        <a:pt x="4922" y="14741"/>
                      </a:cubicBezTo>
                      <a:cubicBezTo>
                        <a:pt x="4734" y="14663"/>
                        <a:pt x="4546" y="14553"/>
                        <a:pt x="4373" y="14444"/>
                      </a:cubicBezTo>
                      <a:cubicBezTo>
                        <a:pt x="4530" y="13801"/>
                        <a:pt x="4718" y="13143"/>
                        <a:pt x="4875" y="12500"/>
                      </a:cubicBezTo>
                      <a:cubicBezTo>
                        <a:pt x="4922" y="12312"/>
                        <a:pt x="4828" y="12186"/>
                        <a:pt x="4702" y="12124"/>
                      </a:cubicBezTo>
                      <a:cubicBezTo>
                        <a:pt x="4687" y="12092"/>
                        <a:pt x="4655" y="12077"/>
                        <a:pt x="4624" y="12061"/>
                      </a:cubicBezTo>
                      <a:cubicBezTo>
                        <a:pt x="4060" y="11716"/>
                        <a:pt x="3637" y="11262"/>
                        <a:pt x="3323" y="10697"/>
                      </a:cubicBezTo>
                      <a:cubicBezTo>
                        <a:pt x="3307" y="10666"/>
                        <a:pt x="3276" y="10635"/>
                        <a:pt x="3260" y="10619"/>
                      </a:cubicBezTo>
                      <a:cubicBezTo>
                        <a:pt x="3213" y="10525"/>
                        <a:pt x="3119" y="10462"/>
                        <a:pt x="2978" y="10462"/>
                      </a:cubicBezTo>
                      <a:cubicBezTo>
                        <a:pt x="2562" y="10482"/>
                        <a:pt x="2145" y="10495"/>
                        <a:pt x="1725" y="10495"/>
                      </a:cubicBezTo>
                      <a:cubicBezTo>
                        <a:pt x="1465" y="10495"/>
                        <a:pt x="1204" y="10490"/>
                        <a:pt x="941" y="10478"/>
                      </a:cubicBezTo>
                      <a:cubicBezTo>
                        <a:pt x="862" y="10290"/>
                        <a:pt x="800" y="10086"/>
                        <a:pt x="737" y="9898"/>
                      </a:cubicBezTo>
                      <a:cubicBezTo>
                        <a:pt x="1301" y="9522"/>
                        <a:pt x="1865" y="9161"/>
                        <a:pt x="2430" y="8785"/>
                      </a:cubicBezTo>
                      <a:cubicBezTo>
                        <a:pt x="2477" y="8754"/>
                        <a:pt x="2524" y="8707"/>
                        <a:pt x="2539" y="8660"/>
                      </a:cubicBezTo>
                      <a:cubicBezTo>
                        <a:pt x="2649" y="8581"/>
                        <a:pt x="2728" y="8456"/>
                        <a:pt x="2696" y="8299"/>
                      </a:cubicBezTo>
                      <a:cubicBezTo>
                        <a:pt x="2602" y="7672"/>
                        <a:pt x="2681" y="7045"/>
                        <a:pt x="2900" y="6450"/>
                      </a:cubicBezTo>
                      <a:cubicBezTo>
                        <a:pt x="2916" y="6387"/>
                        <a:pt x="2931" y="6340"/>
                        <a:pt x="2916" y="6293"/>
                      </a:cubicBezTo>
                      <a:cubicBezTo>
                        <a:pt x="2931" y="6215"/>
                        <a:pt x="2916" y="6121"/>
                        <a:pt x="2837" y="6042"/>
                      </a:cubicBezTo>
                      <a:cubicBezTo>
                        <a:pt x="2383" y="5541"/>
                        <a:pt x="1944" y="5039"/>
                        <a:pt x="1521" y="4522"/>
                      </a:cubicBezTo>
                      <a:cubicBezTo>
                        <a:pt x="1615" y="4334"/>
                        <a:pt x="1724" y="4161"/>
                        <a:pt x="1834" y="3973"/>
                      </a:cubicBezTo>
                      <a:cubicBezTo>
                        <a:pt x="2430" y="4146"/>
                        <a:pt x="3025" y="4334"/>
                        <a:pt x="3637" y="4506"/>
                      </a:cubicBezTo>
                      <a:cubicBezTo>
                        <a:pt x="3698" y="4575"/>
                        <a:pt x="3793" y="4618"/>
                        <a:pt x="3891" y="4618"/>
                      </a:cubicBezTo>
                      <a:cubicBezTo>
                        <a:pt x="3993" y="4618"/>
                        <a:pt x="4097" y="4571"/>
                        <a:pt x="4170" y="4459"/>
                      </a:cubicBezTo>
                      <a:cubicBezTo>
                        <a:pt x="4514" y="3926"/>
                        <a:pt x="5016" y="3534"/>
                        <a:pt x="5580" y="3236"/>
                      </a:cubicBezTo>
                      <a:cubicBezTo>
                        <a:pt x="5627" y="3205"/>
                        <a:pt x="5659" y="3189"/>
                        <a:pt x="5690" y="3158"/>
                      </a:cubicBezTo>
                      <a:cubicBezTo>
                        <a:pt x="5768" y="3111"/>
                        <a:pt x="5815" y="3017"/>
                        <a:pt x="5815" y="2892"/>
                      </a:cubicBezTo>
                      <a:cubicBezTo>
                        <a:pt x="5815" y="2218"/>
                        <a:pt x="5847" y="1559"/>
                        <a:pt x="5894" y="885"/>
                      </a:cubicBezTo>
                      <a:cubicBezTo>
                        <a:pt x="6098" y="807"/>
                        <a:pt x="6286" y="744"/>
                        <a:pt x="6489" y="697"/>
                      </a:cubicBezTo>
                      <a:close/>
                      <a:moveTo>
                        <a:pt x="6651" y="1"/>
                      </a:moveTo>
                      <a:cubicBezTo>
                        <a:pt x="6629" y="1"/>
                        <a:pt x="6607" y="3"/>
                        <a:pt x="6583" y="8"/>
                      </a:cubicBezTo>
                      <a:cubicBezTo>
                        <a:pt x="6223" y="86"/>
                        <a:pt x="5862" y="180"/>
                        <a:pt x="5518" y="321"/>
                      </a:cubicBezTo>
                      <a:cubicBezTo>
                        <a:pt x="5424" y="368"/>
                        <a:pt x="5345" y="431"/>
                        <a:pt x="5298" y="525"/>
                      </a:cubicBezTo>
                      <a:cubicBezTo>
                        <a:pt x="5298" y="525"/>
                        <a:pt x="5298" y="540"/>
                        <a:pt x="5298" y="540"/>
                      </a:cubicBezTo>
                      <a:cubicBezTo>
                        <a:pt x="5282" y="572"/>
                        <a:pt x="5267" y="619"/>
                        <a:pt x="5267" y="666"/>
                      </a:cubicBezTo>
                      <a:cubicBezTo>
                        <a:pt x="5204" y="1356"/>
                        <a:pt x="5173" y="2030"/>
                        <a:pt x="5173" y="2719"/>
                      </a:cubicBezTo>
                      <a:cubicBezTo>
                        <a:pt x="4640" y="3017"/>
                        <a:pt x="4170" y="3393"/>
                        <a:pt x="3809" y="3879"/>
                      </a:cubicBezTo>
                      <a:cubicBezTo>
                        <a:pt x="3166" y="3691"/>
                        <a:pt x="2524" y="3487"/>
                        <a:pt x="1881" y="3315"/>
                      </a:cubicBezTo>
                      <a:cubicBezTo>
                        <a:pt x="1881" y="3315"/>
                        <a:pt x="1865" y="3299"/>
                        <a:pt x="1865" y="3299"/>
                      </a:cubicBezTo>
                      <a:cubicBezTo>
                        <a:pt x="1813" y="3271"/>
                        <a:pt x="1761" y="3258"/>
                        <a:pt x="1711" y="3258"/>
                      </a:cubicBezTo>
                      <a:cubicBezTo>
                        <a:pt x="1595" y="3258"/>
                        <a:pt x="1488" y="3326"/>
                        <a:pt x="1411" y="3425"/>
                      </a:cubicBezTo>
                      <a:cubicBezTo>
                        <a:pt x="1207" y="3722"/>
                        <a:pt x="1019" y="4036"/>
                        <a:pt x="862" y="4381"/>
                      </a:cubicBezTo>
                      <a:cubicBezTo>
                        <a:pt x="815" y="4475"/>
                        <a:pt x="815" y="4569"/>
                        <a:pt x="847" y="4663"/>
                      </a:cubicBezTo>
                      <a:cubicBezTo>
                        <a:pt x="862" y="4710"/>
                        <a:pt x="878" y="4757"/>
                        <a:pt x="909" y="4804"/>
                      </a:cubicBezTo>
                      <a:cubicBezTo>
                        <a:pt x="1333" y="5337"/>
                        <a:pt x="1787" y="5854"/>
                        <a:pt x="2242" y="6356"/>
                      </a:cubicBezTo>
                      <a:cubicBezTo>
                        <a:pt x="2038" y="6983"/>
                        <a:pt x="1959" y="7610"/>
                        <a:pt x="2038" y="8252"/>
                      </a:cubicBezTo>
                      <a:cubicBezTo>
                        <a:pt x="1442" y="8660"/>
                        <a:pt x="831" y="9052"/>
                        <a:pt x="235" y="9443"/>
                      </a:cubicBezTo>
                      <a:cubicBezTo>
                        <a:pt x="94" y="9506"/>
                        <a:pt x="0" y="9647"/>
                        <a:pt x="47" y="9820"/>
                      </a:cubicBezTo>
                      <a:cubicBezTo>
                        <a:pt x="141" y="10212"/>
                        <a:pt x="267" y="10588"/>
                        <a:pt x="439" y="10948"/>
                      </a:cubicBezTo>
                      <a:cubicBezTo>
                        <a:pt x="470" y="11011"/>
                        <a:pt x="517" y="11058"/>
                        <a:pt x="596" y="11089"/>
                      </a:cubicBezTo>
                      <a:cubicBezTo>
                        <a:pt x="643" y="11105"/>
                        <a:pt x="690" y="11121"/>
                        <a:pt x="753" y="11121"/>
                      </a:cubicBezTo>
                      <a:cubicBezTo>
                        <a:pt x="1097" y="11136"/>
                        <a:pt x="1442" y="11144"/>
                        <a:pt x="1787" y="11144"/>
                      </a:cubicBezTo>
                      <a:cubicBezTo>
                        <a:pt x="2132" y="11144"/>
                        <a:pt x="2477" y="11136"/>
                        <a:pt x="2822" y="11121"/>
                      </a:cubicBezTo>
                      <a:cubicBezTo>
                        <a:pt x="3166" y="11701"/>
                        <a:pt x="3621" y="12186"/>
                        <a:pt x="4185" y="12547"/>
                      </a:cubicBezTo>
                      <a:cubicBezTo>
                        <a:pt x="4028" y="13190"/>
                        <a:pt x="3840" y="13832"/>
                        <a:pt x="3684" y="14491"/>
                      </a:cubicBezTo>
                      <a:cubicBezTo>
                        <a:pt x="3684" y="14491"/>
                        <a:pt x="3684" y="14491"/>
                        <a:pt x="3684" y="14506"/>
                      </a:cubicBezTo>
                      <a:cubicBezTo>
                        <a:pt x="3652" y="14632"/>
                        <a:pt x="3684" y="14773"/>
                        <a:pt x="3825" y="14882"/>
                      </a:cubicBezTo>
                      <a:cubicBezTo>
                        <a:pt x="4123" y="15086"/>
                        <a:pt x="4452" y="15259"/>
                        <a:pt x="4797" y="15400"/>
                      </a:cubicBezTo>
                      <a:cubicBezTo>
                        <a:pt x="4840" y="15426"/>
                        <a:pt x="4892" y="15437"/>
                        <a:pt x="4944" y="15437"/>
                      </a:cubicBezTo>
                      <a:cubicBezTo>
                        <a:pt x="4986" y="15437"/>
                        <a:pt x="5028" y="15429"/>
                        <a:pt x="5063" y="15415"/>
                      </a:cubicBezTo>
                      <a:cubicBezTo>
                        <a:pt x="5126" y="15415"/>
                        <a:pt x="5173" y="15384"/>
                        <a:pt x="5220" y="15353"/>
                      </a:cubicBezTo>
                      <a:cubicBezTo>
                        <a:pt x="5753" y="14914"/>
                        <a:pt x="6254" y="14444"/>
                        <a:pt x="6740" y="13958"/>
                      </a:cubicBezTo>
                      <a:cubicBezTo>
                        <a:pt x="7154" y="14081"/>
                        <a:pt x="7575" y="14148"/>
                        <a:pt x="8005" y="14148"/>
                      </a:cubicBezTo>
                      <a:cubicBezTo>
                        <a:pt x="8178" y="14148"/>
                        <a:pt x="8352" y="14137"/>
                        <a:pt x="8527" y="14114"/>
                      </a:cubicBezTo>
                      <a:cubicBezTo>
                        <a:pt x="8841" y="14710"/>
                        <a:pt x="9154" y="15290"/>
                        <a:pt x="9483" y="15870"/>
                      </a:cubicBezTo>
                      <a:cubicBezTo>
                        <a:pt x="9483" y="15886"/>
                        <a:pt x="9483" y="15886"/>
                        <a:pt x="9483" y="15886"/>
                      </a:cubicBezTo>
                      <a:cubicBezTo>
                        <a:pt x="9537" y="16047"/>
                        <a:pt x="9671" y="16127"/>
                        <a:pt x="9817" y="16127"/>
                      </a:cubicBezTo>
                      <a:cubicBezTo>
                        <a:pt x="9841" y="16127"/>
                        <a:pt x="9866" y="16125"/>
                        <a:pt x="9891" y="16121"/>
                      </a:cubicBezTo>
                      <a:cubicBezTo>
                        <a:pt x="10251" y="16058"/>
                        <a:pt x="10612" y="15964"/>
                        <a:pt x="10957" y="15839"/>
                      </a:cubicBezTo>
                      <a:cubicBezTo>
                        <a:pt x="11051" y="15807"/>
                        <a:pt x="11113" y="15745"/>
                        <a:pt x="11145" y="15666"/>
                      </a:cubicBezTo>
                      <a:cubicBezTo>
                        <a:pt x="11192" y="15619"/>
                        <a:pt x="11207" y="15572"/>
                        <a:pt x="11223" y="15509"/>
                      </a:cubicBezTo>
                      <a:cubicBezTo>
                        <a:pt x="11301" y="14820"/>
                        <a:pt x="11348" y="14146"/>
                        <a:pt x="11380" y="13456"/>
                      </a:cubicBezTo>
                      <a:cubicBezTo>
                        <a:pt x="11960" y="13174"/>
                        <a:pt x="12461" y="12766"/>
                        <a:pt x="12869" y="12265"/>
                      </a:cubicBezTo>
                      <a:cubicBezTo>
                        <a:pt x="13574" y="12406"/>
                        <a:pt x="14280" y="12563"/>
                        <a:pt x="14985" y="12704"/>
                      </a:cubicBezTo>
                      <a:cubicBezTo>
                        <a:pt x="15029" y="12718"/>
                        <a:pt x="15075" y="12727"/>
                        <a:pt x="15120" y="12727"/>
                      </a:cubicBezTo>
                      <a:cubicBezTo>
                        <a:pt x="15220" y="12727"/>
                        <a:pt x="15317" y="12686"/>
                        <a:pt x="15392" y="12578"/>
                      </a:cubicBezTo>
                      <a:cubicBezTo>
                        <a:pt x="15596" y="12233"/>
                        <a:pt x="15769" y="11873"/>
                        <a:pt x="15910" y="11512"/>
                      </a:cubicBezTo>
                      <a:cubicBezTo>
                        <a:pt x="15925" y="11434"/>
                        <a:pt x="15925" y="11356"/>
                        <a:pt x="15894" y="11293"/>
                      </a:cubicBezTo>
                      <a:cubicBezTo>
                        <a:pt x="15878" y="11246"/>
                        <a:pt x="15847" y="11199"/>
                        <a:pt x="15816" y="11152"/>
                      </a:cubicBezTo>
                      <a:cubicBezTo>
                        <a:pt x="15345" y="10650"/>
                        <a:pt x="14859" y="10164"/>
                        <a:pt x="14342" y="9694"/>
                      </a:cubicBezTo>
                      <a:cubicBezTo>
                        <a:pt x="14499" y="9067"/>
                        <a:pt x="14530" y="8456"/>
                        <a:pt x="14421" y="7829"/>
                      </a:cubicBezTo>
                      <a:cubicBezTo>
                        <a:pt x="15016" y="7469"/>
                        <a:pt x="15627" y="7124"/>
                        <a:pt x="16223" y="6747"/>
                      </a:cubicBezTo>
                      <a:lnTo>
                        <a:pt x="16239" y="6747"/>
                      </a:lnTo>
                      <a:cubicBezTo>
                        <a:pt x="16349" y="6669"/>
                        <a:pt x="16427" y="6544"/>
                        <a:pt x="16396" y="6387"/>
                      </a:cubicBezTo>
                      <a:cubicBezTo>
                        <a:pt x="16333" y="6026"/>
                        <a:pt x="16223" y="5666"/>
                        <a:pt x="16082" y="5321"/>
                      </a:cubicBezTo>
                      <a:cubicBezTo>
                        <a:pt x="16035" y="5227"/>
                        <a:pt x="15972" y="5149"/>
                        <a:pt x="15878" y="5102"/>
                      </a:cubicBezTo>
                      <a:cubicBezTo>
                        <a:pt x="15847" y="5086"/>
                        <a:pt x="15800" y="5070"/>
                        <a:pt x="15737" y="5070"/>
                      </a:cubicBezTo>
                      <a:cubicBezTo>
                        <a:pt x="15048" y="5008"/>
                        <a:pt x="14374" y="4976"/>
                        <a:pt x="13684" y="4976"/>
                      </a:cubicBezTo>
                      <a:cubicBezTo>
                        <a:pt x="13386" y="4443"/>
                        <a:pt x="13010" y="3989"/>
                        <a:pt x="12524" y="3613"/>
                      </a:cubicBezTo>
                      <a:cubicBezTo>
                        <a:pt x="12712" y="2970"/>
                        <a:pt x="12900" y="2327"/>
                        <a:pt x="13073" y="1685"/>
                      </a:cubicBezTo>
                      <a:lnTo>
                        <a:pt x="13088" y="1685"/>
                      </a:lnTo>
                      <a:cubicBezTo>
                        <a:pt x="13182" y="1512"/>
                        <a:pt x="13120" y="1340"/>
                        <a:pt x="12979" y="1230"/>
                      </a:cubicBezTo>
                      <a:cubicBezTo>
                        <a:pt x="12681" y="1011"/>
                        <a:pt x="12352" y="823"/>
                        <a:pt x="12022" y="666"/>
                      </a:cubicBezTo>
                      <a:cubicBezTo>
                        <a:pt x="11971" y="649"/>
                        <a:pt x="11914" y="636"/>
                        <a:pt x="11859" y="636"/>
                      </a:cubicBezTo>
                      <a:cubicBezTo>
                        <a:pt x="11813" y="636"/>
                        <a:pt x="11767" y="645"/>
                        <a:pt x="11725" y="666"/>
                      </a:cubicBezTo>
                      <a:cubicBezTo>
                        <a:pt x="11678" y="666"/>
                        <a:pt x="11631" y="697"/>
                        <a:pt x="11584" y="729"/>
                      </a:cubicBezTo>
                      <a:cubicBezTo>
                        <a:pt x="11051" y="1152"/>
                        <a:pt x="10533" y="1591"/>
                        <a:pt x="10032" y="2061"/>
                      </a:cubicBezTo>
                      <a:cubicBezTo>
                        <a:pt x="9575" y="1912"/>
                        <a:pt x="9112" y="1836"/>
                        <a:pt x="8641" y="1836"/>
                      </a:cubicBezTo>
                      <a:cubicBezTo>
                        <a:pt x="8417" y="1836"/>
                        <a:pt x="8191" y="1853"/>
                        <a:pt x="7963" y="1888"/>
                      </a:cubicBezTo>
                      <a:cubicBezTo>
                        <a:pt x="7618" y="1324"/>
                        <a:pt x="7289" y="760"/>
                        <a:pt x="6944" y="196"/>
                      </a:cubicBezTo>
                      <a:cubicBezTo>
                        <a:pt x="6944" y="180"/>
                        <a:pt x="6944" y="180"/>
                        <a:pt x="6944" y="180"/>
                      </a:cubicBezTo>
                      <a:cubicBezTo>
                        <a:pt x="6877" y="73"/>
                        <a:pt x="6777" y="1"/>
                        <a:pt x="6651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32" name="Google Shape;1532;p18"/>
                <p:cNvSpPr/>
                <p:nvPr/>
              </p:nvSpPr>
              <p:spPr>
                <a:xfrm>
                  <a:off x="1610522" y="731473"/>
                  <a:ext cx="118892" cy="1009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94" h="6536" extrusionOk="0">
                      <a:moveTo>
                        <a:pt x="3911" y="632"/>
                      </a:moveTo>
                      <a:cubicBezTo>
                        <a:pt x="4113" y="632"/>
                        <a:pt x="4324" y="653"/>
                        <a:pt x="4543" y="699"/>
                      </a:cubicBezTo>
                      <a:cubicBezTo>
                        <a:pt x="4575" y="715"/>
                        <a:pt x="4590" y="715"/>
                        <a:pt x="4622" y="715"/>
                      </a:cubicBezTo>
                      <a:cubicBezTo>
                        <a:pt x="5923" y="1044"/>
                        <a:pt x="6910" y="2345"/>
                        <a:pt x="6659" y="3709"/>
                      </a:cubicBezTo>
                      <a:cubicBezTo>
                        <a:pt x="6424" y="5030"/>
                        <a:pt x="5141" y="5882"/>
                        <a:pt x="3857" y="5882"/>
                      </a:cubicBezTo>
                      <a:cubicBezTo>
                        <a:pt x="3603" y="5882"/>
                        <a:pt x="3348" y="5848"/>
                        <a:pt x="3101" y="5778"/>
                      </a:cubicBezTo>
                      <a:cubicBezTo>
                        <a:pt x="0" y="4856"/>
                        <a:pt x="1090" y="632"/>
                        <a:pt x="3911" y="632"/>
                      </a:cubicBezTo>
                      <a:close/>
                      <a:moveTo>
                        <a:pt x="3944" y="0"/>
                      </a:moveTo>
                      <a:cubicBezTo>
                        <a:pt x="2477" y="0"/>
                        <a:pt x="1085" y="880"/>
                        <a:pt x="640" y="2361"/>
                      </a:cubicBezTo>
                      <a:cubicBezTo>
                        <a:pt x="107" y="4132"/>
                        <a:pt x="1189" y="5888"/>
                        <a:pt x="2929" y="6405"/>
                      </a:cubicBezTo>
                      <a:cubicBezTo>
                        <a:pt x="3234" y="6493"/>
                        <a:pt x="3548" y="6535"/>
                        <a:pt x="3860" y="6535"/>
                      </a:cubicBezTo>
                      <a:cubicBezTo>
                        <a:pt x="5380" y="6535"/>
                        <a:pt x="6878" y="5541"/>
                        <a:pt x="7255" y="4007"/>
                      </a:cubicBezTo>
                      <a:cubicBezTo>
                        <a:pt x="7694" y="2267"/>
                        <a:pt x="6471" y="496"/>
                        <a:pt x="4778" y="73"/>
                      </a:cubicBezTo>
                      <a:lnTo>
                        <a:pt x="4669" y="73"/>
                      </a:lnTo>
                      <a:cubicBezTo>
                        <a:pt x="4428" y="24"/>
                        <a:pt x="4185" y="0"/>
                        <a:pt x="3944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533" name="Google Shape;1533;p18"/>
              <p:cNvSpPr/>
              <p:nvPr/>
            </p:nvSpPr>
            <p:spPr>
              <a:xfrm rot="-5400000">
                <a:off x="715100" y="702546"/>
                <a:ext cx="192827" cy="128187"/>
              </a:xfrm>
              <a:prstGeom prst="rect">
                <a:avLst/>
              </a:prstGeom>
            </p:spPr>
            <p:txBody>
              <a:bodyPr>
                <a:prstTxWarp prst="textPlain">
                  <a:avLst/>
                </a:prstTxWarp>
              </a:bodyPr>
              <a:lstStyle/>
              <a:p>
                <a:pPr lvl="0" algn="ctr"/>
                <a:r>
                  <a:rPr b="0" i="0">
                    <a:ln>
                      <a:noFill/>
                    </a:ln>
                    <a:solidFill>
                      <a:schemeClr val="lt2"/>
                    </a:solidFill>
                    <a:latin typeface="Gaegu;300"/>
                  </a:rPr>
                  <a:t>^</a:t>
                </a:r>
              </a:p>
            </p:txBody>
          </p:sp>
          <p:sp>
            <p:nvSpPr>
              <p:cNvPr id="1534" name="Google Shape;1534;p18"/>
              <p:cNvSpPr/>
              <p:nvPr/>
            </p:nvSpPr>
            <p:spPr>
              <a:xfrm rot="5400000" flipH="1">
                <a:off x="1011380" y="702546"/>
                <a:ext cx="192827" cy="128187"/>
              </a:xfrm>
              <a:prstGeom prst="rect">
                <a:avLst/>
              </a:prstGeom>
            </p:spPr>
            <p:txBody>
              <a:bodyPr>
                <a:prstTxWarp prst="textPlain">
                  <a:avLst/>
                </a:prstTxWarp>
              </a:bodyPr>
              <a:lstStyle/>
              <a:p>
                <a:pPr lvl="0" algn="ctr"/>
                <a:r>
                  <a:rPr b="0" i="0">
                    <a:ln>
                      <a:noFill/>
                    </a:ln>
                    <a:solidFill>
                      <a:schemeClr val="lt2"/>
                    </a:solidFill>
                    <a:latin typeface="Gaegu;300"/>
                  </a:rPr>
                  <a:t>^</a:t>
                </a:r>
              </a:p>
            </p:txBody>
          </p:sp>
        </p:grpSp>
      </p:grpSp>
      <p:sp>
        <p:nvSpPr>
          <p:cNvPr id="1535" name="Google Shape;1535;p1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36" name="Google Shape;1536;p18"/>
          <p:cNvSpPr/>
          <p:nvPr/>
        </p:nvSpPr>
        <p:spPr>
          <a:xfrm>
            <a:off x="600600" y="1014000"/>
            <a:ext cx="7942800" cy="3748500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7" name="Google Shape;1537;p18"/>
          <p:cNvSpPr txBox="1">
            <a:spLocks noGrp="1"/>
          </p:cNvSpPr>
          <p:nvPr>
            <p:ph type="subTitle" idx="1"/>
          </p:nvPr>
        </p:nvSpPr>
        <p:spPr>
          <a:xfrm>
            <a:off x="1125697" y="3127800"/>
            <a:ext cx="1874700" cy="46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aegu"/>
              <a:buNone/>
              <a:defRPr sz="2600" b="1">
                <a:solidFill>
                  <a:schemeClr val="accent3"/>
                </a:solidFill>
                <a:latin typeface="Gaegu"/>
                <a:ea typeface="Gaegu"/>
                <a:cs typeface="Gaegu"/>
                <a:sym typeface="Gaegu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aegu"/>
              <a:buNone/>
              <a:defRPr sz="2400" b="1">
                <a:latin typeface="Gaegu"/>
                <a:ea typeface="Gaegu"/>
                <a:cs typeface="Gaegu"/>
                <a:sym typeface="Gaegu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aegu"/>
              <a:buNone/>
              <a:defRPr sz="2400" b="1">
                <a:latin typeface="Gaegu"/>
                <a:ea typeface="Gaegu"/>
                <a:cs typeface="Gaegu"/>
                <a:sym typeface="Gaegu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aegu"/>
              <a:buNone/>
              <a:defRPr sz="2400" b="1">
                <a:latin typeface="Gaegu"/>
                <a:ea typeface="Gaegu"/>
                <a:cs typeface="Gaegu"/>
                <a:sym typeface="Gaegu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aegu"/>
              <a:buNone/>
              <a:defRPr sz="2400" b="1">
                <a:latin typeface="Gaegu"/>
                <a:ea typeface="Gaegu"/>
                <a:cs typeface="Gaegu"/>
                <a:sym typeface="Gaegu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aegu"/>
              <a:buNone/>
              <a:defRPr sz="2400" b="1">
                <a:latin typeface="Gaegu"/>
                <a:ea typeface="Gaegu"/>
                <a:cs typeface="Gaegu"/>
                <a:sym typeface="Gaegu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aegu"/>
              <a:buNone/>
              <a:defRPr sz="2400" b="1">
                <a:latin typeface="Gaegu"/>
                <a:ea typeface="Gaegu"/>
                <a:cs typeface="Gaegu"/>
                <a:sym typeface="Gaegu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aegu"/>
              <a:buNone/>
              <a:defRPr sz="2400" b="1">
                <a:latin typeface="Gaegu"/>
                <a:ea typeface="Gaegu"/>
                <a:cs typeface="Gaegu"/>
                <a:sym typeface="Gaegu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aegu"/>
              <a:buNone/>
              <a:defRPr sz="2400" b="1">
                <a:latin typeface="Gaegu"/>
                <a:ea typeface="Gaegu"/>
                <a:cs typeface="Gaegu"/>
                <a:sym typeface="Gaegu"/>
              </a:defRPr>
            </a:lvl9pPr>
          </a:lstStyle>
          <a:p>
            <a:endParaRPr/>
          </a:p>
        </p:txBody>
      </p:sp>
      <p:sp>
        <p:nvSpPr>
          <p:cNvPr id="1538" name="Google Shape;1538;p18"/>
          <p:cNvSpPr txBox="1">
            <a:spLocks noGrp="1"/>
          </p:cNvSpPr>
          <p:nvPr>
            <p:ph type="subTitle" idx="2"/>
          </p:nvPr>
        </p:nvSpPr>
        <p:spPr>
          <a:xfrm>
            <a:off x="1125700" y="3622875"/>
            <a:ext cx="18747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539" name="Google Shape;1539;p18"/>
          <p:cNvSpPr txBox="1">
            <a:spLocks noGrp="1"/>
          </p:cNvSpPr>
          <p:nvPr>
            <p:ph type="subTitle" idx="3"/>
          </p:nvPr>
        </p:nvSpPr>
        <p:spPr>
          <a:xfrm>
            <a:off x="3634647" y="3127800"/>
            <a:ext cx="1874700" cy="46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aegu"/>
              <a:buNone/>
              <a:defRPr sz="2600" b="1">
                <a:solidFill>
                  <a:schemeClr val="accent3"/>
                </a:solidFill>
                <a:latin typeface="Gaegu"/>
                <a:ea typeface="Gaegu"/>
                <a:cs typeface="Gaegu"/>
                <a:sym typeface="Gaegu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aegu"/>
              <a:buNone/>
              <a:defRPr sz="2400" b="1">
                <a:latin typeface="Gaegu"/>
                <a:ea typeface="Gaegu"/>
                <a:cs typeface="Gaegu"/>
                <a:sym typeface="Gaegu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aegu"/>
              <a:buNone/>
              <a:defRPr sz="2400" b="1">
                <a:latin typeface="Gaegu"/>
                <a:ea typeface="Gaegu"/>
                <a:cs typeface="Gaegu"/>
                <a:sym typeface="Gaegu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aegu"/>
              <a:buNone/>
              <a:defRPr sz="2400" b="1">
                <a:latin typeface="Gaegu"/>
                <a:ea typeface="Gaegu"/>
                <a:cs typeface="Gaegu"/>
                <a:sym typeface="Gaegu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aegu"/>
              <a:buNone/>
              <a:defRPr sz="2400" b="1">
                <a:latin typeface="Gaegu"/>
                <a:ea typeface="Gaegu"/>
                <a:cs typeface="Gaegu"/>
                <a:sym typeface="Gaegu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aegu"/>
              <a:buNone/>
              <a:defRPr sz="2400" b="1">
                <a:latin typeface="Gaegu"/>
                <a:ea typeface="Gaegu"/>
                <a:cs typeface="Gaegu"/>
                <a:sym typeface="Gaegu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aegu"/>
              <a:buNone/>
              <a:defRPr sz="2400" b="1">
                <a:latin typeface="Gaegu"/>
                <a:ea typeface="Gaegu"/>
                <a:cs typeface="Gaegu"/>
                <a:sym typeface="Gaegu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aegu"/>
              <a:buNone/>
              <a:defRPr sz="2400" b="1">
                <a:latin typeface="Gaegu"/>
                <a:ea typeface="Gaegu"/>
                <a:cs typeface="Gaegu"/>
                <a:sym typeface="Gaegu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aegu"/>
              <a:buNone/>
              <a:defRPr sz="2400" b="1">
                <a:latin typeface="Gaegu"/>
                <a:ea typeface="Gaegu"/>
                <a:cs typeface="Gaegu"/>
                <a:sym typeface="Gaegu"/>
              </a:defRPr>
            </a:lvl9pPr>
          </a:lstStyle>
          <a:p>
            <a:endParaRPr/>
          </a:p>
        </p:txBody>
      </p:sp>
      <p:sp>
        <p:nvSpPr>
          <p:cNvPr id="1540" name="Google Shape;1540;p18"/>
          <p:cNvSpPr txBox="1">
            <a:spLocks noGrp="1"/>
          </p:cNvSpPr>
          <p:nvPr>
            <p:ph type="subTitle" idx="4"/>
          </p:nvPr>
        </p:nvSpPr>
        <p:spPr>
          <a:xfrm>
            <a:off x="3634650" y="3622875"/>
            <a:ext cx="18747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541" name="Google Shape;1541;p18"/>
          <p:cNvSpPr txBox="1">
            <a:spLocks noGrp="1"/>
          </p:cNvSpPr>
          <p:nvPr>
            <p:ph type="subTitle" idx="5"/>
          </p:nvPr>
        </p:nvSpPr>
        <p:spPr>
          <a:xfrm>
            <a:off x="6143597" y="3127800"/>
            <a:ext cx="1874700" cy="46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aegu"/>
              <a:buNone/>
              <a:defRPr sz="2600" b="1">
                <a:solidFill>
                  <a:schemeClr val="accent3"/>
                </a:solidFill>
                <a:latin typeface="Gaegu"/>
                <a:ea typeface="Gaegu"/>
                <a:cs typeface="Gaegu"/>
                <a:sym typeface="Gaegu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aegu"/>
              <a:buNone/>
              <a:defRPr sz="2400" b="1">
                <a:latin typeface="Gaegu"/>
                <a:ea typeface="Gaegu"/>
                <a:cs typeface="Gaegu"/>
                <a:sym typeface="Gaegu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aegu"/>
              <a:buNone/>
              <a:defRPr sz="2400" b="1">
                <a:latin typeface="Gaegu"/>
                <a:ea typeface="Gaegu"/>
                <a:cs typeface="Gaegu"/>
                <a:sym typeface="Gaegu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aegu"/>
              <a:buNone/>
              <a:defRPr sz="2400" b="1">
                <a:latin typeface="Gaegu"/>
                <a:ea typeface="Gaegu"/>
                <a:cs typeface="Gaegu"/>
                <a:sym typeface="Gaegu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aegu"/>
              <a:buNone/>
              <a:defRPr sz="2400" b="1">
                <a:latin typeface="Gaegu"/>
                <a:ea typeface="Gaegu"/>
                <a:cs typeface="Gaegu"/>
                <a:sym typeface="Gaegu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aegu"/>
              <a:buNone/>
              <a:defRPr sz="2400" b="1">
                <a:latin typeface="Gaegu"/>
                <a:ea typeface="Gaegu"/>
                <a:cs typeface="Gaegu"/>
                <a:sym typeface="Gaegu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aegu"/>
              <a:buNone/>
              <a:defRPr sz="2400" b="1">
                <a:latin typeface="Gaegu"/>
                <a:ea typeface="Gaegu"/>
                <a:cs typeface="Gaegu"/>
                <a:sym typeface="Gaegu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aegu"/>
              <a:buNone/>
              <a:defRPr sz="2400" b="1">
                <a:latin typeface="Gaegu"/>
                <a:ea typeface="Gaegu"/>
                <a:cs typeface="Gaegu"/>
                <a:sym typeface="Gaegu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aegu"/>
              <a:buNone/>
              <a:defRPr sz="2400" b="1">
                <a:latin typeface="Gaegu"/>
                <a:ea typeface="Gaegu"/>
                <a:cs typeface="Gaegu"/>
                <a:sym typeface="Gaegu"/>
              </a:defRPr>
            </a:lvl9pPr>
          </a:lstStyle>
          <a:p>
            <a:endParaRPr/>
          </a:p>
        </p:txBody>
      </p:sp>
      <p:sp>
        <p:nvSpPr>
          <p:cNvPr id="1542" name="Google Shape;1542;p18"/>
          <p:cNvSpPr txBox="1">
            <a:spLocks noGrp="1"/>
          </p:cNvSpPr>
          <p:nvPr>
            <p:ph type="subTitle" idx="6"/>
          </p:nvPr>
        </p:nvSpPr>
        <p:spPr>
          <a:xfrm>
            <a:off x="6143600" y="3622875"/>
            <a:ext cx="18747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543" name="Google Shape;1543;p18"/>
          <p:cNvSpPr txBox="1">
            <a:spLocks noGrp="1"/>
          </p:cNvSpPr>
          <p:nvPr>
            <p:ph type="subTitle" idx="7"/>
          </p:nvPr>
        </p:nvSpPr>
        <p:spPr>
          <a:xfrm>
            <a:off x="1125697" y="1473436"/>
            <a:ext cx="1874700" cy="46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aegu"/>
              <a:buNone/>
              <a:defRPr sz="2600" b="1">
                <a:solidFill>
                  <a:schemeClr val="accent3"/>
                </a:solidFill>
                <a:latin typeface="Gaegu"/>
                <a:ea typeface="Gaegu"/>
                <a:cs typeface="Gaegu"/>
                <a:sym typeface="Gaegu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aegu"/>
              <a:buNone/>
              <a:defRPr sz="2400" b="1">
                <a:latin typeface="Gaegu"/>
                <a:ea typeface="Gaegu"/>
                <a:cs typeface="Gaegu"/>
                <a:sym typeface="Gaegu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aegu"/>
              <a:buNone/>
              <a:defRPr sz="2400" b="1">
                <a:latin typeface="Gaegu"/>
                <a:ea typeface="Gaegu"/>
                <a:cs typeface="Gaegu"/>
                <a:sym typeface="Gaegu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aegu"/>
              <a:buNone/>
              <a:defRPr sz="2400" b="1">
                <a:latin typeface="Gaegu"/>
                <a:ea typeface="Gaegu"/>
                <a:cs typeface="Gaegu"/>
                <a:sym typeface="Gaegu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aegu"/>
              <a:buNone/>
              <a:defRPr sz="2400" b="1">
                <a:latin typeface="Gaegu"/>
                <a:ea typeface="Gaegu"/>
                <a:cs typeface="Gaegu"/>
                <a:sym typeface="Gaegu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aegu"/>
              <a:buNone/>
              <a:defRPr sz="2400" b="1">
                <a:latin typeface="Gaegu"/>
                <a:ea typeface="Gaegu"/>
                <a:cs typeface="Gaegu"/>
                <a:sym typeface="Gaegu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aegu"/>
              <a:buNone/>
              <a:defRPr sz="2400" b="1">
                <a:latin typeface="Gaegu"/>
                <a:ea typeface="Gaegu"/>
                <a:cs typeface="Gaegu"/>
                <a:sym typeface="Gaegu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aegu"/>
              <a:buNone/>
              <a:defRPr sz="2400" b="1">
                <a:latin typeface="Gaegu"/>
                <a:ea typeface="Gaegu"/>
                <a:cs typeface="Gaegu"/>
                <a:sym typeface="Gaegu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aegu"/>
              <a:buNone/>
              <a:defRPr sz="2400" b="1">
                <a:latin typeface="Gaegu"/>
                <a:ea typeface="Gaegu"/>
                <a:cs typeface="Gaegu"/>
                <a:sym typeface="Gaegu"/>
              </a:defRPr>
            </a:lvl9pPr>
          </a:lstStyle>
          <a:p>
            <a:endParaRPr/>
          </a:p>
        </p:txBody>
      </p:sp>
      <p:sp>
        <p:nvSpPr>
          <p:cNvPr id="1544" name="Google Shape;1544;p18"/>
          <p:cNvSpPr txBox="1">
            <a:spLocks noGrp="1"/>
          </p:cNvSpPr>
          <p:nvPr>
            <p:ph type="subTitle" idx="8"/>
          </p:nvPr>
        </p:nvSpPr>
        <p:spPr>
          <a:xfrm>
            <a:off x="1125700" y="1963328"/>
            <a:ext cx="18747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545" name="Google Shape;1545;p18"/>
          <p:cNvSpPr txBox="1">
            <a:spLocks noGrp="1"/>
          </p:cNvSpPr>
          <p:nvPr>
            <p:ph type="subTitle" idx="9"/>
          </p:nvPr>
        </p:nvSpPr>
        <p:spPr>
          <a:xfrm>
            <a:off x="3634647" y="1473425"/>
            <a:ext cx="1874700" cy="46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aegu"/>
              <a:buNone/>
              <a:defRPr sz="2600" b="1">
                <a:solidFill>
                  <a:schemeClr val="accent3"/>
                </a:solidFill>
                <a:latin typeface="Gaegu"/>
                <a:ea typeface="Gaegu"/>
                <a:cs typeface="Gaegu"/>
                <a:sym typeface="Gaegu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aegu"/>
              <a:buNone/>
              <a:defRPr sz="2400" b="1">
                <a:latin typeface="Gaegu"/>
                <a:ea typeface="Gaegu"/>
                <a:cs typeface="Gaegu"/>
                <a:sym typeface="Gaegu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aegu"/>
              <a:buNone/>
              <a:defRPr sz="2400" b="1">
                <a:latin typeface="Gaegu"/>
                <a:ea typeface="Gaegu"/>
                <a:cs typeface="Gaegu"/>
                <a:sym typeface="Gaegu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aegu"/>
              <a:buNone/>
              <a:defRPr sz="2400" b="1">
                <a:latin typeface="Gaegu"/>
                <a:ea typeface="Gaegu"/>
                <a:cs typeface="Gaegu"/>
                <a:sym typeface="Gaegu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aegu"/>
              <a:buNone/>
              <a:defRPr sz="2400" b="1">
                <a:latin typeface="Gaegu"/>
                <a:ea typeface="Gaegu"/>
                <a:cs typeface="Gaegu"/>
                <a:sym typeface="Gaegu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aegu"/>
              <a:buNone/>
              <a:defRPr sz="2400" b="1">
                <a:latin typeface="Gaegu"/>
                <a:ea typeface="Gaegu"/>
                <a:cs typeface="Gaegu"/>
                <a:sym typeface="Gaegu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aegu"/>
              <a:buNone/>
              <a:defRPr sz="2400" b="1">
                <a:latin typeface="Gaegu"/>
                <a:ea typeface="Gaegu"/>
                <a:cs typeface="Gaegu"/>
                <a:sym typeface="Gaegu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aegu"/>
              <a:buNone/>
              <a:defRPr sz="2400" b="1">
                <a:latin typeface="Gaegu"/>
                <a:ea typeface="Gaegu"/>
                <a:cs typeface="Gaegu"/>
                <a:sym typeface="Gaegu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aegu"/>
              <a:buNone/>
              <a:defRPr sz="2400" b="1">
                <a:latin typeface="Gaegu"/>
                <a:ea typeface="Gaegu"/>
                <a:cs typeface="Gaegu"/>
                <a:sym typeface="Gaegu"/>
              </a:defRPr>
            </a:lvl9pPr>
          </a:lstStyle>
          <a:p>
            <a:endParaRPr/>
          </a:p>
        </p:txBody>
      </p:sp>
      <p:sp>
        <p:nvSpPr>
          <p:cNvPr id="1546" name="Google Shape;1546;p18"/>
          <p:cNvSpPr txBox="1">
            <a:spLocks noGrp="1"/>
          </p:cNvSpPr>
          <p:nvPr>
            <p:ph type="subTitle" idx="13"/>
          </p:nvPr>
        </p:nvSpPr>
        <p:spPr>
          <a:xfrm>
            <a:off x="3634650" y="1970025"/>
            <a:ext cx="18747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547" name="Google Shape;1547;p18"/>
          <p:cNvSpPr txBox="1">
            <a:spLocks noGrp="1"/>
          </p:cNvSpPr>
          <p:nvPr>
            <p:ph type="subTitle" idx="14"/>
          </p:nvPr>
        </p:nvSpPr>
        <p:spPr>
          <a:xfrm>
            <a:off x="6143597" y="1473425"/>
            <a:ext cx="1874700" cy="46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aegu"/>
              <a:buNone/>
              <a:defRPr sz="2600" b="1">
                <a:solidFill>
                  <a:schemeClr val="accent3"/>
                </a:solidFill>
                <a:latin typeface="Gaegu"/>
                <a:ea typeface="Gaegu"/>
                <a:cs typeface="Gaegu"/>
                <a:sym typeface="Gaegu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aegu"/>
              <a:buNone/>
              <a:defRPr sz="2400" b="1">
                <a:latin typeface="Gaegu"/>
                <a:ea typeface="Gaegu"/>
                <a:cs typeface="Gaegu"/>
                <a:sym typeface="Gaegu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aegu"/>
              <a:buNone/>
              <a:defRPr sz="2400" b="1">
                <a:latin typeface="Gaegu"/>
                <a:ea typeface="Gaegu"/>
                <a:cs typeface="Gaegu"/>
                <a:sym typeface="Gaegu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aegu"/>
              <a:buNone/>
              <a:defRPr sz="2400" b="1">
                <a:latin typeface="Gaegu"/>
                <a:ea typeface="Gaegu"/>
                <a:cs typeface="Gaegu"/>
                <a:sym typeface="Gaegu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aegu"/>
              <a:buNone/>
              <a:defRPr sz="2400" b="1">
                <a:latin typeface="Gaegu"/>
                <a:ea typeface="Gaegu"/>
                <a:cs typeface="Gaegu"/>
                <a:sym typeface="Gaegu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aegu"/>
              <a:buNone/>
              <a:defRPr sz="2400" b="1">
                <a:latin typeface="Gaegu"/>
                <a:ea typeface="Gaegu"/>
                <a:cs typeface="Gaegu"/>
                <a:sym typeface="Gaegu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aegu"/>
              <a:buNone/>
              <a:defRPr sz="2400" b="1">
                <a:latin typeface="Gaegu"/>
                <a:ea typeface="Gaegu"/>
                <a:cs typeface="Gaegu"/>
                <a:sym typeface="Gaegu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aegu"/>
              <a:buNone/>
              <a:defRPr sz="2400" b="1">
                <a:latin typeface="Gaegu"/>
                <a:ea typeface="Gaegu"/>
                <a:cs typeface="Gaegu"/>
                <a:sym typeface="Gaegu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aegu"/>
              <a:buNone/>
              <a:defRPr sz="2400" b="1">
                <a:latin typeface="Gaegu"/>
                <a:ea typeface="Gaegu"/>
                <a:cs typeface="Gaegu"/>
                <a:sym typeface="Gaegu"/>
              </a:defRPr>
            </a:lvl9pPr>
          </a:lstStyle>
          <a:p>
            <a:endParaRPr/>
          </a:p>
        </p:txBody>
      </p:sp>
      <p:sp>
        <p:nvSpPr>
          <p:cNvPr id="1548" name="Google Shape;1548;p18"/>
          <p:cNvSpPr txBox="1">
            <a:spLocks noGrp="1"/>
          </p:cNvSpPr>
          <p:nvPr>
            <p:ph type="subTitle" idx="15"/>
          </p:nvPr>
        </p:nvSpPr>
        <p:spPr>
          <a:xfrm>
            <a:off x="6143600" y="1970025"/>
            <a:ext cx="18747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3">
  <p:cSld name="CUSTOM_12">
    <p:spTree>
      <p:nvGrpSpPr>
        <p:cNvPr id="1" name="Shape 2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7" name="Google Shape;2057;p24"/>
          <p:cNvGrpSpPr/>
          <p:nvPr/>
        </p:nvGrpSpPr>
        <p:grpSpPr>
          <a:xfrm>
            <a:off x="-23004" y="-1"/>
            <a:ext cx="9177565" cy="5143390"/>
            <a:chOff x="-23004" y="-1"/>
            <a:chExt cx="9177565" cy="5143390"/>
          </a:xfrm>
        </p:grpSpPr>
        <p:sp>
          <p:nvSpPr>
            <p:cNvPr id="2058" name="Google Shape;2058;p24"/>
            <p:cNvSpPr/>
            <p:nvPr/>
          </p:nvSpPr>
          <p:spPr>
            <a:xfrm>
              <a:off x="-22991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24"/>
            <p:cNvSpPr/>
            <p:nvPr/>
          </p:nvSpPr>
          <p:spPr>
            <a:xfrm>
              <a:off x="324596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24"/>
            <p:cNvSpPr/>
            <p:nvPr/>
          </p:nvSpPr>
          <p:spPr>
            <a:xfrm>
              <a:off x="650686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24"/>
            <p:cNvSpPr/>
            <p:nvPr/>
          </p:nvSpPr>
          <p:spPr>
            <a:xfrm>
              <a:off x="998608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24"/>
            <p:cNvSpPr/>
            <p:nvPr/>
          </p:nvSpPr>
          <p:spPr>
            <a:xfrm>
              <a:off x="1346531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24"/>
            <p:cNvSpPr/>
            <p:nvPr/>
          </p:nvSpPr>
          <p:spPr>
            <a:xfrm>
              <a:off x="1672285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24"/>
            <p:cNvSpPr/>
            <p:nvPr/>
          </p:nvSpPr>
          <p:spPr>
            <a:xfrm>
              <a:off x="2020208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24"/>
            <p:cNvSpPr/>
            <p:nvPr/>
          </p:nvSpPr>
          <p:spPr>
            <a:xfrm>
              <a:off x="2368130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24"/>
            <p:cNvSpPr/>
            <p:nvPr/>
          </p:nvSpPr>
          <p:spPr>
            <a:xfrm>
              <a:off x="2694152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24"/>
            <p:cNvSpPr/>
            <p:nvPr/>
          </p:nvSpPr>
          <p:spPr>
            <a:xfrm>
              <a:off x="3041740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24"/>
            <p:cNvSpPr/>
            <p:nvPr/>
          </p:nvSpPr>
          <p:spPr>
            <a:xfrm>
              <a:off x="3389662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2069;p24"/>
            <p:cNvSpPr/>
            <p:nvPr/>
          </p:nvSpPr>
          <p:spPr>
            <a:xfrm>
              <a:off x="3715752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24"/>
            <p:cNvSpPr/>
            <p:nvPr/>
          </p:nvSpPr>
          <p:spPr>
            <a:xfrm>
              <a:off x="4063339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24"/>
            <p:cNvSpPr/>
            <p:nvPr/>
          </p:nvSpPr>
          <p:spPr>
            <a:xfrm>
              <a:off x="4411262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24"/>
            <p:cNvSpPr/>
            <p:nvPr/>
          </p:nvSpPr>
          <p:spPr>
            <a:xfrm>
              <a:off x="-23004" y="176275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Google Shape;2073;p24"/>
            <p:cNvSpPr/>
            <p:nvPr/>
          </p:nvSpPr>
          <p:spPr>
            <a:xfrm>
              <a:off x="-23004" y="523862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Google Shape;2074;p24"/>
            <p:cNvSpPr/>
            <p:nvPr/>
          </p:nvSpPr>
          <p:spPr>
            <a:xfrm>
              <a:off x="-23004" y="849884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2075;p24"/>
            <p:cNvSpPr/>
            <p:nvPr/>
          </p:nvSpPr>
          <p:spPr>
            <a:xfrm>
              <a:off x="-23004" y="1197806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2076;p24"/>
            <p:cNvSpPr/>
            <p:nvPr/>
          </p:nvSpPr>
          <p:spPr>
            <a:xfrm>
              <a:off x="-23004" y="1554501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2077;p24"/>
            <p:cNvSpPr/>
            <p:nvPr/>
          </p:nvSpPr>
          <p:spPr>
            <a:xfrm>
              <a:off x="-23004" y="1880590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2078;p24"/>
            <p:cNvSpPr/>
            <p:nvPr/>
          </p:nvSpPr>
          <p:spPr>
            <a:xfrm>
              <a:off x="-23004" y="2228511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2079;p24"/>
            <p:cNvSpPr/>
            <p:nvPr/>
          </p:nvSpPr>
          <p:spPr>
            <a:xfrm>
              <a:off x="-23004" y="2576366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24"/>
            <p:cNvSpPr/>
            <p:nvPr/>
          </p:nvSpPr>
          <p:spPr>
            <a:xfrm>
              <a:off x="-23004" y="2902455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24"/>
            <p:cNvSpPr/>
            <p:nvPr/>
          </p:nvSpPr>
          <p:spPr>
            <a:xfrm>
              <a:off x="-23004" y="3250042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24"/>
            <p:cNvSpPr/>
            <p:nvPr/>
          </p:nvSpPr>
          <p:spPr>
            <a:xfrm>
              <a:off x="-23004" y="3597964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24"/>
            <p:cNvSpPr/>
            <p:nvPr/>
          </p:nvSpPr>
          <p:spPr>
            <a:xfrm>
              <a:off x="-23004" y="3924052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24"/>
            <p:cNvSpPr/>
            <p:nvPr/>
          </p:nvSpPr>
          <p:spPr>
            <a:xfrm>
              <a:off x="-23004" y="4271639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24"/>
            <p:cNvSpPr/>
            <p:nvPr/>
          </p:nvSpPr>
          <p:spPr>
            <a:xfrm>
              <a:off x="-23004" y="4619561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24"/>
            <p:cNvSpPr/>
            <p:nvPr/>
          </p:nvSpPr>
          <p:spPr>
            <a:xfrm>
              <a:off x="-23004" y="4945583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24"/>
            <p:cNvSpPr/>
            <p:nvPr/>
          </p:nvSpPr>
          <p:spPr>
            <a:xfrm>
              <a:off x="4732596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24"/>
            <p:cNvSpPr/>
            <p:nvPr/>
          </p:nvSpPr>
          <p:spPr>
            <a:xfrm>
              <a:off x="5058686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24"/>
            <p:cNvSpPr/>
            <p:nvPr/>
          </p:nvSpPr>
          <p:spPr>
            <a:xfrm>
              <a:off x="5406608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24"/>
            <p:cNvSpPr/>
            <p:nvPr/>
          </p:nvSpPr>
          <p:spPr>
            <a:xfrm>
              <a:off x="5754196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24"/>
            <p:cNvSpPr/>
            <p:nvPr/>
          </p:nvSpPr>
          <p:spPr>
            <a:xfrm>
              <a:off x="6080285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24"/>
            <p:cNvSpPr/>
            <p:nvPr/>
          </p:nvSpPr>
          <p:spPr>
            <a:xfrm>
              <a:off x="6428207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24"/>
            <p:cNvSpPr/>
            <p:nvPr/>
          </p:nvSpPr>
          <p:spPr>
            <a:xfrm>
              <a:off x="6775795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24"/>
            <p:cNvSpPr/>
            <p:nvPr/>
          </p:nvSpPr>
          <p:spPr>
            <a:xfrm>
              <a:off x="7101884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24"/>
            <p:cNvSpPr/>
            <p:nvPr/>
          </p:nvSpPr>
          <p:spPr>
            <a:xfrm>
              <a:off x="7449807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24"/>
            <p:cNvSpPr/>
            <p:nvPr/>
          </p:nvSpPr>
          <p:spPr>
            <a:xfrm>
              <a:off x="7797394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24"/>
            <p:cNvSpPr/>
            <p:nvPr/>
          </p:nvSpPr>
          <p:spPr>
            <a:xfrm>
              <a:off x="8123417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24"/>
            <p:cNvSpPr/>
            <p:nvPr/>
          </p:nvSpPr>
          <p:spPr>
            <a:xfrm>
              <a:off x="8471339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24"/>
            <p:cNvSpPr/>
            <p:nvPr/>
          </p:nvSpPr>
          <p:spPr>
            <a:xfrm>
              <a:off x="8828370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24"/>
            <p:cNvSpPr/>
            <p:nvPr/>
          </p:nvSpPr>
          <p:spPr>
            <a:xfrm>
              <a:off x="9154459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24"/>
            <p:cNvSpPr/>
            <p:nvPr/>
          </p:nvSpPr>
          <p:spPr>
            <a:xfrm>
              <a:off x="4732600" y="176275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24"/>
            <p:cNvSpPr/>
            <p:nvPr/>
          </p:nvSpPr>
          <p:spPr>
            <a:xfrm>
              <a:off x="4732600" y="523862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24"/>
            <p:cNvSpPr/>
            <p:nvPr/>
          </p:nvSpPr>
          <p:spPr>
            <a:xfrm>
              <a:off x="4732600" y="849884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24"/>
            <p:cNvSpPr/>
            <p:nvPr/>
          </p:nvSpPr>
          <p:spPr>
            <a:xfrm>
              <a:off x="4732600" y="1197806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24"/>
            <p:cNvSpPr/>
            <p:nvPr/>
          </p:nvSpPr>
          <p:spPr>
            <a:xfrm>
              <a:off x="4732600" y="1554501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24"/>
            <p:cNvSpPr/>
            <p:nvPr/>
          </p:nvSpPr>
          <p:spPr>
            <a:xfrm>
              <a:off x="4732600" y="1880590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24"/>
            <p:cNvSpPr/>
            <p:nvPr/>
          </p:nvSpPr>
          <p:spPr>
            <a:xfrm>
              <a:off x="4732600" y="2228511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24"/>
            <p:cNvSpPr/>
            <p:nvPr/>
          </p:nvSpPr>
          <p:spPr>
            <a:xfrm>
              <a:off x="4732600" y="2576366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24"/>
            <p:cNvSpPr/>
            <p:nvPr/>
          </p:nvSpPr>
          <p:spPr>
            <a:xfrm>
              <a:off x="4732600" y="2902455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24"/>
            <p:cNvSpPr/>
            <p:nvPr/>
          </p:nvSpPr>
          <p:spPr>
            <a:xfrm>
              <a:off x="4732600" y="3250042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24"/>
            <p:cNvSpPr/>
            <p:nvPr/>
          </p:nvSpPr>
          <p:spPr>
            <a:xfrm>
              <a:off x="4732600" y="3597964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24"/>
            <p:cNvSpPr/>
            <p:nvPr/>
          </p:nvSpPr>
          <p:spPr>
            <a:xfrm>
              <a:off x="4732600" y="3924052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24"/>
            <p:cNvSpPr/>
            <p:nvPr/>
          </p:nvSpPr>
          <p:spPr>
            <a:xfrm>
              <a:off x="4732600" y="4271639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24"/>
            <p:cNvSpPr/>
            <p:nvPr/>
          </p:nvSpPr>
          <p:spPr>
            <a:xfrm>
              <a:off x="4732600" y="4619561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24"/>
            <p:cNvSpPr/>
            <p:nvPr/>
          </p:nvSpPr>
          <p:spPr>
            <a:xfrm>
              <a:off x="4732600" y="4945583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16" name="Google Shape;2116;p24"/>
          <p:cNvSpPr/>
          <p:nvPr/>
        </p:nvSpPr>
        <p:spPr>
          <a:xfrm>
            <a:off x="600600" y="1014000"/>
            <a:ext cx="7942800" cy="3748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17" name="Google Shape;2117;p24"/>
          <p:cNvGrpSpPr/>
          <p:nvPr/>
        </p:nvGrpSpPr>
        <p:grpSpPr>
          <a:xfrm>
            <a:off x="7132404" y="3160102"/>
            <a:ext cx="1416114" cy="1573141"/>
            <a:chOff x="7393400" y="2351813"/>
            <a:chExt cx="1150003" cy="1277522"/>
          </a:xfrm>
        </p:grpSpPr>
        <p:sp>
          <p:nvSpPr>
            <p:cNvPr id="2118" name="Google Shape;2118;p24"/>
            <p:cNvSpPr/>
            <p:nvPr/>
          </p:nvSpPr>
          <p:spPr>
            <a:xfrm flipH="1">
              <a:off x="7488154" y="2439655"/>
              <a:ext cx="962609" cy="1189680"/>
            </a:xfrm>
            <a:custGeom>
              <a:avLst/>
              <a:gdLst/>
              <a:ahLst/>
              <a:cxnLst/>
              <a:rect l="l" t="t" r="r" b="b"/>
              <a:pathLst>
                <a:path w="26881" h="33222" extrusionOk="0">
                  <a:moveTo>
                    <a:pt x="9335" y="18405"/>
                  </a:moveTo>
                  <a:cubicBezTo>
                    <a:pt x="9327" y="18416"/>
                    <a:pt x="9319" y="18428"/>
                    <a:pt x="9312" y="18439"/>
                  </a:cubicBezTo>
                  <a:cubicBezTo>
                    <a:pt x="9319" y="18429"/>
                    <a:pt x="9327" y="18417"/>
                    <a:pt x="9335" y="18405"/>
                  </a:cubicBezTo>
                  <a:close/>
                  <a:moveTo>
                    <a:pt x="8914" y="18817"/>
                  </a:moveTo>
                  <a:lnTo>
                    <a:pt x="8914" y="18817"/>
                  </a:lnTo>
                  <a:cubicBezTo>
                    <a:pt x="8904" y="18836"/>
                    <a:pt x="8895" y="18854"/>
                    <a:pt x="8887" y="18871"/>
                  </a:cubicBezTo>
                  <a:lnTo>
                    <a:pt x="8887" y="18871"/>
                  </a:lnTo>
                  <a:lnTo>
                    <a:pt x="8914" y="18817"/>
                  </a:lnTo>
                  <a:close/>
                  <a:moveTo>
                    <a:pt x="7761" y="25656"/>
                  </a:moveTo>
                  <a:lnTo>
                    <a:pt x="7760" y="25661"/>
                  </a:lnTo>
                  <a:cubicBezTo>
                    <a:pt x="7760" y="25660"/>
                    <a:pt x="7761" y="25658"/>
                    <a:pt x="7761" y="25656"/>
                  </a:cubicBezTo>
                  <a:close/>
                  <a:moveTo>
                    <a:pt x="7641" y="25801"/>
                  </a:moveTo>
                  <a:lnTo>
                    <a:pt x="7641" y="25801"/>
                  </a:lnTo>
                  <a:cubicBezTo>
                    <a:pt x="7633" y="25805"/>
                    <a:pt x="7626" y="25810"/>
                    <a:pt x="7619" y="25814"/>
                  </a:cubicBezTo>
                  <a:lnTo>
                    <a:pt x="7619" y="25814"/>
                  </a:lnTo>
                  <a:cubicBezTo>
                    <a:pt x="7626" y="25811"/>
                    <a:pt x="7633" y="25807"/>
                    <a:pt x="7641" y="25801"/>
                  </a:cubicBezTo>
                  <a:close/>
                  <a:moveTo>
                    <a:pt x="2945" y="27653"/>
                  </a:moveTo>
                  <a:cubicBezTo>
                    <a:pt x="2938" y="27674"/>
                    <a:pt x="2932" y="27694"/>
                    <a:pt x="2925" y="27711"/>
                  </a:cubicBezTo>
                  <a:cubicBezTo>
                    <a:pt x="2934" y="27689"/>
                    <a:pt x="2941" y="27670"/>
                    <a:pt x="2945" y="27653"/>
                  </a:cubicBezTo>
                  <a:close/>
                  <a:moveTo>
                    <a:pt x="3400" y="31173"/>
                  </a:moveTo>
                  <a:cubicBezTo>
                    <a:pt x="3395" y="31179"/>
                    <a:pt x="3389" y="31186"/>
                    <a:pt x="3383" y="31192"/>
                  </a:cubicBezTo>
                  <a:cubicBezTo>
                    <a:pt x="3389" y="31186"/>
                    <a:pt x="3395" y="31180"/>
                    <a:pt x="3400" y="31173"/>
                  </a:cubicBezTo>
                  <a:close/>
                  <a:moveTo>
                    <a:pt x="2686" y="31829"/>
                  </a:moveTo>
                  <a:cubicBezTo>
                    <a:pt x="2666" y="31909"/>
                    <a:pt x="2587" y="31988"/>
                    <a:pt x="2468" y="32068"/>
                  </a:cubicBezTo>
                  <a:cubicBezTo>
                    <a:pt x="2507" y="31968"/>
                    <a:pt x="2587" y="31889"/>
                    <a:pt x="2686" y="31829"/>
                  </a:cubicBezTo>
                  <a:close/>
                  <a:moveTo>
                    <a:pt x="2249" y="31929"/>
                  </a:moveTo>
                  <a:cubicBezTo>
                    <a:pt x="2288" y="31968"/>
                    <a:pt x="2308" y="32048"/>
                    <a:pt x="2288" y="32147"/>
                  </a:cubicBezTo>
                  <a:cubicBezTo>
                    <a:pt x="2229" y="32187"/>
                    <a:pt x="2149" y="32227"/>
                    <a:pt x="2090" y="32247"/>
                  </a:cubicBezTo>
                  <a:cubicBezTo>
                    <a:pt x="2090" y="32207"/>
                    <a:pt x="2090" y="32187"/>
                    <a:pt x="2090" y="32147"/>
                  </a:cubicBezTo>
                  <a:cubicBezTo>
                    <a:pt x="2149" y="32088"/>
                    <a:pt x="2189" y="32008"/>
                    <a:pt x="2249" y="31929"/>
                  </a:cubicBezTo>
                  <a:close/>
                  <a:moveTo>
                    <a:pt x="25318" y="0"/>
                  </a:moveTo>
                  <a:cubicBezTo>
                    <a:pt x="25303" y="0"/>
                    <a:pt x="25289" y="5"/>
                    <a:pt x="25269" y="15"/>
                  </a:cubicBezTo>
                  <a:cubicBezTo>
                    <a:pt x="25265" y="11"/>
                    <a:pt x="25261" y="10"/>
                    <a:pt x="25257" y="10"/>
                  </a:cubicBezTo>
                  <a:cubicBezTo>
                    <a:pt x="25241" y="10"/>
                    <a:pt x="25225" y="39"/>
                    <a:pt x="25209" y="55"/>
                  </a:cubicBezTo>
                  <a:lnTo>
                    <a:pt x="25149" y="115"/>
                  </a:lnTo>
                  <a:cubicBezTo>
                    <a:pt x="25070" y="214"/>
                    <a:pt x="24990" y="333"/>
                    <a:pt x="24911" y="473"/>
                  </a:cubicBezTo>
                  <a:cubicBezTo>
                    <a:pt x="24897" y="478"/>
                    <a:pt x="24887" y="481"/>
                    <a:pt x="24880" y="481"/>
                  </a:cubicBezTo>
                  <a:cubicBezTo>
                    <a:pt x="24814" y="481"/>
                    <a:pt x="25002" y="254"/>
                    <a:pt x="24930" y="254"/>
                  </a:cubicBezTo>
                  <a:cubicBezTo>
                    <a:pt x="24791" y="532"/>
                    <a:pt x="24632" y="711"/>
                    <a:pt x="24274" y="1010"/>
                  </a:cubicBezTo>
                  <a:lnTo>
                    <a:pt x="24294" y="930"/>
                  </a:lnTo>
                  <a:lnTo>
                    <a:pt x="24294" y="930"/>
                  </a:lnTo>
                  <a:cubicBezTo>
                    <a:pt x="24035" y="1209"/>
                    <a:pt x="23936" y="1308"/>
                    <a:pt x="23796" y="1448"/>
                  </a:cubicBezTo>
                  <a:cubicBezTo>
                    <a:pt x="23657" y="1587"/>
                    <a:pt x="23518" y="1706"/>
                    <a:pt x="23379" y="1806"/>
                  </a:cubicBezTo>
                  <a:cubicBezTo>
                    <a:pt x="23100" y="2044"/>
                    <a:pt x="22821" y="2283"/>
                    <a:pt x="22423" y="2641"/>
                  </a:cubicBezTo>
                  <a:lnTo>
                    <a:pt x="22563" y="2681"/>
                  </a:lnTo>
                  <a:cubicBezTo>
                    <a:pt x="22404" y="2840"/>
                    <a:pt x="22344" y="2840"/>
                    <a:pt x="22244" y="2900"/>
                  </a:cubicBezTo>
                  <a:cubicBezTo>
                    <a:pt x="22237" y="2956"/>
                    <a:pt x="22247" y="2978"/>
                    <a:pt x="22268" y="2978"/>
                  </a:cubicBezTo>
                  <a:cubicBezTo>
                    <a:pt x="22344" y="2978"/>
                    <a:pt x="22566" y="2682"/>
                    <a:pt x="22650" y="2682"/>
                  </a:cubicBezTo>
                  <a:cubicBezTo>
                    <a:pt x="22673" y="2682"/>
                    <a:pt x="22686" y="2705"/>
                    <a:pt x="22682" y="2761"/>
                  </a:cubicBezTo>
                  <a:cubicBezTo>
                    <a:pt x="22291" y="2800"/>
                    <a:pt x="21593" y="3896"/>
                    <a:pt x="21248" y="3896"/>
                  </a:cubicBezTo>
                  <a:cubicBezTo>
                    <a:pt x="21241" y="3896"/>
                    <a:pt x="21236" y="3896"/>
                    <a:pt x="21230" y="3895"/>
                  </a:cubicBezTo>
                  <a:lnTo>
                    <a:pt x="21230" y="3895"/>
                  </a:lnTo>
                  <a:cubicBezTo>
                    <a:pt x="20991" y="4153"/>
                    <a:pt x="21389" y="3915"/>
                    <a:pt x="21150" y="4173"/>
                  </a:cubicBezTo>
                  <a:lnTo>
                    <a:pt x="21031" y="4193"/>
                  </a:lnTo>
                  <a:lnTo>
                    <a:pt x="21051" y="4333"/>
                  </a:lnTo>
                  <a:cubicBezTo>
                    <a:pt x="20922" y="4447"/>
                    <a:pt x="20814" y="4489"/>
                    <a:pt x="20741" y="4489"/>
                  </a:cubicBezTo>
                  <a:cubicBezTo>
                    <a:pt x="20712" y="4489"/>
                    <a:pt x="20689" y="4483"/>
                    <a:pt x="20673" y="4472"/>
                  </a:cubicBezTo>
                  <a:cubicBezTo>
                    <a:pt x="20712" y="4432"/>
                    <a:pt x="20772" y="4333"/>
                    <a:pt x="20812" y="4293"/>
                  </a:cubicBezTo>
                  <a:lnTo>
                    <a:pt x="20812" y="4293"/>
                  </a:lnTo>
                  <a:cubicBezTo>
                    <a:pt x="20553" y="4432"/>
                    <a:pt x="20295" y="4870"/>
                    <a:pt x="20195" y="4989"/>
                  </a:cubicBezTo>
                  <a:lnTo>
                    <a:pt x="20434" y="4790"/>
                  </a:lnTo>
                  <a:lnTo>
                    <a:pt x="20434" y="4790"/>
                  </a:lnTo>
                  <a:cubicBezTo>
                    <a:pt x="20135" y="5168"/>
                    <a:pt x="19777" y="5566"/>
                    <a:pt x="19419" y="5964"/>
                  </a:cubicBezTo>
                  <a:cubicBezTo>
                    <a:pt x="19081" y="6362"/>
                    <a:pt x="18743" y="6780"/>
                    <a:pt x="18504" y="7178"/>
                  </a:cubicBezTo>
                  <a:lnTo>
                    <a:pt x="18584" y="7178"/>
                  </a:lnTo>
                  <a:cubicBezTo>
                    <a:pt x="18205" y="7775"/>
                    <a:pt x="18166" y="7556"/>
                    <a:pt x="17708" y="8192"/>
                  </a:cubicBezTo>
                  <a:lnTo>
                    <a:pt x="17708" y="8153"/>
                  </a:lnTo>
                  <a:cubicBezTo>
                    <a:pt x="17648" y="8312"/>
                    <a:pt x="17549" y="8491"/>
                    <a:pt x="17410" y="8650"/>
                  </a:cubicBezTo>
                  <a:cubicBezTo>
                    <a:pt x="17422" y="8607"/>
                    <a:pt x="17414" y="8592"/>
                    <a:pt x="17394" y="8592"/>
                  </a:cubicBezTo>
                  <a:cubicBezTo>
                    <a:pt x="17345" y="8592"/>
                    <a:pt x="17221" y="8689"/>
                    <a:pt x="17174" y="8689"/>
                  </a:cubicBezTo>
                  <a:cubicBezTo>
                    <a:pt x="17152" y="8689"/>
                    <a:pt x="17146" y="8669"/>
                    <a:pt x="17171" y="8610"/>
                  </a:cubicBezTo>
                  <a:lnTo>
                    <a:pt x="17171" y="8610"/>
                  </a:lnTo>
                  <a:cubicBezTo>
                    <a:pt x="16773" y="9267"/>
                    <a:pt x="16992" y="8968"/>
                    <a:pt x="16833" y="9486"/>
                  </a:cubicBezTo>
                  <a:lnTo>
                    <a:pt x="16693" y="9525"/>
                  </a:lnTo>
                  <a:cubicBezTo>
                    <a:pt x="16634" y="9705"/>
                    <a:pt x="16673" y="9744"/>
                    <a:pt x="16435" y="10063"/>
                  </a:cubicBezTo>
                  <a:cubicBezTo>
                    <a:pt x="16479" y="9968"/>
                    <a:pt x="16467" y="9943"/>
                    <a:pt x="16435" y="9943"/>
                  </a:cubicBezTo>
                  <a:cubicBezTo>
                    <a:pt x="16401" y="9943"/>
                    <a:pt x="16346" y="9970"/>
                    <a:pt x="16311" y="9970"/>
                  </a:cubicBezTo>
                  <a:cubicBezTo>
                    <a:pt x="16274" y="9970"/>
                    <a:pt x="16260" y="9941"/>
                    <a:pt x="16315" y="9824"/>
                  </a:cubicBezTo>
                  <a:lnTo>
                    <a:pt x="16315" y="9824"/>
                  </a:lnTo>
                  <a:cubicBezTo>
                    <a:pt x="15619" y="10321"/>
                    <a:pt x="15718" y="10898"/>
                    <a:pt x="15221" y="10998"/>
                  </a:cubicBezTo>
                  <a:cubicBezTo>
                    <a:pt x="15217" y="11091"/>
                    <a:pt x="15239" y="11128"/>
                    <a:pt x="15275" y="11128"/>
                  </a:cubicBezTo>
                  <a:cubicBezTo>
                    <a:pt x="15398" y="11128"/>
                    <a:pt x="15690" y="10710"/>
                    <a:pt x="15709" y="10710"/>
                  </a:cubicBezTo>
                  <a:cubicBezTo>
                    <a:pt x="15712" y="10710"/>
                    <a:pt x="15709" y="10719"/>
                    <a:pt x="15699" y="10739"/>
                  </a:cubicBezTo>
                  <a:cubicBezTo>
                    <a:pt x="15713" y="10733"/>
                    <a:pt x="15725" y="10730"/>
                    <a:pt x="15735" y="10730"/>
                  </a:cubicBezTo>
                  <a:cubicBezTo>
                    <a:pt x="15842" y="10730"/>
                    <a:pt x="15644" y="11112"/>
                    <a:pt x="15480" y="11276"/>
                  </a:cubicBezTo>
                  <a:cubicBezTo>
                    <a:pt x="15321" y="11475"/>
                    <a:pt x="14942" y="11416"/>
                    <a:pt x="14525" y="11933"/>
                  </a:cubicBezTo>
                  <a:cubicBezTo>
                    <a:pt x="14564" y="11873"/>
                    <a:pt x="14564" y="11873"/>
                    <a:pt x="14604" y="11814"/>
                  </a:cubicBezTo>
                  <a:lnTo>
                    <a:pt x="14604" y="11814"/>
                  </a:lnTo>
                  <a:cubicBezTo>
                    <a:pt x="14385" y="11973"/>
                    <a:pt x="14365" y="12251"/>
                    <a:pt x="14087" y="12410"/>
                  </a:cubicBezTo>
                  <a:cubicBezTo>
                    <a:pt x="14107" y="12649"/>
                    <a:pt x="13848" y="12709"/>
                    <a:pt x="13968" y="12888"/>
                  </a:cubicBezTo>
                  <a:lnTo>
                    <a:pt x="14306" y="12391"/>
                  </a:lnTo>
                  <a:lnTo>
                    <a:pt x="14306" y="12391"/>
                  </a:lnTo>
                  <a:cubicBezTo>
                    <a:pt x="14147" y="12689"/>
                    <a:pt x="14127" y="13087"/>
                    <a:pt x="13689" y="13465"/>
                  </a:cubicBezTo>
                  <a:cubicBezTo>
                    <a:pt x="13689" y="13405"/>
                    <a:pt x="13749" y="13226"/>
                    <a:pt x="13789" y="13127"/>
                  </a:cubicBezTo>
                  <a:lnTo>
                    <a:pt x="13789" y="13127"/>
                  </a:lnTo>
                  <a:cubicBezTo>
                    <a:pt x="13649" y="13206"/>
                    <a:pt x="13629" y="13405"/>
                    <a:pt x="13470" y="13485"/>
                  </a:cubicBezTo>
                  <a:cubicBezTo>
                    <a:pt x="13351" y="13326"/>
                    <a:pt x="13888" y="12888"/>
                    <a:pt x="13987" y="12490"/>
                  </a:cubicBezTo>
                  <a:lnTo>
                    <a:pt x="13987" y="12490"/>
                  </a:lnTo>
                  <a:cubicBezTo>
                    <a:pt x="13846" y="12569"/>
                    <a:pt x="13741" y="12935"/>
                    <a:pt x="13674" y="12935"/>
                  </a:cubicBezTo>
                  <a:cubicBezTo>
                    <a:pt x="13657" y="12935"/>
                    <a:pt x="13642" y="12910"/>
                    <a:pt x="13629" y="12848"/>
                  </a:cubicBezTo>
                  <a:lnTo>
                    <a:pt x="13629" y="12848"/>
                  </a:lnTo>
                  <a:cubicBezTo>
                    <a:pt x="13689" y="13246"/>
                    <a:pt x="13192" y="13346"/>
                    <a:pt x="13092" y="13823"/>
                  </a:cubicBezTo>
                  <a:lnTo>
                    <a:pt x="13013" y="13724"/>
                  </a:lnTo>
                  <a:cubicBezTo>
                    <a:pt x="12993" y="13803"/>
                    <a:pt x="12933" y="13942"/>
                    <a:pt x="12853" y="14042"/>
                  </a:cubicBezTo>
                  <a:lnTo>
                    <a:pt x="12873" y="13763"/>
                  </a:lnTo>
                  <a:lnTo>
                    <a:pt x="12873" y="13763"/>
                  </a:lnTo>
                  <a:cubicBezTo>
                    <a:pt x="12754" y="14141"/>
                    <a:pt x="12356" y="14241"/>
                    <a:pt x="12197" y="14559"/>
                  </a:cubicBezTo>
                  <a:cubicBezTo>
                    <a:pt x="12360" y="14344"/>
                    <a:pt x="12432" y="14284"/>
                    <a:pt x="12472" y="14284"/>
                  </a:cubicBezTo>
                  <a:cubicBezTo>
                    <a:pt x="12521" y="14284"/>
                    <a:pt x="12519" y="14379"/>
                    <a:pt x="12584" y="14379"/>
                  </a:cubicBezTo>
                  <a:cubicBezTo>
                    <a:pt x="12605" y="14379"/>
                    <a:pt x="12634" y="14368"/>
                    <a:pt x="12674" y="14340"/>
                  </a:cubicBezTo>
                  <a:lnTo>
                    <a:pt x="12674" y="14340"/>
                  </a:lnTo>
                  <a:cubicBezTo>
                    <a:pt x="12256" y="15136"/>
                    <a:pt x="12097" y="14559"/>
                    <a:pt x="11560" y="15335"/>
                  </a:cubicBezTo>
                  <a:cubicBezTo>
                    <a:pt x="11629" y="15252"/>
                    <a:pt x="11766" y="15140"/>
                    <a:pt x="11816" y="15140"/>
                  </a:cubicBezTo>
                  <a:cubicBezTo>
                    <a:pt x="11838" y="15140"/>
                    <a:pt x="11843" y="15161"/>
                    <a:pt x="11819" y="15216"/>
                  </a:cubicBezTo>
                  <a:cubicBezTo>
                    <a:pt x="11699" y="15355"/>
                    <a:pt x="11500" y="15534"/>
                    <a:pt x="11381" y="15574"/>
                  </a:cubicBezTo>
                  <a:cubicBezTo>
                    <a:pt x="11241" y="15780"/>
                    <a:pt x="11227" y="15833"/>
                    <a:pt x="11259" y="15833"/>
                  </a:cubicBezTo>
                  <a:cubicBezTo>
                    <a:pt x="11293" y="15833"/>
                    <a:pt x="11384" y="15769"/>
                    <a:pt x="11428" y="15769"/>
                  </a:cubicBezTo>
                  <a:cubicBezTo>
                    <a:pt x="11453" y="15769"/>
                    <a:pt x="11463" y="15789"/>
                    <a:pt x="11441" y="15852"/>
                  </a:cubicBezTo>
                  <a:cubicBezTo>
                    <a:pt x="11182" y="15932"/>
                    <a:pt x="11282" y="16151"/>
                    <a:pt x="11142" y="16410"/>
                  </a:cubicBezTo>
                  <a:lnTo>
                    <a:pt x="11043" y="16330"/>
                  </a:lnTo>
                  <a:lnTo>
                    <a:pt x="11043" y="16330"/>
                  </a:lnTo>
                  <a:cubicBezTo>
                    <a:pt x="10526" y="16887"/>
                    <a:pt x="11142" y="16648"/>
                    <a:pt x="10645" y="17146"/>
                  </a:cubicBezTo>
                  <a:lnTo>
                    <a:pt x="10685" y="16807"/>
                  </a:lnTo>
                  <a:lnTo>
                    <a:pt x="10685" y="16807"/>
                  </a:lnTo>
                  <a:lnTo>
                    <a:pt x="10506" y="17106"/>
                  </a:lnTo>
                  <a:lnTo>
                    <a:pt x="10426" y="16967"/>
                  </a:lnTo>
                  <a:cubicBezTo>
                    <a:pt x="10287" y="17345"/>
                    <a:pt x="10187" y="17424"/>
                    <a:pt x="9929" y="17703"/>
                  </a:cubicBezTo>
                  <a:cubicBezTo>
                    <a:pt x="9934" y="17702"/>
                    <a:pt x="9939" y="17701"/>
                    <a:pt x="9945" y="17701"/>
                  </a:cubicBezTo>
                  <a:cubicBezTo>
                    <a:pt x="10051" y="17701"/>
                    <a:pt x="10079" y="17894"/>
                    <a:pt x="9889" y="18141"/>
                  </a:cubicBezTo>
                  <a:cubicBezTo>
                    <a:pt x="9848" y="18169"/>
                    <a:pt x="9823" y="18179"/>
                    <a:pt x="9807" y="18179"/>
                  </a:cubicBezTo>
                  <a:cubicBezTo>
                    <a:pt x="9778" y="18179"/>
                    <a:pt x="9778" y="18150"/>
                    <a:pt x="9766" y="18150"/>
                  </a:cubicBezTo>
                  <a:cubicBezTo>
                    <a:pt x="9751" y="18150"/>
                    <a:pt x="9721" y="18189"/>
                    <a:pt x="9610" y="18359"/>
                  </a:cubicBezTo>
                  <a:cubicBezTo>
                    <a:pt x="9610" y="18240"/>
                    <a:pt x="9590" y="18081"/>
                    <a:pt x="9809" y="17981"/>
                  </a:cubicBezTo>
                  <a:cubicBezTo>
                    <a:pt x="9789" y="17942"/>
                    <a:pt x="9809" y="17842"/>
                    <a:pt x="9789" y="17802"/>
                  </a:cubicBezTo>
                  <a:cubicBezTo>
                    <a:pt x="9587" y="17931"/>
                    <a:pt x="9435" y="18248"/>
                    <a:pt x="9335" y="18405"/>
                  </a:cubicBezTo>
                  <a:lnTo>
                    <a:pt x="9335" y="18405"/>
                  </a:lnTo>
                  <a:cubicBezTo>
                    <a:pt x="9367" y="18358"/>
                    <a:pt x="9399" y="18316"/>
                    <a:pt x="9431" y="18300"/>
                  </a:cubicBezTo>
                  <a:lnTo>
                    <a:pt x="9431" y="18300"/>
                  </a:lnTo>
                  <a:lnTo>
                    <a:pt x="9173" y="18956"/>
                  </a:lnTo>
                  <a:cubicBezTo>
                    <a:pt x="9151" y="18969"/>
                    <a:pt x="9136" y="18974"/>
                    <a:pt x="9124" y="18974"/>
                  </a:cubicBezTo>
                  <a:cubicBezTo>
                    <a:pt x="9082" y="18974"/>
                    <a:pt x="9097" y="18900"/>
                    <a:pt x="9113" y="18837"/>
                  </a:cubicBezTo>
                  <a:lnTo>
                    <a:pt x="9113" y="18837"/>
                  </a:lnTo>
                  <a:cubicBezTo>
                    <a:pt x="9033" y="18956"/>
                    <a:pt x="9033" y="19076"/>
                    <a:pt x="8914" y="19235"/>
                  </a:cubicBezTo>
                  <a:cubicBezTo>
                    <a:pt x="8877" y="19143"/>
                    <a:pt x="8789" y="19085"/>
                    <a:pt x="8887" y="18871"/>
                  </a:cubicBezTo>
                  <a:lnTo>
                    <a:pt x="8887" y="18871"/>
                  </a:lnTo>
                  <a:lnTo>
                    <a:pt x="8615" y="19414"/>
                  </a:lnTo>
                  <a:cubicBezTo>
                    <a:pt x="8567" y="19430"/>
                    <a:pt x="8397" y="19554"/>
                    <a:pt x="8349" y="19554"/>
                  </a:cubicBezTo>
                  <a:cubicBezTo>
                    <a:pt x="8338" y="19554"/>
                    <a:pt x="8333" y="19548"/>
                    <a:pt x="8337" y="19533"/>
                  </a:cubicBezTo>
                  <a:lnTo>
                    <a:pt x="8337" y="19533"/>
                  </a:lnTo>
                  <a:cubicBezTo>
                    <a:pt x="8078" y="19792"/>
                    <a:pt x="7979" y="20369"/>
                    <a:pt x="7621" y="20707"/>
                  </a:cubicBezTo>
                  <a:cubicBezTo>
                    <a:pt x="7621" y="20747"/>
                    <a:pt x="7601" y="20787"/>
                    <a:pt x="7561" y="20886"/>
                  </a:cubicBezTo>
                  <a:cubicBezTo>
                    <a:pt x="7282" y="21244"/>
                    <a:pt x="6944" y="21483"/>
                    <a:pt x="6745" y="22020"/>
                  </a:cubicBezTo>
                  <a:lnTo>
                    <a:pt x="6427" y="22160"/>
                  </a:lnTo>
                  <a:cubicBezTo>
                    <a:pt x="6363" y="22264"/>
                    <a:pt x="6372" y="22291"/>
                    <a:pt x="6408" y="22291"/>
                  </a:cubicBezTo>
                  <a:cubicBezTo>
                    <a:pt x="6446" y="22291"/>
                    <a:pt x="6512" y="22263"/>
                    <a:pt x="6558" y="22263"/>
                  </a:cubicBezTo>
                  <a:cubicBezTo>
                    <a:pt x="6620" y="22263"/>
                    <a:pt x="6644" y="22314"/>
                    <a:pt x="6506" y="22557"/>
                  </a:cubicBezTo>
                  <a:cubicBezTo>
                    <a:pt x="6413" y="22729"/>
                    <a:pt x="6356" y="22775"/>
                    <a:pt x="6313" y="22775"/>
                  </a:cubicBezTo>
                  <a:cubicBezTo>
                    <a:pt x="6263" y="22775"/>
                    <a:pt x="6231" y="22712"/>
                    <a:pt x="6183" y="22712"/>
                  </a:cubicBezTo>
                  <a:cubicBezTo>
                    <a:pt x="6167" y="22712"/>
                    <a:pt x="6149" y="22719"/>
                    <a:pt x="6128" y="22737"/>
                  </a:cubicBezTo>
                  <a:cubicBezTo>
                    <a:pt x="6069" y="22995"/>
                    <a:pt x="5969" y="23453"/>
                    <a:pt x="5591" y="23731"/>
                  </a:cubicBezTo>
                  <a:cubicBezTo>
                    <a:pt x="5651" y="23592"/>
                    <a:pt x="5731" y="23513"/>
                    <a:pt x="5810" y="23393"/>
                  </a:cubicBezTo>
                  <a:lnTo>
                    <a:pt x="5810" y="23393"/>
                  </a:lnTo>
                  <a:lnTo>
                    <a:pt x="5512" y="23612"/>
                  </a:lnTo>
                  <a:cubicBezTo>
                    <a:pt x="5587" y="23278"/>
                    <a:pt x="5744" y="23072"/>
                    <a:pt x="5673" y="23072"/>
                  </a:cubicBezTo>
                  <a:cubicBezTo>
                    <a:pt x="5651" y="23072"/>
                    <a:pt x="5607" y="23092"/>
                    <a:pt x="5532" y="23134"/>
                  </a:cubicBezTo>
                  <a:cubicBezTo>
                    <a:pt x="5810" y="23393"/>
                    <a:pt x="4795" y="24269"/>
                    <a:pt x="5054" y="24507"/>
                  </a:cubicBezTo>
                  <a:lnTo>
                    <a:pt x="4875" y="24666"/>
                  </a:lnTo>
                  <a:cubicBezTo>
                    <a:pt x="4915" y="24607"/>
                    <a:pt x="4895" y="24587"/>
                    <a:pt x="4935" y="24527"/>
                  </a:cubicBezTo>
                  <a:lnTo>
                    <a:pt x="4935" y="24527"/>
                  </a:lnTo>
                  <a:cubicBezTo>
                    <a:pt x="4537" y="24806"/>
                    <a:pt x="4955" y="24945"/>
                    <a:pt x="4596" y="25403"/>
                  </a:cubicBezTo>
                  <a:cubicBezTo>
                    <a:pt x="4504" y="25495"/>
                    <a:pt x="4421" y="25569"/>
                    <a:pt x="4387" y="25569"/>
                  </a:cubicBezTo>
                  <a:cubicBezTo>
                    <a:pt x="4369" y="25569"/>
                    <a:pt x="4364" y="25549"/>
                    <a:pt x="4378" y="25502"/>
                  </a:cubicBezTo>
                  <a:lnTo>
                    <a:pt x="4378" y="25502"/>
                  </a:lnTo>
                  <a:lnTo>
                    <a:pt x="4199" y="25920"/>
                  </a:lnTo>
                  <a:cubicBezTo>
                    <a:pt x="4172" y="25955"/>
                    <a:pt x="4150" y="25971"/>
                    <a:pt x="4137" y="25971"/>
                  </a:cubicBezTo>
                  <a:cubicBezTo>
                    <a:pt x="4119" y="25971"/>
                    <a:pt x="4116" y="25945"/>
                    <a:pt x="4139" y="25900"/>
                  </a:cubicBezTo>
                  <a:lnTo>
                    <a:pt x="4139" y="25900"/>
                  </a:lnTo>
                  <a:lnTo>
                    <a:pt x="3820" y="26437"/>
                  </a:lnTo>
                  <a:lnTo>
                    <a:pt x="3801" y="26417"/>
                  </a:lnTo>
                  <a:cubicBezTo>
                    <a:pt x="3801" y="26537"/>
                    <a:pt x="3741" y="26756"/>
                    <a:pt x="3721" y="26875"/>
                  </a:cubicBezTo>
                  <a:cubicBezTo>
                    <a:pt x="3693" y="26895"/>
                    <a:pt x="3677" y="26903"/>
                    <a:pt x="3669" y="26903"/>
                  </a:cubicBezTo>
                  <a:cubicBezTo>
                    <a:pt x="3639" y="26903"/>
                    <a:pt x="3718" y="26794"/>
                    <a:pt x="3688" y="26794"/>
                  </a:cubicBezTo>
                  <a:cubicBezTo>
                    <a:pt x="3686" y="26794"/>
                    <a:pt x="3684" y="26794"/>
                    <a:pt x="3681" y="26795"/>
                  </a:cubicBezTo>
                  <a:lnTo>
                    <a:pt x="3522" y="27154"/>
                  </a:lnTo>
                  <a:cubicBezTo>
                    <a:pt x="3508" y="27159"/>
                    <a:pt x="3496" y="27161"/>
                    <a:pt x="3486" y="27161"/>
                  </a:cubicBezTo>
                  <a:cubicBezTo>
                    <a:pt x="3381" y="27161"/>
                    <a:pt x="3476" y="26897"/>
                    <a:pt x="3622" y="26716"/>
                  </a:cubicBezTo>
                  <a:lnTo>
                    <a:pt x="3622" y="26716"/>
                  </a:lnTo>
                  <a:cubicBezTo>
                    <a:pt x="3124" y="26795"/>
                    <a:pt x="3522" y="27014"/>
                    <a:pt x="2925" y="27532"/>
                  </a:cubicBezTo>
                  <a:lnTo>
                    <a:pt x="3084" y="27213"/>
                  </a:lnTo>
                  <a:lnTo>
                    <a:pt x="3084" y="27213"/>
                  </a:lnTo>
                  <a:cubicBezTo>
                    <a:pt x="2786" y="27273"/>
                    <a:pt x="2706" y="27551"/>
                    <a:pt x="2368" y="27810"/>
                  </a:cubicBezTo>
                  <a:cubicBezTo>
                    <a:pt x="2438" y="27782"/>
                    <a:pt x="2763" y="27558"/>
                    <a:pt x="2895" y="27558"/>
                  </a:cubicBezTo>
                  <a:cubicBezTo>
                    <a:pt x="2940" y="27558"/>
                    <a:pt x="2963" y="27584"/>
                    <a:pt x="2945" y="27653"/>
                  </a:cubicBezTo>
                  <a:lnTo>
                    <a:pt x="2945" y="27653"/>
                  </a:lnTo>
                  <a:cubicBezTo>
                    <a:pt x="2980" y="27544"/>
                    <a:pt x="3024" y="27389"/>
                    <a:pt x="3124" y="27372"/>
                  </a:cubicBezTo>
                  <a:lnTo>
                    <a:pt x="3124" y="27372"/>
                  </a:lnTo>
                  <a:cubicBezTo>
                    <a:pt x="3164" y="27551"/>
                    <a:pt x="3064" y="27591"/>
                    <a:pt x="2925" y="27711"/>
                  </a:cubicBezTo>
                  <a:cubicBezTo>
                    <a:pt x="2846" y="27790"/>
                    <a:pt x="2746" y="27910"/>
                    <a:pt x="2686" y="28128"/>
                  </a:cubicBezTo>
                  <a:cubicBezTo>
                    <a:pt x="2672" y="28121"/>
                    <a:pt x="2658" y="28118"/>
                    <a:pt x="2644" y="28118"/>
                  </a:cubicBezTo>
                  <a:cubicBezTo>
                    <a:pt x="2547" y="28118"/>
                    <a:pt x="2470" y="28294"/>
                    <a:pt x="2348" y="28487"/>
                  </a:cubicBezTo>
                  <a:lnTo>
                    <a:pt x="2209" y="28387"/>
                  </a:lnTo>
                  <a:cubicBezTo>
                    <a:pt x="2090" y="28646"/>
                    <a:pt x="2169" y="28686"/>
                    <a:pt x="2149" y="28865"/>
                  </a:cubicBezTo>
                  <a:cubicBezTo>
                    <a:pt x="1977" y="29089"/>
                    <a:pt x="1849" y="29104"/>
                    <a:pt x="1728" y="29104"/>
                  </a:cubicBezTo>
                  <a:cubicBezTo>
                    <a:pt x="1709" y="29104"/>
                    <a:pt x="1690" y="29103"/>
                    <a:pt x="1672" y="29103"/>
                  </a:cubicBezTo>
                  <a:cubicBezTo>
                    <a:pt x="1581" y="29230"/>
                    <a:pt x="1580" y="29263"/>
                    <a:pt x="1614" y="29263"/>
                  </a:cubicBezTo>
                  <a:cubicBezTo>
                    <a:pt x="1652" y="29263"/>
                    <a:pt x="1733" y="29222"/>
                    <a:pt x="1781" y="29222"/>
                  </a:cubicBezTo>
                  <a:cubicBezTo>
                    <a:pt x="1832" y="29222"/>
                    <a:pt x="1846" y="29269"/>
                    <a:pt x="1731" y="29461"/>
                  </a:cubicBezTo>
                  <a:cubicBezTo>
                    <a:pt x="1433" y="29780"/>
                    <a:pt x="1333" y="30078"/>
                    <a:pt x="1134" y="30556"/>
                  </a:cubicBezTo>
                  <a:cubicBezTo>
                    <a:pt x="1077" y="30613"/>
                    <a:pt x="1046" y="30634"/>
                    <a:pt x="1029" y="30634"/>
                  </a:cubicBezTo>
                  <a:cubicBezTo>
                    <a:pt x="987" y="30634"/>
                    <a:pt x="1034" y="30508"/>
                    <a:pt x="996" y="30508"/>
                  </a:cubicBezTo>
                  <a:cubicBezTo>
                    <a:pt x="991" y="30508"/>
                    <a:pt x="984" y="30511"/>
                    <a:pt x="975" y="30516"/>
                  </a:cubicBezTo>
                  <a:lnTo>
                    <a:pt x="936" y="30814"/>
                  </a:lnTo>
                  <a:cubicBezTo>
                    <a:pt x="920" y="30838"/>
                    <a:pt x="907" y="30846"/>
                    <a:pt x="898" y="30846"/>
                  </a:cubicBezTo>
                  <a:cubicBezTo>
                    <a:pt x="883" y="30846"/>
                    <a:pt x="876" y="30827"/>
                    <a:pt x="876" y="30814"/>
                  </a:cubicBezTo>
                  <a:lnTo>
                    <a:pt x="876" y="30814"/>
                  </a:lnTo>
                  <a:cubicBezTo>
                    <a:pt x="796" y="31033"/>
                    <a:pt x="995" y="30914"/>
                    <a:pt x="836" y="31232"/>
                  </a:cubicBezTo>
                  <a:cubicBezTo>
                    <a:pt x="936" y="31411"/>
                    <a:pt x="219" y="31690"/>
                    <a:pt x="160" y="32187"/>
                  </a:cubicBezTo>
                  <a:lnTo>
                    <a:pt x="140" y="32187"/>
                  </a:lnTo>
                  <a:lnTo>
                    <a:pt x="359" y="32844"/>
                  </a:lnTo>
                  <a:cubicBezTo>
                    <a:pt x="398" y="32884"/>
                    <a:pt x="359" y="32904"/>
                    <a:pt x="339" y="32923"/>
                  </a:cubicBezTo>
                  <a:lnTo>
                    <a:pt x="319" y="32923"/>
                  </a:lnTo>
                  <a:lnTo>
                    <a:pt x="80" y="32147"/>
                  </a:lnTo>
                  <a:cubicBezTo>
                    <a:pt x="60" y="32108"/>
                    <a:pt x="60" y="32068"/>
                    <a:pt x="20" y="32068"/>
                  </a:cubicBezTo>
                  <a:cubicBezTo>
                    <a:pt x="20" y="32088"/>
                    <a:pt x="0" y="32108"/>
                    <a:pt x="20" y="32108"/>
                  </a:cubicBezTo>
                  <a:lnTo>
                    <a:pt x="319" y="32983"/>
                  </a:lnTo>
                  <a:cubicBezTo>
                    <a:pt x="836" y="33043"/>
                    <a:pt x="936" y="33102"/>
                    <a:pt x="1493" y="33102"/>
                  </a:cubicBezTo>
                  <a:lnTo>
                    <a:pt x="1711" y="33222"/>
                  </a:lnTo>
                  <a:lnTo>
                    <a:pt x="1950" y="33023"/>
                  </a:lnTo>
                  <a:lnTo>
                    <a:pt x="1950" y="33023"/>
                  </a:lnTo>
                  <a:cubicBezTo>
                    <a:pt x="1905" y="33057"/>
                    <a:pt x="1873" y="33071"/>
                    <a:pt x="1851" y="33071"/>
                  </a:cubicBezTo>
                  <a:cubicBezTo>
                    <a:pt x="1794" y="33071"/>
                    <a:pt x="1802" y="32978"/>
                    <a:pt x="1831" y="32864"/>
                  </a:cubicBezTo>
                  <a:cubicBezTo>
                    <a:pt x="1871" y="32685"/>
                    <a:pt x="1970" y="32466"/>
                    <a:pt x="2030" y="32287"/>
                  </a:cubicBezTo>
                  <a:cubicBezTo>
                    <a:pt x="2010" y="32287"/>
                    <a:pt x="1990" y="32287"/>
                    <a:pt x="1970" y="32307"/>
                  </a:cubicBezTo>
                  <a:cubicBezTo>
                    <a:pt x="1990" y="32267"/>
                    <a:pt x="2030" y="32227"/>
                    <a:pt x="2050" y="32207"/>
                  </a:cubicBezTo>
                  <a:lnTo>
                    <a:pt x="2050" y="32207"/>
                  </a:lnTo>
                  <a:cubicBezTo>
                    <a:pt x="2030" y="32227"/>
                    <a:pt x="2030" y="32247"/>
                    <a:pt x="2030" y="32287"/>
                  </a:cubicBezTo>
                  <a:cubicBezTo>
                    <a:pt x="2050" y="32267"/>
                    <a:pt x="2070" y="32267"/>
                    <a:pt x="2090" y="32247"/>
                  </a:cubicBezTo>
                  <a:lnTo>
                    <a:pt x="2090" y="32247"/>
                  </a:lnTo>
                  <a:cubicBezTo>
                    <a:pt x="2090" y="32426"/>
                    <a:pt x="2050" y="32645"/>
                    <a:pt x="2149" y="32685"/>
                  </a:cubicBezTo>
                  <a:cubicBezTo>
                    <a:pt x="2169" y="32645"/>
                    <a:pt x="2209" y="32545"/>
                    <a:pt x="2269" y="32466"/>
                  </a:cubicBezTo>
                  <a:lnTo>
                    <a:pt x="2269" y="32466"/>
                  </a:lnTo>
                  <a:cubicBezTo>
                    <a:pt x="2249" y="32525"/>
                    <a:pt x="2249" y="32565"/>
                    <a:pt x="2288" y="32565"/>
                  </a:cubicBezTo>
                  <a:cubicBezTo>
                    <a:pt x="2308" y="32545"/>
                    <a:pt x="2328" y="32446"/>
                    <a:pt x="2348" y="32366"/>
                  </a:cubicBezTo>
                  <a:lnTo>
                    <a:pt x="2567" y="32366"/>
                  </a:lnTo>
                  <a:lnTo>
                    <a:pt x="2527" y="32307"/>
                  </a:lnTo>
                  <a:lnTo>
                    <a:pt x="3064" y="31809"/>
                  </a:lnTo>
                  <a:cubicBezTo>
                    <a:pt x="3224" y="31272"/>
                    <a:pt x="3283" y="30755"/>
                    <a:pt x="3721" y="30058"/>
                  </a:cubicBezTo>
                  <a:lnTo>
                    <a:pt x="3721" y="30058"/>
                  </a:lnTo>
                  <a:cubicBezTo>
                    <a:pt x="3701" y="30297"/>
                    <a:pt x="3880" y="30237"/>
                    <a:pt x="4000" y="30337"/>
                  </a:cubicBezTo>
                  <a:cubicBezTo>
                    <a:pt x="3727" y="30415"/>
                    <a:pt x="3664" y="30874"/>
                    <a:pt x="3400" y="31173"/>
                  </a:cubicBezTo>
                  <a:lnTo>
                    <a:pt x="3400" y="31173"/>
                  </a:lnTo>
                  <a:cubicBezTo>
                    <a:pt x="3450" y="31120"/>
                    <a:pt x="3485" y="31101"/>
                    <a:pt x="3509" y="31101"/>
                  </a:cubicBezTo>
                  <a:cubicBezTo>
                    <a:pt x="3545" y="31101"/>
                    <a:pt x="3553" y="31147"/>
                    <a:pt x="3542" y="31192"/>
                  </a:cubicBezTo>
                  <a:lnTo>
                    <a:pt x="3880" y="30496"/>
                  </a:lnTo>
                  <a:cubicBezTo>
                    <a:pt x="3899" y="30511"/>
                    <a:pt x="3917" y="30518"/>
                    <a:pt x="3935" y="30518"/>
                  </a:cubicBezTo>
                  <a:cubicBezTo>
                    <a:pt x="4013" y="30518"/>
                    <a:pt x="4093" y="30394"/>
                    <a:pt x="4238" y="30297"/>
                  </a:cubicBezTo>
                  <a:cubicBezTo>
                    <a:pt x="3920" y="30257"/>
                    <a:pt x="4437" y="29740"/>
                    <a:pt x="4557" y="29461"/>
                  </a:cubicBezTo>
                  <a:lnTo>
                    <a:pt x="4557" y="29461"/>
                  </a:lnTo>
                  <a:cubicBezTo>
                    <a:pt x="4636" y="29501"/>
                    <a:pt x="4676" y="29601"/>
                    <a:pt x="4417" y="29899"/>
                  </a:cubicBezTo>
                  <a:cubicBezTo>
                    <a:pt x="4835" y="29680"/>
                    <a:pt x="4497" y="29282"/>
                    <a:pt x="4875" y="29064"/>
                  </a:cubicBezTo>
                  <a:lnTo>
                    <a:pt x="4875" y="29064"/>
                  </a:lnTo>
                  <a:cubicBezTo>
                    <a:pt x="4835" y="29123"/>
                    <a:pt x="4795" y="29163"/>
                    <a:pt x="4795" y="29223"/>
                  </a:cubicBezTo>
                  <a:cubicBezTo>
                    <a:pt x="4863" y="29037"/>
                    <a:pt x="5132" y="28735"/>
                    <a:pt x="5211" y="28735"/>
                  </a:cubicBezTo>
                  <a:cubicBezTo>
                    <a:pt x="5225" y="28735"/>
                    <a:pt x="5233" y="28744"/>
                    <a:pt x="5233" y="28765"/>
                  </a:cubicBezTo>
                  <a:lnTo>
                    <a:pt x="5173" y="28845"/>
                  </a:lnTo>
                  <a:cubicBezTo>
                    <a:pt x="5571" y="28387"/>
                    <a:pt x="6308" y="27372"/>
                    <a:pt x="6188" y="27173"/>
                  </a:cubicBezTo>
                  <a:lnTo>
                    <a:pt x="6188" y="27173"/>
                  </a:lnTo>
                  <a:cubicBezTo>
                    <a:pt x="6208" y="27193"/>
                    <a:pt x="6347" y="27392"/>
                    <a:pt x="6367" y="27452"/>
                  </a:cubicBezTo>
                  <a:lnTo>
                    <a:pt x="6407" y="26537"/>
                  </a:lnTo>
                  <a:cubicBezTo>
                    <a:pt x="6487" y="26457"/>
                    <a:pt x="6546" y="26358"/>
                    <a:pt x="6626" y="26278"/>
                  </a:cubicBezTo>
                  <a:cubicBezTo>
                    <a:pt x="6825" y="26378"/>
                    <a:pt x="7044" y="26457"/>
                    <a:pt x="6885" y="26795"/>
                  </a:cubicBezTo>
                  <a:cubicBezTo>
                    <a:pt x="7004" y="26696"/>
                    <a:pt x="7143" y="26577"/>
                    <a:pt x="7282" y="26278"/>
                  </a:cubicBezTo>
                  <a:lnTo>
                    <a:pt x="7282" y="26278"/>
                  </a:lnTo>
                  <a:cubicBezTo>
                    <a:pt x="7251" y="26297"/>
                    <a:pt x="7200" y="26306"/>
                    <a:pt x="7149" y="26306"/>
                  </a:cubicBezTo>
                  <a:cubicBezTo>
                    <a:pt x="7039" y="26306"/>
                    <a:pt x="6924" y="26266"/>
                    <a:pt x="6964" y="26198"/>
                  </a:cubicBezTo>
                  <a:cubicBezTo>
                    <a:pt x="7355" y="26042"/>
                    <a:pt x="7228" y="26059"/>
                    <a:pt x="7619" y="25814"/>
                  </a:cubicBezTo>
                  <a:lnTo>
                    <a:pt x="7619" y="25814"/>
                  </a:lnTo>
                  <a:cubicBezTo>
                    <a:pt x="7610" y="25818"/>
                    <a:pt x="7602" y="25819"/>
                    <a:pt x="7594" y="25819"/>
                  </a:cubicBezTo>
                  <a:cubicBezTo>
                    <a:pt x="7490" y="25819"/>
                    <a:pt x="7403" y="25558"/>
                    <a:pt x="7541" y="25403"/>
                  </a:cubicBezTo>
                  <a:lnTo>
                    <a:pt x="7541" y="25403"/>
                  </a:lnTo>
                  <a:cubicBezTo>
                    <a:pt x="7561" y="25461"/>
                    <a:pt x="7771" y="25577"/>
                    <a:pt x="7761" y="25656"/>
                  </a:cubicBezTo>
                  <a:lnTo>
                    <a:pt x="7761" y="25656"/>
                  </a:lnTo>
                  <a:lnTo>
                    <a:pt x="7875" y="25048"/>
                  </a:lnTo>
                  <a:lnTo>
                    <a:pt x="7875" y="25048"/>
                  </a:lnTo>
                  <a:cubicBezTo>
                    <a:pt x="7868" y="25130"/>
                    <a:pt x="7960" y="25171"/>
                    <a:pt x="8067" y="25171"/>
                  </a:cubicBezTo>
                  <a:cubicBezTo>
                    <a:pt x="8117" y="25171"/>
                    <a:pt x="8170" y="25162"/>
                    <a:pt x="8218" y="25144"/>
                  </a:cubicBezTo>
                  <a:lnTo>
                    <a:pt x="8218" y="25144"/>
                  </a:lnTo>
                  <a:cubicBezTo>
                    <a:pt x="8216" y="25144"/>
                    <a:pt x="8214" y="25145"/>
                    <a:pt x="8213" y="25145"/>
                  </a:cubicBezTo>
                  <a:cubicBezTo>
                    <a:pt x="8156" y="25145"/>
                    <a:pt x="8537" y="24743"/>
                    <a:pt x="8596" y="24607"/>
                  </a:cubicBezTo>
                  <a:lnTo>
                    <a:pt x="8596" y="24607"/>
                  </a:lnTo>
                  <a:lnTo>
                    <a:pt x="8397" y="24766"/>
                  </a:lnTo>
                  <a:cubicBezTo>
                    <a:pt x="8834" y="24269"/>
                    <a:pt x="8476" y="23990"/>
                    <a:pt x="8874" y="23493"/>
                  </a:cubicBezTo>
                  <a:cubicBezTo>
                    <a:pt x="8874" y="23564"/>
                    <a:pt x="8965" y="23726"/>
                    <a:pt x="9105" y="23726"/>
                  </a:cubicBezTo>
                  <a:cubicBezTo>
                    <a:pt x="9160" y="23726"/>
                    <a:pt x="9224" y="23700"/>
                    <a:pt x="9292" y="23632"/>
                  </a:cubicBezTo>
                  <a:cubicBezTo>
                    <a:pt x="9272" y="23532"/>
                    <a:pt x="9232" y="23254"/>
                    <a:pt x="9232" y="22936"/>
                  </a:cubicBezTo>
                  <a:cubicBezTo>
                    <a:pt x="9391" y="22756"/>
                    <a:pt x="9551" y="22557"/>
                    <a:pt x="9690" y="22359"/>
                  </a:cubicBezTo>
                  <a:lnTo>
                    <a:pt x="9690" y="22359"/>
                  </a:lnTo>
                  <a:cubicBezTo>
                    <a:pt x="9650" y="22737"/>
                    <a:pt x="9590" y="23134"/>
                    <a:pt x="9531" y="23393"/>
                  </a:cubicBezTo>
                  <a:cubicBezTo>
                    <a:pt x="9730" y="23254"/>
                    <a:pt x="9650" y="23413"/>
                    <a:pt x="9869" y="23115"/>
                  </a:cubicBezTo>
                  <a:cubicBezTo>
                    <a:pt x="9881" y="23109"/>
                    <a:pt x="9892" y="23107"/>
                    <a:pt x="9900" y="23107"/>
                  </a:cubicBezTo>
                  <a:cubicBezTo>
                    <a:pt x="9980" y="23107"/>
                    <a:pt x="9844" y="23360"/>
                    <a:pt x="9789" y="23433"/>
                  </a:cubicBezTo>
                  <a:lnTo>
                    <a:pt x="10346" y="22796"/>
                  </a:lnTo>
                  <a:cubicBezTo>
                    <a:pt x="10187" y="22717"/>
                    <a:pt x="10625" y="22160"/>
                    <a:pt x="10486" y="22100"/>
                  </a:cubicBezTo>
                  <a:lnTo>
                    <a:pt x="10486" y="22100"/>
                  </a:lnTo>
                  <a:lnTo>
                    <a:pt x="10048" y="22955"/>
                  </a:lnTo>
                  <a:cubicBezTo>
                    <a:pt x="9889" y="22876"/>
                    <a:pt x="9988" y="22219"/>
                    <a:pt x="10386" y="21762"/>
                  </a:cubicBezTo>
                  <a:cubicBezTo>
                    <a:pt x="10402" y="21754"/>
                    <a:pt x="10417" y="21750"/>
                    <a:pt x="10430" y="21750"/>
                  </a:cubicBezTo>
                  <a:cubicBezTo>
                    <a:pt x="10550" y="21750"/>
                    <a:pt x="10571" y="22042"/>
                    <a:pt x="10625" y="22060"/>
                  </a:cubicBezTo>
                  <a:cubicBezTo>
                    <a:pt x="10625" y="21961"/>
                    <a:pt x="10884" y="21543"/>
                    <a:pt x="10963" y="21523"/>
                  </a:cubicBezTo>
                  <a:lnTo>
                    <a:pt x="10963" y="21523"/>
                  </a:lnTo>
                  <a:lnTo>
                    <a:pt x="10864" y="21782"/>
                  </a:lnTo>
                  <a:cubicBezTo>
                    <a:pt x="11142" y="21563"/>
                    <a:pt x="11043" y="21205"/>
                    <a:pt x="11421" y="21006"/>
                  </a:cubicBezTo>
                  <a:cubicBezTo>
                    <a:pt x="11520" y="20886"/>
                    <a:pt x="11859" y="20807"/>
                    <a:pt x="11799" y="20727"/>
                  </a:cubicBezTo>
                  <a:lnTo>
                    <a:pt x="11799" y="20727"/>
                  </a:lnTo>
                  <a:cubicBezTo>
                    <a:pt x="11775" y="20732"/>
                    <a:pt x="11750" y="20735"/>
                    <a:pt x="11724" y="20735"/>
                  </a:cubicBezTo>
                  <a:cubicBezTo>
                    <a:pt x="11552" y="20735"/>
                    <a:pt x="11335" y="20629"/>
                    <a:pt x="11162" y="20508"/>
                  </a:cubicBezTo>
                  <a:cubicBezTo>
                    <a:pt x="11262" y="20369"/>
                    <a:pt x="11361" y="20250"/>
                    <a:pt x="11461" y="20130"/>
                  </a:cubicBezTo>
                  <a:lnTo>
                    <a:pt x="11520" y="20190"/>
                  </a:lnTo>
                  <a:lnTo>
                    <a:pt x="11560" y="20110"/>
                  </a:lnTo>
                  <a:lnTo>
                    <a:pt x="11520" y="20070"/>
                  </a:lnTo>
                  <a:cubicBezTo>
                    <a:pt x="11620" y="19951"/>
                    <a:pt x="11719" y="19812"/>
                    <a:pt x="11819" y="19692"/>
                  </a:cubicBezTo>
                  <a:cubicBezTo>
                    <a:pt x="11950" y="19730"/>
                    <a:pt x="11852" y="20136"/>
                    <a:pt x="12005" y="20136"/>
                  </a:cubicBezTo>
                  <a:cubicBezTo>
                    <a:pt x="12015" y="20136"/>
                    <a:pt x="12025" y="20134"/>
                    <a:pt x="12038" y="20130"/>
                  </a:cubicBezTo>
                  <a:cubicBezTo>
                    <a:pt x="12018" y="20090"/>
                    <a:pt x="12038" y="19951"/>
                    <a:pt x="12058" y="19891"/>
                  </a:cubicBezTo>
                  <a:cubicBezTo>
                    <a:pt x="12079" y="19879"/>
                    <a:pt x="12096" y="19874"/>
                    <a:pt x="12110" y="19874"/>
                  </a:cubicBezTo>
                  <a:cubicBezTo>
                    <a:pt x="12150" y="19874"/>
                    <a:pt x="12164" y="19911"/>
                    <a:pt x="12193" y="19911"/>
                  </a:cubicBezTo>
                  <a:cubicBezTo>
                    <a:pt x="12219" y="19911"/>
                    <a:pt x="12257" y="19882"/>
                    <a:pt x="12336" y="19772"/>
                  </a:cubicBezTo>
                  <a:cubicBezTo>
                    <a:pt x="12249" y="19657"/>
                    <a:pt x="12509" y="19447"/>
                    <a:pt x="12482" y="19447"/>
                  </a:cubicBezTo>
                  <a:cubicBezTo>
                    <a:pt x="12473" y="19447"/>
                    <a:pt x="12422" y="19477"/>
                    <a:pt x="12296" y="19553"/>
                  </a:cubicBezTo>
                  <a:cubicBezTo>
                    <a:pt x="12455" y="19295"/>
                    <a:pt x="12535" y="19334"/>
                    <a:pt x="12754" y="19036"/>
                  </a:cubicBezTo>
                  <a:lnTo>
                    <a:pt x="12754" y="19036"/>
                  </a:lnTo>
                  <a:cubicBezTo>
                    <a:pt x="12750" y="19037"/>
                    <a:pt x="12746" y="19037"/>
                    <a:pt x="12743" y="19037"/>
                  </a:cubicBezTo>
                  <a:cubicBezTo>
                    <a:pt x="12654" y="19037"/>
                    <a:pt x="12656" y="18808"/>
                    <a:pt x="12694" y="18578"/>
                  </a:cubicBezTo>
                  <a:cubicBezTo>
                    <a:pt x="12774" y="18479"/>
                    <a:pt x="12873" y="18379"/>
                    <a:pt x="12953" y="18280"/>
                  </a:cubicBezTo>
                  <a:cubicBezTo>
                    <a:pt x="12953" y="18280"/>
                    <a:pt x="12973" y="18260"/>
                    <a:pt x="12973" y="18260"/>
                  </a:cubicBezTo>
                  <a:cubicBezTo>
                    <a:pt x="13391" y="17782"/>
                    <a:pt x="13669" y="17564"/>
                    <a:pt x="14047" y="17086"/>
                  </a:cubicBezTo>
                  <a:cubicBezTo>
                    <a:pt x="14105" y="17072"/>
                    <a:pt x="14235" y="16974"/>
                    <a:pt x="14296" y="16974"/>
                  </a:cubicBezTo>
                  <a:cubicBezTo>
                    <a:pt x="14319" y="16974"/>
                    <a:pt x="14331" y="16988"/>
                    <a:pt x="14326" y="17026"/>
                  </a:cubicBezTo>
                  <a:cubicBezTo>
                    <a:pt x="14346" y="16947"/>
                    <a:pt x="14346" y="16847"/>
                    <a:pt x="14465" y="16688"/>
                  </a:cubicBezTo>
                  <a:cubicBezTo>
                    <a:pt x="14516" y="16661"/>
                    <a:pt x="14546" y="16650"/>
                    <a:pt x="14561" y="16650"/>
                  </a:cubicBezTo>
                  <a:cubicBezTo>
                    <a:pt x="14641" y="16650"/>
                    <a:pt x="14348" y="16940"/>
                    <a:pt x="14480" y="16940"/>
                  </a:cubicBezTo>
                  <a:cubicBezTo>
                    <a:pt x="14495" y="16940"/>
                    <a:pt x="14516" y="16936"/>
                    <a:pt x="14545" y="16927"/>
                  </a:cubicBezTo>
                  <a:cubicBezTo>
                    <a:pt x="14485" y="16847"/>
                    <a:pt x="14724" y="16469"/>
                    <a:pt x="14843" y="16230"/>
                  </a:cubicBezTo>
                  <a:cubicBezTo>
                    <a:pt x="14836" y="16229"/>
                    <a:pt x="14829" y="16228"/>
                    <a:pt x="14822" y="16228"/>
                  </a:cubicBezTo>
                  <a:cubicBezTo>
                    <a:pt x="14647" y="16228"/>
                    <a:pt x="14441" y="16697"/>
                    <a:pt x="14326" y="16927"/>
                  </a:cubicBezTo>
                  <a:cubicBezTo>
                    <a:pt x="14266" y="16887"/>
                    <a:pt x="14246" y="16788"/>
                    <a:pt x="14246" y="16668"/>
                  </a:cubicBezTo>
                  <a:cubicBezTo>
                    <a:pt x="14644" y="16171"/>
                    <a:pt x="15042" y="15673"/>
                    <a:pt x="15440" y="15176"/>
                  </a:cubicBezTo>
                  <a:cubicBezTo>
                    <a:pt x="15758" y="14897"/>
                    <a:pt x="16415" y="13982"/>
                    <a:pt x="16912" y="13564"/>
                  </a:cubicBezTo>
                  <a:cubicBezTo>
                    <a:pt x="16952" y="13465"/>
                    <a:pt x="17012" y="13346"/>
                    <a:pt x="16992" y="13286"/>
                  </a:cubicBezTo>
                  <a:cubicBezTo>
                    <a:pt x="17390" y="12808"/>
                    <a:pt x="17768" y="12351"/>
                    <a:pt x="18166" y="11873"/>
                  </a:cubicBezTo>
                  <a:cubicBezTo>
                    <a:pt x="18305" y="11714"/>
                    <a:pt x="18444" y="11555"/>
                    <a:pt x="18564" y="11396"/>
                  </a:cubicBezTo>
                  <a:cubicBezTo>
                    <a:pt x="18584" y="11416"/>
                    <a:pt x="18584" y="11436"/>
                    <a:pt x="18623" y="11436"/>
                  </a:cubicBezTo>
                  <a:lnTo>
                    <a:pt x="18782" y="11137"/>
                  </a:lnTo>
                  <a:cubicBezTo>
                    <a:pt x="18782" y="11137"/>
                    <a:pt x="18782" y="11137"/>
                    <a:pt x="18802" y="11117"/>
                  </a:cubicBezTo>
                  <a:lnTo>
                    <a:pt x="18802" y="11117"/>
                  </a:lnTo>
                  <a:cubicBezTo>
                    <a:pt x="18818" y="11148"/>
                    <a:pt x="18797" y="11215"/>
                    <a:pt x="18825" y="11215"/>
                  </a:cubicBezTo>
                  <a:cubicBezTo>
                    <a:pt x="18833" y="11215"/>
                    <a:pt x="18844" y="11210"/>
                    <a:pt x="18862" y="11197"/>
                  </a:cubicBezTo>
                  <a:cubicBezTo>
                    <a:pt x="18842" y="11177"/>
                    <a:pt x="18842" y="11117"/>
                    <a:pt x="18862" y="11038"/>
                  </a:cubicBezTo>
                  <a:cubicBezTo>
                    <a:pt x="18981" y="10918"/>
                    <a:pt x="19081" y="10779"/>
                    <a:pt x="19180" y="10660"/>
                  </a:cubicBezTo>
                  <a:cubicBezTo>
                    <a:pt x="19200" y="10640"/>
                    <a:pt x="19220" y="10640"/>
                    <a:pt x="19220" y="10640"/>
                  </a:cubicBezTo>
                  <a:cubicBezTo>
                    <a:pt x="19240" y="10620"/>
                    <a:pt x="19240" y="10600"/>
                    <a:pt x="19240" y="10600"/>
                  </a:cubicBezTo>
                  <a:cubicBezTo>
                    <a:pt x="19320" y="10500"/>
                    <a:pt x="19419" y="10381"/>
                    <a:pt x="19499" y="10282"/>
                  </a:cubicBezTo>
                  <a:cubicBezTo>
                    <a:pt x="19519" y="10282"/>
                    <a:pt x="19539" y="10262"/>
                    <a:pt x="19558" y="10242"/>
                  </a:cubicBezTo>
                  <a:cubicBezTo>
                    <a:pt x="19578" y="10202"/>
                    <a:pt x="19618" y="10182"/>
                    <a:pt x="19638" y="10142"/>
                  </a:cubicBezTo>
                  <a:cubicBezTo>
                    <a:pt x="22324" y="6959"/>
                    <a:pt x="24731" y="4293"/>
                    <a:pt x="26323" y="2840"/>
                  </a:cubicBezTo>
                  <a:cubicBezTo>
                    <a:pt x="26338" y="2846"/>
                    <a:pt x="26350" y="2849"/>
                    <a:pt x="26360" y="2849"/>
                  </a:cubicBezTo>
                  <a:cubicBezTo>
                    <a:pt x="26417" y="2849"/>
                    <a:pt x="26420" y="2778"/>
                    <a:pt x="26407" y="2778"/>
                  </a:cubicBezTo>
                  <a:cubicBezTo>
                    <a:pt x="26406" y="2778"/>
                    <a:pt x="26404" y="2779"/>
                    <a:pt x="26403" y="2781"/>
                  </a:cubicBezTo>
                  <a:cubicBezTo>
                    <a:pt x="26562" y="2621"/>
                    <a:pt x="26741" y="2482"/>
                    <a:pt x="26880" y="2363"/>
                  </a:cubicBezTo>
                  <a:lnTo>
                    <a:pt x="26761" y="2243"/>
                  </a:lnTo>
                  <a:cubicBezTo>
                    <a:pt x="26761" y="2243"/>
                    <a:pt x="26482" y="2064"/>
                    <a:pt x="26144" y="1786"/>
                  </a:cubicBezTo>
                  <a:cubicBezTo>
                    <a:pt x="26124" y="1607"/>
                    <a:pt x="26084" y="1428"/>
                    <a:pt x="26184" y="1368"/>
                  </a:cubicBezTo>
                  <a:cubicBezTo>
                    <a:pt x="26045" y="1328"/>
                    <a:pt x="25925" y="1209"/>
                    <a:pt x="25786" y="950"/>
                  </a:cubicBezTo>
                  <a:cubicBezTo>
                    <a:pt x="25667" y="711"/>
                    <a:pt x="25527" y="333"/>
                    <a:pt x="25368" y="15"/>
                  </a:cubicBezTo>
                  <a:cubicBezTo>
                    <a:pt x="25348" y="5"/>
                    <a:pt x="25333" y="0"/>
                    <a:pt x="2531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24"/>
            <p:cNvSpPr/>
            <p:nvPr/>
          </p:nvSpPr>
          <p:spPr>
            <a:xfrm flipH="1">
              <a:off x="7603570" y="2351813"/>
              <a:ext cx="939833" cy="1170414"/>
            </a:xfrm>
            <a:custGeom>
              <a:avLst/>
              <a:gdLst/>
              <a:ahLst/>
              <a:cxnLst/>
              <a:rect l="l" t="t" r="r" b="b"/>
              <a:pathLst>
                <a:path w="26245" h="32684" extrusionOk="0">
                  <a:moveTo>
                    <a:pt x="25587" y="2110"/>
                  </a:moveTo>
                  <a:lnTo>
                    <a:pt x="25289" y="2627"/>
                  </a:lnTo>
                  <a:cubicBezTo>
                    <a:pt x="25275" y="2634"/>
                    <a:pt x="25263" y="2638"/>
                    <a:pt x="25254" y="2638"/>
                  </a:cubicBezTo>
                  <a:cubicBezTo>
                    <a:pt x="25209" y="2638"/>
                    <a:pt x="25209" y="2566"/>
                    <a:pt x="25209" y="2468"/>
                  </a:cubicBezTo>
                  <a:cubicBezTo>
                    <a:pt x="25209" y="2508"/>
                    <a:pt x="25190" y="2548"/>
                    <a:pt x="25170" y="2568"/>
                  </a:cubicBezTo>
                  <a:cubicBezTo>
                    <a:pt x="25132" y="2605"/>
                    <a:pt x="25102" y="2619"/>
                    <a:pt x="25080" y="2619"/>
                  </a:cubicBezTo>
                  <a:cubicBezTo>
                    <a:pt x="25068" y="2619"/>
                    <a:pt x="25058" y="2615"/>
                    <a:pt x="25050" y="2607"/>
                  </a:cubicBezTo>
                  <a:cubicBezTo>
                    <a:pt x="25110" y="2528"/>
                    <a:pt x="25150" y="2468"/>
                    <a:pt x="25209" y="2388"/>
                  </a:cubicBezTo>
                  <a:cubicBezTo>
                    <a:pt x="25209" y="2428"/>
                    <a:pt x="25209" y="2448"/>
                    <a:pt x="25209" y="2468"/>
                  </a:cubicBezTo>
                  <a:cubicBezTo>
                    <a:pt x="25229" y="2428"/>
                    <a:pt x="25229" y="2388"/>
                    <a:pt x="25249" y="2349"/>
                  </a:cubicBezTo>
                  <a:cubicBezTo>
                    <a:pt x="25269" y="2309"/>
                    <a:pt x="25309" y="2269"/>
                    <a:pt x="25329" y="2249"/>
                  </a:cubicBezTo>
                  <a:cubicBezTo>
                    <a:pt x="25428" y="2190"/>
                    <a:pt x="25528" y="2150"/>
                    <a:pt x="25587" y="2110"/>
                  </a:cubicBezTo>
                  <a:close/>
                  <a:moveTo>
                    <a:pt x="20872" y="7820"/>
                  </a:moveTo>
                  <a:lnTo>
                    <a:pt x="20832" y="8218"/>
                  </a:lnTo>
                  <a:cubicBezTo>
                    <a:pt x="20812" y="8158"/>
                    <a:pt x="20733" y="8119"/>
                    <a:pt x="20653" y="8079"/>
                  </a:cubicBezTo>
                  <a:cubicBezTo>
                    <a:pt x="20713" y="7979"/>
                    <a:pt x="20792" y="7900"/>
                    <a:pt x="20872" y="7820"/>
                  </a:cubicBezTo>
                  <a:close/>
                  <a:moveTo>
                    <a:pt x="14784" y="11143"/>
                  </a:moveTo>
                  <a:lnTo>
                    <a:pt x="14784" y="11143"/>
                  </a:lnTo>
                  <a:cubicBezTo>
                    <a:pt x="14776" y="11155"/>
                    <a:pt x="14770" y="11167"/>
                    <a:pt x="14766" y="11177"/>
                  </a:cubicBezTo>
                  <a:lnTo>
                    <a:pt x="14766" y="11177"/>
                  </a:lnTo>
                  <a:cubicBezTo>
                    <a:pt x="14772" y="11166"/>
                    <a:pt x="14778" y="11154"/>
                    <a:pt x="14784" y="11143"/>
                  </a:cubicBezTo>
                  <a:close/>
                  <a:moveTo>
                    <a:pt x="18047" y="11322"/>
                  </a:moveTo>
                  <a:cubicBezTo>
                    <a:pt x="18047" y="11600"/>
                    <a:pt x="18027" y="11879"/>
                    <a:pt x="17888" y="12138"/>
                  </a:cubicBezTo>
                  <a:lnTo>
                    <a:pt x="17768" y="12158"/>
                  </a:lnTo>
                  <a:lnTo>
                    <a:pt x="17569" y="12555"/>
                  </a:lnTo>
                  <a:cubicBezTo>
                    <a:pt x="17569" y="12416"/>
                    <a:pt x="17569" y="12158"/>
                    <a:pt x="17609" y="11899"/>
                  </a:cubicBezTo>
                  <a:cubicBezTo>
                    <a:pt x="17748" y="11700"/>
                    <a:pt x="17908" y="11521"/>
                    <a:pt x="18047" y="11322"/>
                  </a:cubicBezTo>
                  <a:close/>
                  <a:moveTo>
                    <a:pt x="16157" y="13729"/>
                  </a:moveTo>
                  <a:cubicBezTo>
                    <a:pt x="16276" y="13809"/>
                    <a:pt x="16376" y="13928"/>
                    <a:pt x="16376" y="14008"/>
                  </a:cubicBezTo>
                  <a:cubicBezTo>
                    <a:pt x="16336" y="14028"/>
                    <a:pt x="15779" y="14465"/>
                    <a:pt x="15600" y="14525"/>
                  </a:cubicBezTo>
                  <a:lnTo>
                    <a:pt x="15520" y="14525"/>
                  </a:lnTo>
                  <a:cubicBezTo>
                    <a:pt x="15619" y="14386"/>
                    <a:pt x="15719" y="14267"/>
                    <a:pt x="15818" y="14147"/>
                  </a:cubicBezTo>
                  <a:lnTo>
                    <a:pt x="15978" y="14267"/>
                  </a:lnTo>
                  <a:lnTo>
                    <a:pt x="15858" y="14087"/>
                  </a:lnTo>
                  <a:cubicBezTo>
                    <a:pt x="15958" y="13968"/>
                    <a:pt x="16057" y="13849"/>
                    <a:pt x="16157" y="13729"/>
                  </a:cubicBezTo>
                  <a:close/>
                  <a:moveTo>
                    <a:pt x="14664" y="15600"/>
                  </a:moveTo>
                  <a:lnTo>
                    <a:pt x="14664" y="15600"/>
                  </a:lnTo>
                  <a:cubicBezTo>
                    <a:pt x="14645" y="15719"/>
                    <a:pt x="14605" y="15838"/>
                    <a:pt x="14545" y="15938"/>
                  </a:cubicBezTo>
                  <a:cubicBezTo>
                    <a:pt x="14533" y="15915"/>
                    <a:pt x="14508" y="15905"/>
                    <a:pt x="14477" y="15905"/>
                  </a:cubicBezTo>
                  <a:cubicBezTo>
                    <a:pt x="14455" y="15905"/>
                    <a:pt x="14430" y="15910"/>
                    <a:pt x="14406" y="15918"/>
                  </a:cubicBezTo>
                  <a:cubicBezTo>
                    <a:pt x="14485" y="15818"/>
                    <a:pt x="14585" y="15699"/>
                    <a:pt x="14664" y="15600"/>
                  </a:cubicBezTo>
                  <a:close/>
                  <a:moveTo>
                    <a:pt x="9153" y="18723"/>
                  </a:moveTo>
                  <a:cubicBezTo>
                    <a:pt x="9115" y="18809"/>
                    <a:pt x="9095" y="18840"/>
                    <a:pt x="9085" y="18840"/>
                  </a:cubicBezTo>
                  <a:cubicBezTo>
                    <a:pt x="9074" y="18840"/>
                    <a:pt x="9074" y="18804"/>
                    <a:pt x="9074" y="18763"/>
                  </a:cubicBezTo>
                  <a:lnTo>
                    <a:pt x="9153" y="18723"/>
                  </a:lnTo>
                  <a:close/>
                  <a:moveTo>
                    <a:pt x="12098" y="18902"/>
                  </a:moveTo>
                  <a:lnTo>
                    <a:pt x="12098" y="18902"/>
                  </a:lnTo>
                  <a:cubicBezTo>
                    <a:pt x="12088" y="18909"/>
                    <a:pt x="12078" y="18917"/>
                    <a:pt x="12068" y="18925"/>
                  </a:cubicBezTo>
                  <a:lnTo>
                    <a:pt x="12068" y="18925"/>
                  </a:lnTo>
                  <a:cubicBezTo>
                    <a:pt x="12080" y="18917"/>
                    <a:pt x="12090" y="18910"/>
                    <a:pt x="12098" y="18902"/>
                  </a:cubicBezTo>
                  <a:close/>
                  <a:moveTo>
                    <a:pt x="13152" y="17510"/>
                  </a:moveTo>
                  <a:cubicBezTo>
                    <a:pt x="13152" y="17728"/>
                    <a:pt x="13053" y="18067"/>
                    <a:pt x="12854" y="18425"/>
                  </a:cubicBezTo>
                  <a:cubicBezTo>
                    <a:pt x="12750" y="18593"/>
                    <a:pt x="12688" y="18638"/>
                    <a:pt x="12649" y="18638"/>
                  </a:cubicBezTo>
                  <a:cubicBezTo>
                    <a:pt x="12603" y="18638"/>
                    <a:pt x="12591" y="18571"/>
                    <a:pt x="12582" y="18571"/>
                  </a:cubicBezTo>
                  <a:cubicBezTo>
                    <a:pt x="12580" y="18571"/>
                    <a:pt x="12578" y="18575"/>
                    <a:pt x="12575" y="18584"/>
                  </a:cubicBezTo>
                  <a:cubicBezTo>
                    <a:pt x="11978" y="19280"/>
                    <a:pt x="12396" y="19440"/>
                    <a:pt x="11799" y="19937"/>
                  </a:cubicBezTo>
                  <a:cubicBezTo>
                    <a:pt x="11740" y="19969"/>
                    <a:pt x="11694" y="19982"/>
                    <a:pt x="11659" y="19982"/>
                  </a:cubicBezTo>
                  <a:cubicBezTo>
                    <a:pt x="11518" y="19982"/>
                    <a:pt x="11537" y="19778"/>
                    <a:pt x="11441" y="19778"/>
                  </a:cubicBezTo>
                  <a:cubicBezTo>
                    <a:pt x="11640" y="19420"/>
                    <a:pt x="11899" y="19340"/>
                    <a:pt x="12058" y="19121"/>
                  </a:cubicBezTo>
                  <a:lnTo>
                    <a:pt x="12058" y="19121"/>
                  </a:lnTo>
                  <a:lnTo>
                    <a:pt x="11799" y="19360"/>
                  </a:lnTo>
                  <a:cubicBezTo>
                    <a:pt x="11836" y="19232"/>
                    <a:pt x="11956" y="19021"/>
                    <a:pt x="12068" y="18925"/>
                  </a:cubicBezTo>
                  <a:lnTo>
                    <a:pt x="12068" y="18925"/>
                  </a:lnTo>
                  <a:cubicBezTo>
                    <a:pt x="12046" y="18940"/>
                    <a:pt x="12016" y="18957"/>
                    <a:pt x="11978" y="18982"/>
                  </a:cubicBezTo>
                  <a:cubicBezTo>
                    <a:pt x="12376" y="18485"/>
                    <a:pt x="12774" y="18007"/>
                    <a:pt x="13152" y="17510"/>
                  </a:cubicBezTo>
                  <a:close/>
                  <a:moveTo>
                    <a:pt x="8835" y="23001"/>
                  </a:moveTo>
                  <a:lnTo>
                    <a:pt x="8815" y="23041"/>
                  </a:lnTo>
                  <a:cubicBezTo>
                    <a:pt x="8815" y="23021"/>
                    <a:pt x="8815" y="23021"/>
                    <a:pt x="8835" y="23001"/>
                  </a:cubicBezTo>
                  <a:close/>
                  <a:moveTo>
                    <a:pt x="5902" y="23051"/>
                  </a:moveTo>
                  <a:cubicBezTo>
                    <a:pt x="5893" y="23053"/>
                    <a:pt x="5883" y="23056"/>
                    <a:pt x="5870" y="23061"/>
                  </a:cubicBezTo>
                  <a:cubicBezTo>
                    <a:pt x="5881" y="23058"/>
                    <a:pt x="5891" y="23055"/>
                    <a:pt x="5902" y="23051"/>
                  </a:cubicBezTo>
                  <a:close/>
                  <a:moveTo>
                    <a:pt x="8735" y="23120"/>
                  </a:moveTo>
                  <a:lnTo>
                    <a:pt x="8735" y="23120"/>
                  </a:lnTo>
                  <a:cubicBezTo>
                    <a:pt x="8696" y="23260"/>
                    <a:pt x="8596" y="23419"/>
                    <a:pt x="8437" y="23518"/>
                  </a:cubicBezTo>
                  <a:cubicBezTo>
                    <a:pt x="8536" y="23399"/>
                    <a:pt x="8636" y="23260"/>
                    <a:pt x="8735" y="23120"/>
                  </a:cubicBezTo>
                  <a:close/>
                  <a:moveTo>
                    <a:pt x="24632" y="1"/>
                  </a:moveTo>
                  <a:lnTo>
                    <a:pt x="24613" y="21"/>
                  </a:lnTo>
                  <a:cubicBezTo>
                    <a:pt x="24593" y="41"/>
                    <a:pt x="24573" y="61"/>
                    <a:pt x="24553" y="81"/>
                  </a:cubicBezTo>
                  <a:cubicBezTo>
                    <a:pt x="24513" y="120"/>
                    <a:pt x="24473" y="180"/>
                    <a:pt x="24414" y="220"/>
                  </a:cubicBezTo>
                  <a:lnTo>
                    <a:pt x="24533" y="160"/>
                  </a:lnTo>
                  <a:lnTo>
                    <a:pt x="24533" y="160"/>
                  </a:lnTo>
                  <a:cubicBezTo>
                    <a:pt x="24453" y="359"/>
                    <a:pt x="24394" y="459"/>
                    <a:pt x="24294" y="538"/>
                  </a:cubicBezTo>
                  <a:cubicBezTo>
                    <a:pt x="24195" y="598"/>
                    <a:pt x="24055" y="677"/>
                    <a:pt x="23916" y="837"/>
                  </a:cubicBezTo>
                  <a:lnTo>
                    <a:pt x="23916" y="817"/>
                  </a:lnTo>
                  <a:cubicBezTo>
                    <a:pt x="23498" y="1115"/>
                    <a:pt x="23478" y="1155"/>
                    <a:pt x="23419" y="1235"/>
                  </a:cubicBezTo>
                  <a:cubicBezTo>
                    <a:pt x="23379" y="1294"/>
                    <a:pt x="23319" y="1354"/>
                    <a:pt x="22981" y="1573"/>
                  </a:cubicBezTo>
                  <a:lnTo>
                    <a:pt x="23100" y="1632"/>
                  </a:lnTo>
                  <a:cubicBezTo>
                    <a:pt x="23260" y="1871"/>
                    <a:pt x="22523" y="2010"/>
                    <a:pt x="22305" y="2408"/>
                  </a:cubicBezTo>
                  <a:lnTo>
                    <a:pt x="22464" y="2349"/>
                  </a:lnTo>
                  <a:lnTo>
                    <a:pt x="22464" y="2349"/>
                  </a:lnTo>
                  <a:cubicBezTo>
                    <a:pt x="22364" y="2587"/>
                    <a:pt x="21728" y="2607"/>
                    <a:pt x="21549" y="2767"/>
                  </a:cubicBezTo>
                  <a:cubicBezTo>
                    <a:pt x="21544" y="2768"/>
                    <a:pt x="21540" y="2769"/>
                    <a:pt x="21537" y="2769"/>
                  </a:cubicBezTo>
                  <a:cubicBezTo>
                    <a:pt x="21501" y="2769"/>
                    <a:pt x="21571" y="2663"/>
                    <a:pt x="21608" y="2607"/>
                  </a:cubicBezTo>
                  <a:lnTo>
                    <a:pt x="21608" y="2607"/>
                  </a:lnTo>
                  <a:cubicBezTo>
                    <a:pt x="21051" y="2965"/>
                    <a:pt x="21668" y="2767"/>
                    <a:pt x="21369" y="3145"/>
                  </a:cubicBezTo>
                  <a:cubicBezTo>
                    <a:pt x="21365" y="3145"/>
                    <a:pt x="21361" y="3146"/>
                    <a:pt x="21357" y="3146"/>
                  </a:cubicBezTo>
                  <a:cubicBezTo>
                    <a:pt x="21287" y="3146"/>
                    <a:pt x="21277" y="3043"/>
                    <a:pt x="21209" y="3043"/>
                  </a:cubicBezTo>
                  <a:cubicBezTo>
                    <a:pt x="21175" y="3043"/>
                    <a:pt x="21127" y="3068"/>
                    <a:pt x="21051" y="3145"/>
                  </a:cubicBezTo>
                  <a:cubicBezTo>
                    <a:pt x="20892" y="3224"/>
                    <a:pt x="20673" y="4040"/>
                    <a:pt x="20255" y="4259"/>
                  </a:cubicBezTo>
                  <a:cubicBezTo>
                    <a:pt x="20299" y="4251"/>
                    <a:pt x="20340" y="4242"/>
                    <a:pt x="20369" y="4242"/>
                  </a:cubicBezTo>
                  <a:cubicBezTo>
                    <a:pt x="20421" y="4242"/>
                    <a:pt x="20438" y="4272"/>
                    <a:pt x="20375" y="4398"/>
                  </a:cubicBezTo>
                  <a:cubicBezTo>
                    <a:pt x="20176" y="4677"/>
                    <a:pt x="19579" y="4935"/>
                    <a:pt x="19539" y="5313"/>
                  </a:cubicBezTo>
                  <a:cubicBezTo>
                    <a:pt x="19519" y="5323"/>
                    <a:pt x="19504" y="5328"/>
                    <a:pt x="19492" y="5328"/>
                  </a:cubicBezTo>
                  <a:cubicBezTo>
                    <a:pt x="19479" y="5328"/>
                    <a:pt x="19469" y="5323"/>
                    <a:pt x="19459" y="5313"/>
                  </a:cubicBezTo>
                  <a:cubicBezTo>
                    <a:pt x="19340" y="5552"/>
                    <a:pt x="19002" y="6029"/>
                    <a:pt x="19002" y="6228"/>
                  </a:cubicBezTo>
                  <a:cubicBezTo>
                    <a:pt x="18986" y="6225"/>
                    <a:pt x="18969" y="6224"/>
                    <a:pt x="18953" y="6224"/>
                  </a:cubicBezTo>
                  <a:cubicBezTo>
                    <a:pt x="18521" y="6224"/>
                    <a:pt x="18195" y="7373"/>
                    <a:pt x="17906" y="7373"/>
                  </a:cubicBezTo>
                  <a:cubicBezTo>
                    <a:pt x="17880" y="7373"/>
                    <a:pt x="17854" y="7364"/>
                    <a:pt x="17828" y="7343"/>
                  </a:cubicBezTo>
                  <a:cubicBezTo>
                    <a:pt x="17669" y="7542"/>
                    <a:pt x="17510" y="7760"/>
                    <a:pt x="17350" y="7979"/>
                  </a:cubicBezTo>
                  <a:lnTo>
                    <a:pt x="17331" y="7940"/>
                  </a:lnTo>
                  <a:cubicBezTo>
                    <a:pt x="16992" y="8318"/>
                    <a:pt x="16952" y="8517"/>
                    <a:pt x="16933" y="8715"/>
                  </a:cubicBezTo>
                  <a:cubicBezTo>
                    <a:pt x="16905" y="8738"/>
                    <a:pt x="16887" y="8746"/>
                    <a:pt x="16874" y="8746"/>
                  </a:cubicBezTo>
                  <a:cubicBezTo>
                    <a:pt x="16843" y="8746"/>
                    <a:pt x="16853" y="8690"/>
                    <a:pt x="16853" y="8676"/>
                  </a:cubicBezTo>
                  <a:lnTo>
                    <a:pt x="16853" y="8676"/>
                  </a:lnTo>
                  <a:cubicBezTo>
                    <a:pt x="16316" y="9213"/>
                    <a:pt x="16296" y="9273"/>
                    <a:pt x="16057" y="9889"/>
                  </a:cubicBezTo>
                  <a:lnTo>
                    <a:pt x="15918" y="9850"/>
                  </a:lnTo>
                  <a:cubicBezTo>
                    <a:pt x="15878" y="10029"/>
                    <a:pt x="15102" y="10586"/>
                    <a:pt x="14764" y="11242"/>
                  </a:cubicBezTo>
                  <a:cubicBezTo>
                    <a:pt x="14764" y="11242"/>
                    <a:pt x="14751" y="11217"/>
                    <a:pt x="14766" y="11177"/>
                  </a:cubicBezTo>
                  <a:lnTo>
                    <a:pt x="14766" y="11177"/>
                  </a:lnTo>
                  <a:cubicBezTo>
                    <a:pt x="14372" y="11916"/>
                    <a:pt x="13295" y="12484"/>
                    <a:pt x="13491" y="13013"/>
                  </a:cubicBezTo>
                  <a:lnTo>
                    <a:pt x="13252" y="13510"/>
                  </a:lnTo>
                  <a:cubicBezTo>
                    <a:pt x="13376" y="13364"/>
                    <a:pt x="13440" y="13314"/>
                    <a:pt x="13473" y="13314"/>
                  </a:cubicBezTo>
                  <a:cubicBezTo>
                    <a:pt x="13544" y="13314"/>
                    <a:pt x="13457" y="13565"/>
                    <a:pt x="13527" y="13565"/>
                  </a:cubicBezTo>
                  <a:cubicBezTo>
                    <a:pt x="13541" y="13565"/>
                    <a:pt x="13561" y="13555"/>
                    <a:pt x="13590" y="13530"/>
                  </a:cubicBezTo>
                  <a:lnTo>
                    <a:pt x="13590" y="13530"/>
                  </a:lnTo>
                  <a:cubicBezTo>
                    <a:pt x="13496" y="13692"/>
                    <a:pt x="13282" y="13864"/>
                    <a:pt x="13210" y="13864"/>
                  </a:cubicBezTo>
                  <a:cubicBezTo>
                    <a:pt x="13176" y="13864"/>
                    <a:pt x="13174" y="13825"/>
                    <a:pt x="13232" y="13729"/>
                  </a:cubicBezTo>
                  <a:lnTo>
                    <a:pt x="13292" y="13709"/>
                  </a:lnTo>
                  <a:cubicBezTo>
                    <a:pt x="13274" y="13677"/>
                    <a:pt x="13251" y="13662"/>
                    <a:pt x="13224" y="13662"/>
                  </a:cubicBezTo>
                  <a:cubicBezTo>
                    <a:pt x="13055" y="13662"/>
                    <a:pt x="12731" y="14238"/>
                    <a:pt x="12602" y="14238"/>
                  </a:cubicBezTo>
                  <a:cubicBezTo>
                    <a:pt x="12592" y="14238"/>
                    <a:pt x="12583" y="14234"/>
                    <a:pt x="12575" y="14227"/>
                  </a:cubicBezTo>
                  <a:cubicBezTo>
                    <a:pt x="11740" y="15321"/>
                    <a:pt x="10844" y="16316"/>
                    <a:pt x="10068" y="17350"/>
                  </a:cubicBezTo>
                  <a:lnTo>
                    <a:pt x="10307" y="17350"/>
                  </a:lnTo>
                  <a:lnTo>
                    <a:pt x="10029" y="17709"/>
                  </a:lnTo>
                  <a:cubicBezTo>
                    <a:pt x="10000" y="17726"/>
                    <a:pt x="9969" y="17737"/>
                    <a:pt x="9945" y="17737"/>
                  </a:cubicBezTo>
                  <a:cubicBezTo>
                    <a:pt x="9887" y="17737"/>
                    <a:pt x="9868" y="17673"/>
                    <a:pt x="10009" y="17490"/>
                  </a:cubicBezTo>
                  <a:lnTo>
                    <a:pt x="10009" y="17490"/>
                  </a:lnTo>
                  <a:cubicBezTo>
                    <a:pt x="9830" y="17549"/>
                    <a:pt x="9770" y="17967"/>
                    <a:pt x="9790" y="18007"/>
                  </a:cubicBezTo>
                  <a:cubicBezTo>
                    <a:pt x="9690" y="18112"/>
                    <a:pt x="9633" y="18151"/>
                    <a:pt x="9605" y="18151"/>
                  </a:cubicBezTo>
                  <a:cubicBezTo>
                    <a:pt x="9519" y="18151"/>
                    <a:pt x="9675" y="17807"/>
                    <a:pt x="9652" y="17807"/>
                  </a:cubicBezTo>
                  <a:cubicBezTo>
                    <a:pt x="9648" y="17807"/>
                    <a:pt x="9642" y="17813"/>
                    <a:pt x="9631" y="17828"/>
                  </a:cubicBezTo>
                  <a:lnTo>
                    <a:pt x="9491" y="18047"/>
                  </a:lnTo>
                  <a:lnTo>
                    <a:pt x="9551" y="18007"/>
                  </a:lnTo>
                  <a:lnTo>
                    <a:pt x="9551" y="18007"/>
                  </a:lnTo>
                  <a:cubicBezTo>
                    <a:pt x="9491" y="18226"/>
                    <a:pt x="9551" y="18286"/>
                    <a:pt x="9312" y="18604"/>
                  </a:cubicBezTo>
                  <a:cubicBezTo>
                    <a:pt x="9237" y="18670"/>
                    <a:pt x="9194" y="18685"/>
                    <a:pt x="9164" y="18685"/>
                  </a:cubicBezTo>
                  <a:cubicBezTo>
                    <a:pt x="9142" y="18685"/>
                    <a:pt x="9127" y="18677"/>
                    <a:pt x="9113" y="18677"/>
                  </a:cubicBezTo>
                  <a:cubicBezTo>
                    <a:pt x="9101" y="18677"/>
                    <a:pt x="9089" y="18682"/>
                    <a:pt x="9074" y="18703"/>
                  </a:cubicBezTo>
                  <a:cubicBezTo>
                    <a:pt x="9070" y="18700"/>
                    <a:pt x="9067" y="18698"/>
                    <a:pt x="9063" y="18698"/>
                  </a:cubicBezTo>
                  <a:cubicBezTo>
                    <a:pt x="9046" y="18698"/>
                    <a:pt x="9024" y="18740"/>
                    <a:pt x="8974" y="18823"/>
                  </a:cubicBezTo>
                  <a:lnTo>
                    <a:pt x="8636" y="19260"/>
                  </a:lnTo>
                  <a:lnTo>
                    <a:pt x="8895" y="19161"/>
                  </a:lnTo>
                  <a:lnTo>
                    <a:pt x="8895" y="19161"/>
                  </a:lnTo>
                  <a:cubicBezTo>
                    <a:pt x="8817" y="19363"/>
                    <a:pt x="8666" y="19517"/>
                    <a:pt x="8737" y="19517"/>
                  </a:cubicBezTo>
                  <a:cubicBezTo>
                    <a:pt x="8754" y="19517"/>
                    <a:pt x="8783" y="19509"/>
                    <a:pt x="8827" y="19491"/>
                  </a:cubicBezTo>
                  <a:lnTo>
                    <a:pt x="8827" y="19491"/>
                  </a:lnTo>
                  <a:cubicBezTo>
                    <a:pt x="8381" y="19699"/>
                    <a:pt x="7537" y="21134"/>
                    <a:pt x="7343" y="21270"/>
                  </a:cubicBezTo>
                  <a:cubicBezTo>
                    <a:pt x="7223" y="21628"/>
                    <a:pt x="7024" y="21907"/>
                    <a:pt x="6746" y="22245"/>
                  </a:cubicBezTo>
                  <a:cubicBezTo>
                    <a:pt x="6772" y="22224"/>
                    <a:pt x="6804" y="22212"/>
                    <a:pt x="6832" y="22212"/>
                  </a:cubicBezTo>
                  <a:cubicBezTo>
                    <a:pt x="6911" y="22212"/>
                    <a:pt x="6961" y="22299"/>
                    <a:pt x="6786" y="22504"/>
                  </a:cubicBezTo>
                  <a:cubicBezTo>
                    <a:pt x="6749" y="22450"/>
                    <a:pt x="6710" y="22427"/>
                    <a:pt x="6668" y="22427"/>
                  </a:cubicBezTo>
                  <a:cubicBezTo>
                    <a:pt x="6470" y="22427"/>
                    <a:pt x="6218" y="22943"/>
                    <a:pt x="5902" y="23051"/>
                  </a:cubicBezTo>
                  <a:lnTo>
                    <a:pt x="5902" y="23051"/>
                  </a:lnTo>
                  <a:cubicBezTo>
                    <a:pt x="5905" y="23051"/>
                    <a:pt x="5908" y="23051"/>
                    <a:pt x="5910" y="23051"/>
                  </a:cubicBezTo>
                  <a:cubicBezTo>
                    <a:pt x="6058" y="23051"/>
                    <a:pt x="5456" y="23764"/>
                    <a:pt x="5642" y="23764"/>
                  </a:cubicBezTo>
                  <a:cubicBezTo>
                    <a:pt x="5662" y="23764"/>
                    <a:pt x="5691" y="23755"/>
                    <a:pt x="5731" y="23737"/>
                  </a:cubicBezTo>
                  <a:lnTo>
                    <a:pt x="5731" y="23737"/>
                  </a:lnTo>
                  <a:cubicBezTo>
                    <a:pt x="5670" y="23811"/>
                    <a:pt x="5635" y="23833"/>
                    <a:pt x="5610" y="23833"/>
                  </a:cubicBezTo>
                  <a:cubicBezTo>
                    <a:pt x="5571" y="23833"/>
                    <a:pt x="5557" y="23778"/>
                    <a:pt x="5505" y="23778"/>
                  </a:cubicBezTo>
                  <a:cubicBezTo>
                    <a:pt x="5483" y="23778"/>
                    <a:pt x="5454" y="23788"/>
                    <a:pt x="5413" y="23817"/>
                  </a:cubicBezTo>
                  <a:cubicBezTo>
                    <a:pt x="5094" y="24493"/>
                    <a:pt x="4398" y="25090"/>
                    <a:pt x="3901" y="25846"/>
                  </a:cubicBezTo>
                  <a:cubicBezTo>
                    <a:pt x="3940" y="25886"/>
                    <a:pt x="4080" y="25806"/>
                    <a:pt x="4020" y="26005"/>
                  </a:cubicBezTo>
                  <a:lnTo>
                    <a:pt x="3562" y="26264"/>
                  </a:lnTo>
                  <a:cubicBezTo>
                    <a:pt x="3463" y="26423"/>
                    <a:pt x="3682" y="26562"/>
                    <a:pt x="3363" y="26722"/>
                  </a:cubicBezTo>
                  <a:cubicBezTo>
                    <a:pt x="3387" y="26722"/>
                    <a:pt x="3414" y="26715"/>
                    <a:pt x="3434" y="26715"/>
                  </a:cubicBezTo>
                  <a:cubicBezTo>
                    <a:pt x="3464" y="26715"/>
                    <a:pt x="3479" y="26730"/>
                    <a:pt x="3443" y="26801"/>
                  </a:cubicBezTo>
                  <a:cubicBezTo>
                    <a:pt x="2846" y="27438"/>
                    <a:pt x="2369" y="28194"/>
                    <a:pt x="1871" y="28930"/>
                  </a:cubicBezTo>
                  <a:cubicBezTo>
                    <a:pt x="1632" y="29308"/>
                    <a:pt x="1374" y="29686"/>
                    <a:pt x="1095" y="30024"/>
                  </a:cubicBezTo>
                  <a:lnTo>
                    <a:pt x="896" y="30283"/>
                  </a:lnTo>
                  <a:lnTo>
                    <a:pt x="657" y="30581"/>
                  </a:lnTo>
                  <a:cubicBezTo>
                    <a:pt x="459" y="30820"/>
                    <a:pt x="240" y="31059"/>
                    <a:pt x="1" y="31318"/>
                  </a:cubicBezTo>
                  <a:lnTo>
                    <a:pt x="1" y="31457"/>
                  </a:lnTo>
                  <a:cubicBezTo>
                    <a:pt x="21" y="31357"/>
                    <a:pt x="21" y="31318"/>
                    <a:pt x="41" y="31318"/>
                  </a:cubicBezTo>
                  <a:lnTo>
                    <a:pt x="61" y="31318"/>
                  </a:lnTo>
                  <a:cubicBezTo>
                    <a:pt x="80" y="31337"/>
                    <a:pt x="100" y="31457"/>
                    <a:pt x="120" y="31576"/>
                  </a:cubicBezTo>
                  <a:cubicBezTo>
                    <a:pt x="120" y="31527"/>
                    <a:pt x="133" y="31513"/>
                    <a:pt x="151" y="31513"/>
                  </a:cubicBezTo>
                  <a:cubicBezTo>
                    <a:pt x="178" y="31513"/>
                    <a:pt x="219" y="31544"/>
                    <a:pt x="254" y="31544"/>
                  </a:cubicBezTo>
                  <a:cubicBezTo>
                    <a:pt x="263" y="31544"/>
                    <a:pt x="271" y="31542"/>
                    <a:pt x="279" y="31536"/>
                  </a:cubicBezTo>
                  <a:lnTo>
                    <a:pt x="279" y="31536"/>
                  </a:lnTo>
                  <a:cubicBezTo>
                    <a:pt x="240" y="31636"/>
                    <a:pt x="200" y="31716"/>
                    <a:pt x="180" y="31815"/>
                  </a:cubicBezTo>
                  <a:lnTo>
                    <a:pt x="160" y="31875"/>
                  </a:lnTo>
                  <a:lnTo>
                    <a:pt x="160" y="31914"/>
                  </a:lnTo>
                  <a:lnTo>
                    <a:pt x="180" y="31914"/>
                  </a:lnTo>
                  <a:cubicBezTo>
                    <a:pt x="200" y="31914"/>
                    <a:pt x="220" y="31954"/>
                    <a:pt x="260" y="31974"/>
                  </a:cubicBezTo>
                  <a:cubicBezTo>
                    <a:pt x="279" y="32014"/>
                    <a:pt x="319" y="32054"/>
                    <a:pt x="359" y="32094"/>
                  </a:cubicBezTo>
                  <a:cubicBezTo>
                    <a:pt x="459" y="32113"/>
                    <a:pt x="638" y="32253"/>
                    <a:pt x="777" y="32472"/>
                  </a:cubicBezTo>
                  <a:cubicBezTo>
                    <a:pt x="896" y="32531"/>
                    <a:pt x="1016" y="32611"/>
                    <a:pt x="1115" y="32651"/>
                  </a:cubicBezTo>
                  <a:cubicBezTo>
                    <a:pt x="1150" y="32674"/>
                    <a:pt x="1185" y="32684"/>
                    <a:pt x="1216" y="32684"/>
                  </a:cubicBezTo>
                  <a:cubicBezTo>
                    <a:pt x="1238" y="32684"/>
                    <a:pt x="1258" y="32679"/>
                    <a:pt x="1274" y="32671"/>
                  </a:cubicBezTo>
                  <a:lnTo>
                    <a:pt x="1035" y="32551"/>
                  </a:lnTo>
                  <a:lnTo>
                    <a:pt x="1035" y="32551"/>
                  </a:lnTo>
                  <a:cubicBezTo>
                    <a:pt x="1058" y="32555"/>
                    <a:pt x="1078" y="32557"/>
                    <a:pt x="1096" y="32557"/>
                  </a:cubicBezTo>
                  <a:cubicBezTo>
                    <a:pt x="1259" y="32557"/>
                    <a:pt x="1189" y="32397"/>
                    <a:pt x="1135" y="32253"/>
                  </a:cubicBezTo>
                  <a:cubicBezTo>
                    <a:pt x="1135" y="32233"/>
                    <a:pt x="1135" y="32213"/>
                    <a:pt x="1135" y="32193"/>
                  </a:cubicBezTo>
                  <a:cubicBezTo>
                    <a:pt x="1453" y="32392"/>
                    <a:pt x="1752" y="32611"/>
                    <a:pt x="1752" y="32611"/>
                  </a:cubicBezTo>
                  <a:cubicBezTo>
                    <a:pt x="1911" y="32054"/>
                    <a:pt x="4557" y="28512"/>
                    <a:pt x="8039" y="24016"/>
                  </a:cubicBezTo>
                  <a:cubicBezTo>
                    <a:pt x="8039" y="24036"/>
                    <a:pt x="8039" y="24036"/>
                    <a:pt x="8039" y="24055"/>
                  </a:cubicBezTo>
                  <a:lnTo>
                    <a:pt x="8079" y="24075"/>
                  </a:lnTo>
                  <a:cubicBezTo>
                    <a:pt x="8160" y="23978"/>
                    <a:pt x="8201" y="23880"/>
                    <a:pt x="8171" y="23880"/>
                  </a:cubicBezTo>
                  <a:cubicBezTo>
                    <a:pt x="8164" y="23880"/>
                    <a:pt x="8153" y="23885"/>
                    <a:pt x="8138" y="23896"/>
                  </a:cubicBezTo>
                  <a:cubicBezTo>
                    <a:pt x="8218" y="23797"/>
                    <a:pt x="8318" y="23677"/>
                    <a:pt x="8397" y="23558"/>
                  </a:cubicBezTo>
                  <a:lnTo>
                    <a:pt x="8397" y="23558"/>
                  </a:lnTo>
                  <a:cubicBezTo>
                    <a:pt x="8339" y="23747"/>
                    <a:pt x="8525" y="23830"/>
                    <a:pt x="8745" y="23830"/>
                  </a:cubicBezTo>
                  <a:cubicBezTo>
                    <a:pt x="8827" y="23830"/>
                    <a:pt x="8913" y="23818"/>
                    <a:pt x="8994" y="23797"/>
                  </a:cubicBezTo>
                  <a:cubicBezTo>
                    <a:pt x="8954" y="23757"/>
                    <a:pt x="8914" y="23737"/>
                    <a:pt x="9054" y="23459"/>
                  </a:cubicBezTo>
                  <a:lnTo>
                    <a:pt x="9054" y="23459"/>
                  </a:lnTo>
                  <a:cubicBezTo>
                    <a:pt x="8978" y="23504"/>
                    <a:pt x="8716" y="23736"/>
                    <a:pt x="8632" y="23736"/>
                  </a:cubicBezTo>
                  <a:cubicBezTo>
                    <a:pt x="8606" y="23736"/>
                    <a:pt x="8597" y="23714"/>
                    <a:pt x="8616" y="23658"/>
                  </a:cubicBezTo>
                  <a:cubicBezTo>
                    <a:pt x="8835" y="23299"/>
                    <a:pt x="8855" y="23419"/>
                    <a:pt x="9014" y="23299"/>
                  </a:cubicBezTo>
                  <a:lnTo>
                    <a:pt x="9014" y="23299"/>
                  </a:lnTo>
                  <a:cubicBezTo>
                    <a:pt x="9006" y="23301"/>
                    <a:pt x="8999" y="23302"/>
                    <a:pt x="8993" y="23302"/>
                  </a:cubicBezTo>
                  <a:cubicBezTo>
                    <a:pt x="8857" y="23302"/>
                    <a:pt x="9090" y="22895"/>
                    <a:pt x="9014" y="22762"/>
                  </a:cubicBezTo>
                  <a:cubicBezTo>
                    <a:pt x="9511" y="22145"/>
                    <a:pt x="10009" y="21509"/>
                    <a:pt x="10506" y="20852"/>
                  </a:cubicBezTo>
                  <a:cubicBezTo>
                    <a:pt x="10520" y="20866"/>
                    <a:pt x="10524" y="20880"/>
                    <a:pt x="10540" y="20880"/>
                  </a:cubicBezTo>
                  <a:cubicBezTo>
                    <a:pt x="10546" y="20880"/>
                    <a:pt x="10554" y="20878"/>
                    <a:pt x="10566" y="20872"/>
                  </a:cubicBezTo>
                  <a:lnTo>
                    <a:pt x="10685" y="20693"/>
                  </a:lnTo>
                  <a:cubicBezTo>
                    <a:pt x="10705" y="20684"/>
                    <a:pt x="10720" y="20680"/>
                    <a:pt x="10731" y="20680"/>
                  </a:cubicBezTo>
                  <a:cubicBezTo>
                    <a:pt x="10826" y="20680"/>
                    <a:pt x="10647" y="20970"/>
                    <a:pt x="10701" y="20970"/>
                  </a:cubicBezTo>
                  <a:cubicBezTo>
                    <a:pt x="10712" y="20970"/>
                    <a:pt x="10732" y="20959"/>
                    <a:pt x="10765" y="20932"/>
                  </a:cubicBezTo>
                  <a:lnTo>
                    <a:pt x="10765" y="20932"/>
                  </a:lnTo>
                  <a:cubicBezTo>
                    <a:pt x="10645" y="21210"/>
                    <a:pt x="10526" y="21549"/>
                    <a:pt x="10228" y="21847"/>
                  </a:cubicBezTo>
                  <a:lnTo>
                    <a:pt x="10055" y="21809"/>
                  </a:lnTo>
                  <a:lnTo>
                    <a:pt x="10055" y="21809"/>
                  </a:lnTo>
                  <a:cubicBezTo>
                    <a:pt x="10056" y="21809"/>
                    <a:pt x="10056" y="21809"/>
                    <a:pt x="10056" y="21809"/>
                  </a:cubicBezTo>
                  <a:cubicBezTo>
                    <a:pt x="10108" y="21809"/>
                    <a:pt x="10289" y="21642"/>
                    <a:pt x="10327" y="21529"/>
                  </a:cubicBezTo>
                  <a:lnTo>
                    <a:pt x="10327" y="21529"/>
                  </a:lnTo>
                  <a:cubicBezTo>
                    <a:pt x="10267" y="21708"/>
                    <a:pt x="9750" y="21907"/>
                    <a:pt x="9810" y="22185"/>
                  </a:cubicBezTo>
                  <a:lnTo>
                    <a:pt x="10068" y="22026"/>
                  </a:lnTo>
                  <a:lnTo>
                    <a:pt x="10068" y="22026"/>
                  </a:lnTo>
                  <a:cubicBezTo>
                    <a:pt x="9949" y="22305"/>
                    <a:pt x="9850" y="22722"/>
                    <a:pt x="9591" y="22981"/>
                  </a:cubicBezTo>
                  <a:cubicBezTo>
                    <a:pt x="9810" y="22941"/>
                    <a:pt x="9631" y="22901"/>
                    <a:pt x="9929" y="22802"/>
                  </a:cubicBezTo>
                  <a:lnTo>
                    <a:pt x="9929" y="22802"/>
                  </a:lnTo>
                  <a:cubicBezTo>
                    <a:pt x="9921" y="22803"/>
                    <a:pt x="9914" y="22803"/>
                    <a:pt x="9908" y="22803"/>
                  </a:cubicBezTo>
                  <a:cubicBezTo>
                    <a:pt x="9676" y="22803"/>
                    <a:pt x="10381" y="22169"/>
                    <a:pt x="10185" y="22169"/>
                  </a:cubicBezTo>
                  <a:cubicBezTo>
                    <a:pt x="10177" y="22169"/>
                    <a:pt x="10169" y="22170"/>
                    <a:pt x="10160" y="22171"/>
                  </a:cubicBezTo>
                  <a:lnTo>
                    <a:pt x="10160" y="22171"/>
                  </a:lnTo>
                  <a:cubicBezTo>
                    <a:pt x="10452" y="22083"/>
                    <a:pt x="10505" y="21877"/>
                    <a:pt x="10844" y="21708"/>
                  </a:cubicBezTo>
                  <a:cubicBezTo>
                    <a:pt x="10785" y="21688"/>
                    <a:pt x="10685" y="21748"/>
                    <a:pt x="10904" y="21509"/>
                  </a:cubicBezTo>
                  <a:cubicBezTo>
                    <a:pt x="10904" y="21489"/>
                    <a:pt x="10904" y="21449"/>
                    <a:pt x="10904" y="21429"/>
                  </a:cubicBezTo>
                  <a:cubicBezTo>
                    <a:pt x="10844" y="21469"/>
                    <a:pt x="10785" y="21509"/>
                    <a:pt x="10745" y="21509"/>
                  </a:cubicBezTo>
                  <a:cubicBezTo>
                    <a:pt x="10745" y="21310"/>
                    <a:pt x="11043" y="20912"/>
                    <a:pt x="11103" y="20753"/>
                  </a:cubicBezTo>
                  <a:cubicBezTo>
                    <a:pt x="11135" y="20720"/>
                    <a:pt x="11153" y="20708"/>
                    <a:pt x="11161" y="20708"/>
                  </a:cubicBezTo>
                  <a:cubicBezTo>
                    <a:pt x="11186" y="20708"/>
                    <a:pt x="11143" y="20802"/>
                    <a:pt x="11177" y="20802"/>
                  </a:cubicBezTo>
                  <a:cubicBezTo>
                    <a:pt x="11183" y="20802"/>
                    <a:pt x="11191" y="20799"/>
                    <a:pt x="11202" y="20792"/>
                  </a:cubicBezTo>
                  <a:lnTo>
                    <a:pt x="11302" y="20534"/>
                  </a:lnTo>
                  <a:cubicBezTo>
                    <a:pt x="11311" y="20539"/>
                    <a:pt x="11322" y="20542"/>
                    <a:pt x="11335" y="20542"/>
                  </a:cubicBezTo>
                  <a:cubicBezTo>
                    <a:pt x="11408" y="20542"/>
                    <a:pt x="11530" y="20465"/>
                    <a:pt x="11584" y="20465"/>
                  </a:cubicBezTo>
                  <a:cubicBezTo>
                    <a:pt x="11624" y="20465"/>
                    <a:pt x="11625" y="20507"/>
                    <a:pt x="11541" y="20653"/>
                  </a:cubicBezTo>
                  <a:lnTo>
                    <a:pt x="11779" y="20355"/>
                  </a:lnTo>
                  <a:cubicBezTo>
                    <a:pt x="11978" y="20216"/>
                    <a:pt x="12197" y="19977"/>
                    <a:pt x="12277" y="19778"/>
                  </a:cubicBezTo>
                  <a:cubicBezTo>
                    <a:pt x="12387" y="19684"/>
                    <a:pt x="12447" y="19466"/>
                    <a:pt x="12458" y="19466"/>
                  </a:cubicBezTo>
                  <a:cubicBezTo>
                    <a:pt x="12461" y="19466"/>
                    <a:pt x="12460" y="19481"/>
                    <a:pt x="12456" y="19519"/>
                  </a:cubicBezTo>
                  <a:lnTo>
                    <a:pt x="12774" y="18982"/>
                  </a:lnTo>
                  <a:lnTo>
                    <a:pt x="12794" y="19002"/>
                  </a:lnTo>
                  <a:cubicBezTo>
                    <a:pt x="13192" y="18524"/>
                    <a:pt x="13431" y="17888"/>
                    <a:pt x="14028" y="17470"/>
                  </a:cubicBezTo>
                  <a:cubicBezTo>
                    <a:pt x="14127" y="17291"/>
                    <a:pt x="14247" y="17092"/>
                    <a:pt x="14485" y="16853"/>
                  </a:cubicBezTo>
                  <a:lnTo>
                    <a:pt x="14605" y="16853"/>
                  </a:lnTo>
                  <a:cubicBezTo>
                    <a:pt x="14744" y="16634"/>
                    <a:pt x="15182" y="16296"/>
                    <a:pt x="15162" y="16137"/>
                  </a:cubicBezTo>
                  <a:cubicBezTo>
                    <a:pt x="15560" y="16097"/>
                    <a:pt x="16017" y="15182"/>
                    <a:pt x="16336" y="14844"/>
                  </a:cubicBezTo>
                  <a:lnTo>
                    <a:pt x="16256" y="14744"/>
                  </a:lnTo>
                  <a:cubicBezTo>
                    <a:pt x="16455" y="14485"/>
                    <a:pt x="16614" y="14227"/>
                    <a:pt x="16813" y="13889"/>
                  </a:cubicBezTo>
                  <a:lnTo>
                    <a:pt x="16714" y="13829"/>
                  </a:lnTo>
                  <a:cubicBezTo>
                    <a:pt x="16853" y="13491"/>
                    <a:pt x="17331" y="13192"/>
                    <a:pt x="17649" y="12754"/>
                  </a:cubicBezTo>
                  <a:lnTo>
                    <a:pt x="17649" y="12754"/>
                  </a:lnTo>
                  <a:cubicBezTo>
                    <a:pt x="17669" y="12814"/>
                    <a:pt x="17569" y="12914"/>
                    <a:pt x="17490" y="12973"/>
                  </a:cubicBezTo>
                  <a:cubicBezTo>
                    <a:pt x="18106" y="12635"/>
                    <a:pt x="18186" y="11780"/>
                    <a:pt x="18703" y="11441"/>
                  </a:cubicBezTo>
                  <a:cubicBezTo>
                    <a:pt x="18763" y="11302"/>
                    <a:pt x="18843" y="11222"/>
                    <a:pt x="18942" y="11163"/>
                  </a:cubicBezTo>
                  <a:lnTo>
                    <a:pt x="18942" y="11163"/>
                  </a:lnTo>
                  <a:cubicBezTo>
                    <a:pt x="18922" y="11183"/>
                    <a:pt x="18922" y="11183"/>
                    <a:pt x="18922" y="11203"/>
                  </a:cubicBezTo>
                  <a:cubicBezTo>
                    <a:pt x="18922" y="11183"/>
                    <a:pt x="18942" y="11163"/>
                    <a:pt x="18962" y="11143"/>
                  </a:cubicBezTo>
                  <a:cubicBezTo>
                    <a:pt x="19022" y="11103"/>
                    <a:pt x="19081" y="11083"/>
                    <a:pt x="19141" y="11023"/>
                  </a:cubicBezTo>
                  <a:lnTo>
                    <a:pt x="19141" y="11023"/>
                  </a:lnTo>
                  <a:cubicBezTo>
                    <a:pt x="19081" y="11063"/>
                    <a:pt x="19022" y="11083"/>
                    <a:pt x="18982" y="11123"/>
                  </a:cubicBezTo>
                  <a:cubicBezTo>
                    <a:pt x="19042" y="11043"/>
                    <a:pt x="19141" y="10884"/>
                    <a:pt x="19221" y="10745"/>
                  </a:cubicBezTo>
                  <a:lnTo>
                    <a:pt x="19360" y="10765"/>
                  </a:lnTo>
                  <a:cubicBezTo>
                    <a:pt x="19380" y="10745"/>
                    <a:pt x="19380" y="10745"/>
                    <a:pt x="19380" y="10725"/>
                  </a:cubicBezTo>
                  <a:cubicBezTo>
                    <a:pt x="19496" y="10642"/>
                    <a:pt x="19446" y="10601"/>
                    <a:pt x="19357" y="10601"/>
                  </a:cubicBezTo>
                  <a:cubicBezTo>
                    <a:pt x="19339" y="10601"/>
                    <a:pt x="19320" y="10602"/>
                    <a:pt x="19300" y="10606"/>
                  </a:cubicBezTo>
                  <a:cubicBezTo>
                    <a:pt x="19320" y="10526"/>
                    <a:pt x="19360" y="10446"/>
                    <a:pt x="19380" y="10387"/>
                  </a:cubicBezTo>
                  <a:cubicBezTo>
                    <a:pt x="19385" y="10387"/>
                    <a:pt x="19391" y="10387"/>
                    <a:pt x="19396" y="10387"/>
                  </a:cubicBezTo>
                  <a:cubicBezTo>
                    <a:pt x="19618" y="10387"/>
                    <a:pt x="19605" y="9989"/>
                    <a:pt x="19877" y="9989"/>
                  </a:cubicBezTo>
                  <a:cubicBezTo>
                    <a:pt x="19877" y="9850"/>
                    <a:pt x="20275" y="9352"/>
                    <a:pt x="20235" y="9113"/>
                  </a:cubicBezTo>
                  <a:cubicBezTo>
                    <a:pt x="20235" y="9094"/>
                    <a:pt x="20235" y="9074"/>
                    <a:pt x="20215" y="9054"/>
                  </a:cubicBezTo>
                  <a:lnTo>
                    <a:pt x="20215" y="9054"/>
                  </a:lnTo>
                  <a:cubicBezTo>
                    <a:pt x="20255" y="9074"/>
                    <a:pt x="20295" y="9054"/>
                    <a:pt x="20235" y="9113"/>
                  </a:cubicBezTo>
                  <a:cubicBezTo>
                    <a:pt x="20375" y="8994"/>
                    <a:pt x="20514" y="8855"/>
                    <a:pt x="20574" y="8696"/>
                  </a:cubicBezTo>
                  <a:lnTo>
                    <a:pt x="20753" y="8715"/>
                  </a:lnTo>
                  <a:lnTo>
                    <a:pt x="20832" y="8278"/>
                  </a:lnTo>
                  <a:cubicBezTo>
                    <a:pt x="20946" y="8212"/>
                    <a:pt x="21028" y="8168"/>
                    <a:pt x="21076" y="8168"/>
                  </a:cubicBezTo>
                  <a:cubicBezTo>
                    <a:pt x="21130" y="8168"/>
                    <a:pt x="21142" y="8221"/>
                    <a:pt x="21111" y="8357"/>
                  </a:cubicBezTo>
                  <a:cubicBezTo>
                    <a:pt x="21330" y="7780"/>
                    <a:pt x="21369" y="7940"/>
                    <a:pt x="21529" y="7422"/>
                  </a:cubicBezTo>
                  <a:lnTo>
                    <a:pt x="21588" y="7502"/>
                  </a:lnTo>
                  <a:cubicBezTo>
                    <a:pt x="21708" y="7363"/>
                    <a:pt x="21787" y="7044"/>
                    <a:pt x="21907" y="7024"/>
                  </a:cubicBezTo>
                  <a:cubicBezTo>
                    <a:pt x="22324" y="6825"/>
                    <a:pt x="23200" y="5472"/>
                    <a:pt x="23976" y="4776"/>
                  </a:cubicBezTo>
                  <a:cubicBezTo>
                    <a:pt x="23618" y="4736"/>
                    <a:pt x="24394" y="4478"/>
                    <a:pt x="24235" y="4299"/>
                  </a:cubicBezTo>
                  <a:cubicBezTo>
                    <a:pt x="24284" y="4299"/>
                    <a:pt x="24339" y="4279"/>
                    <a:pt x="24374" y="4279"/>
                  </a:cubicBezTo>
                  <a:cubicBezTo>
                    <a:pt x="24409" y="4279"/>
                    <a:pt x="24424" y="4299"/>
                    <a:pt x="24394" y="4378"/>
                  </a:cubicBezTo>
                  <a:cubicBezTo>
                    <a:pt x="24672" y="3920"/>
                    <a:pt x="24991" y="3841"/>
                    <a:pt x="25070" y="3423"/>
                  </a:cubicBezTo>
                  <a:cubicBezTo>
                    <a:pt x="25145" y="3423"/>
                    <a:pt x="25079" y="3564"/>
                    <a:pt x="25137" y="3564"/>
                  </a:cubicBezTo>
                  <a:cubicBezTo>
                    <a:pt x="25141" y="3564"/>
                    <a:pt x="25145" y="3564"/>
                    <a:pt x="25150" y="3562"/>
                  </a:cubicBezTo>
                  <a:cubicBezTo>
                    <a:pt x="25150" y="3523"/>
                    <a:pt x="25190" y="3383"/>
                    <a:pt x="25269" y="3383"/>
                  </a:cubicBezTo>
                  <a:cubicBezTo>
                    <a:pt x="25274" y="3382"/>
                    <a:pt x="25279" y="3381"/>
                    <a:pt x="25282" y="3381"/>
                  </a:cubicBezTo>
                  <a:cubicBezTo>
                    <a:pt x="25319" y="3381"/>
                    <a:pt x="25266" y="3472"/>
                    <a:pt x="25229" y="3562"/>
                  </a:cubicBezTo>
                  <a:cubicBezTo>
                    <a:pt x="25568" y="3125"/>
                    <a:pt x="25428" y="2946"/>
                    <a:pt x="25289" y="2786"/>
                  </a:cubicBezTo>
                  <a:cubicBezTo>
                    <a:pt x="25349" y="2747"/>
                    <a:pt x="25408" y="2707"/>
                    <a:pt x="25468" y="2647"/>
                  </a:cubicBezTo>
                  <a:cubicBezTo>
                    <a:pt x="25508" y="2607"/>
                    <a:pt x="25568" y="2548"/>
                    <a:pt x="25587" y="2508"/>
                  </a:cubicBezTo>
                  <a:cubicBezTo>
                    <a:pt x="25667" y="2408"/>
                    <a:pt x="25687" y="2309"/>
                    <a:pt x="25707" y="2190"/>
                  </a:cubicBezTo>
                  <a:cubicBezTo>
                    <a:pt x="25778" y="2149"/>
                    <a:pt x="25870" y="2087"/>
                    <a:pt x="25908" y="2087"/>
                  </a:cubicBezTo>
                  <a:cubicBezTo>
                    <a:pt x="25945" y="2087"/>
                    <a:pt x="25933" y="2144"/>
                    <a:pt x="25806" y="2329"/>
                  </a:cubicBezTo>
                  <a:cubicBezTo>
                    <a:pt x="25866" y="2249"/>
                    <a:pt x="26065" y="2030"/>
                    <a:pt x="26244" y="1811"/>
                  </a:cubicBezTo>
                  <a:cubicBezTo>
                    <a:pt x="26184" y="1712"/>
                    <a:pt x="26105" y="1632"/>
                    <a:pt x="26025" y="1533"/>
                  </a:cubicBezTo>
                  <a:cubicBezTo>
                    <a:pt x="25985" y="1493"/>
                    <a:pt x="25966" y="1453"/>
                    <a:pt x="25926" y="1394"/>
                  </a:cubicBezTo>
                  <a:cubicBezTo>
                    <a:pt x="25886" y="1354"/>
                    <a:pt x="25826" y="1294"/>
                    <a:pt x="25786" y="1254"/>
                  </a:cubicBezTo>
                  <a:cubicBezTo>
                    <a:pt x="25747" y="1215"/>
                    <a:pt x="25707" y="1155"/>
                    <a:pt x="25667" y="1115"/>
                  </a:cubicBezTo>
                  <a:cubicBezTo>
                    <a:pt x="25607" y="1075"/>
                    <a:pt x="25607" y="1075"/>
                    <a:pt x="25587" y="1055"/>
                  </a:cubicBezTo>
                  <a:cubicBezTo>
                    <a:pt x="25548" y="1036"/>
                    <a:pt x="25528" y="1036"/>
                    <a:pt x="25488" y="1036"/>
                  </a:cubicBezTo>
                  <a:cubicBezTo>
                    <a:pt x="25488" y="1036"/>
                    <a:pt x="25488" y="996"/>
                    <a:pt x="25468" y="976"/>
                  </a:cubicBezTo>
                  <a:cubicBezTo>
                    <a:pt x="25448" y="956"/>
                    <a:pt x="25428" y="936"/>
                    <a:pt x="25389" y="896"/>
                  </a:cubicBezTo>
                  <a:cubicBezTo>
                    <a:pt x="25329" y="817"/>
                    <a:pt x="25249" y="737"/>
                    <a:pt x="25209" y="717"/>
                  </a:cubicBezTo>
                  <a:cubicBezTo>
                    <a:pt x="25030" y="478"/>
                    <a:pt x="24931" y="339"/>
                    <a:pt x="24812" y="220"/>
                  </a:cubicBezTo>
                  <a:cubicBezTo>
                    <a:pt x="24772" y="160"/>
                    <a:pt x="24712" y="100"/>
                    <a:pt x="24652" y="21"/>
                  </a:cubicBezTo>
                  <a:cubicBezTo>
                    <a:pt x="24652" y="21"/>
                    <a:pt x="24652" y="1"/>
                    <a:pt x="2463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24"/>
            <p:cNvSpPr/>
            <p:nvPr/>
          </p:nvSpPr>
          <p:spPr>
            <a:xfrm flipH="1">
              <a:off x="7393400" y="2570576"/>
              <a:ext cx="835770" cy="975393"/>
            </a:xfrm>
            <a:custGeom>
              <a:avLst/>
              <a:gdLst/>
              <a:ahLst/>
              <a:cxnLst/>
              <a:rect l="l" t="t" r="r" b="b"/>
              <a:pathLst>
                <a:path w="23339" h="27238" extrusionOk="0">
                  <a:moveTo>
                    <a:pt x="7819" y="15440"/>
                  </a:moveTo>
                  <a:cubicBezTo>
                    <a:pt x="7814" y="15449"/>
                    <a:pt x="7810" y="15458"/>
                    <a:pt x="7806" y="15466"/>
                  </a:cubicBezTo>
                  <a:lnTo>
                    <a:pt x="7806" y="15466"/>
                  </a:lnTo>
                  <a:lnTo>
                    <a:pt x="7819" y="15440"/>
                  </a:lnTo>
                  <a:close/>
                  <a:moveTo>
                    <a:pt x="7502" y="21482"/>
                  </a:moveTo>
                  <a:lnTo>
                    <a:pt x="7501" y="21488"/>
                  </a:lnTo>
                  <a:cubicBezTo>
                    <a:pt x="7502" y="21486"/>
                    <a:pt x="7502" y="21484"/>
                    <a:pt x="7502" y="21482"/>
                  </a:cubicBezTo>
                  <a:close/>
                  <a:moveTo>
                    <a:pt x="7402" y="21607"/>
                  </a:moveTo>
                  <a:cubicBezTo>
                    <a:pt x="7400" y="21608"/>
                    <a:pt x="7398" y="21609"/>
                    <a:pt x="7396" y="21610"/>
                  </a:cubicBezTo>
                  <a:lnTo>
                    <a:pt x="7396" y="21610"/>
                  </a:lnTo>
                  <a:cubicBezTo>
                    <a:pt x="7398" y="21609"/>
                    <a:pt x="7400" y="21608"/>
                    <a:pt x="7402" y="21607"/>
                  </a:cubicBezTo>
                  <a:close/>
                  <a:moveTo>
                    <a:pt x="2105" y="22387"/>
                  </a:moveTo>
                  <a:cubicBezTo>
                    <a:pt x="2100" y="22400"/>
                    <a:pt x="2095" y="22413"/>
                    <a:pt x="2089" y="22423"/>
                  </a:cubicBezTo>
                  <a:cubicBezTo>
                    <a:pt x="2096" y="22410"/>
                    <a:pt x="2101" y="22398"/>
                    <a:pt x="2105" y="22387"/>
                  </a:cubicBezTo>
                  <a:close/>
                  <a:moveTo>
                    <a:pt x="2845" y="26522"/>
                  </a:moveTo>
                  <a:lnTo>
                    <a:pt x="2845" y="26522"/>
                  </a:lnTo>
                  <a:cubicBezTo>
                    <a:pt x="2806" y="26621"/>
                    <a:pt x="2706" y="26701"/>
                    <a:pt x="2607" y="26760"/>
                  </a:cubicBezTo>
                  <a:cubicBezTo>
                    <a:pt x="2666" y="26661"/>
                    <a:pt x="2746" y="26581"/>
                    <a:pt x="2845" y="26522"/>
                  </a:cubicBezTo>
                  <a:close/>
                  <a:moveTo>
                    <a:pt x="21627" y="0"/>
                  </a:moveTo>
                  <a:cubicBezTo>
                    <a:pt x="21568" y="40"/>
                    <a:pt x="21508" y="80"/>
                    <a:pt x="21468" y="139"/>
                  </a:cubicBezTo>
                  <a:cubicBezTo>
                    <a:pt x="21349" y="139"/>
                    <a:pt x="21548" y="40"/>
                    <a:pt x="21468" y="20"/>
                  </a:cubicBezTo>
                  <a:lnTo>
                    <a:pt x="21468" y="20"/>
                  </a:lnTo>
                  <a:cubicBezTo>
                    <a:pt x="21409" y="100"/>
                    <a:pt x="21329" y="179"/>
                    <a:pt x="21170" y="239"/>
                  </a:cubicBezTo>
                  <a:cubicBezTo>
                    <a:pt x="21110" y="299"/>
                    <a:pt x="21030" y="378"/>
                    <a:pt x="20931" y="458"/>
                  </a:cubicBezTo>
                  <a:lnTo>
                    <a:pt x="20951" y="418"/>
                  </a:lnTo>
                  <a:lnTo>
                    <a:pt x="20951" y="418"/>
                  </a:lnTo>
                  <a:cubicBezTo>
                    <a:pt x="20851" y="517"/>
                    <a:pt x="20772" y="617"/>
                    <a:pt x="20692" y="716"/>
                  </a:cubicBezTo>
                  <a:cubicBezTo>
                    <a:pt x="20633" y="796"/>
                    <a:pt x="20593" y="856"/>
                    <a:pt x="20533" y="915"/>
                  </a:cubicBezTo>
                  <a:cubicBezTo>
                    <a:pt x="20414" y="1035"/>
                    <a:pt x="20314" y="1134"/>
                    <a:pt x="20215" y="1234"/>
                  </a:cubicBezTo>
                  <a:cubicBezTo>
                    <a:pt x="19996" y="1453"/>
                    <a:pt x="19757" y="1651"/>
                    <a:pt x="19439" y="1990"/>
                  </a:cubicBezTo>
                  <a:lnTo>
                    <a:pt x="19578" y="2010"/>
                  </a:lnTo>
                  <a:cubicBezTo>
                    <a:pt x="19439" y="2149"/>
                    <a:pt x="19379" y="2149"/>
                    <a:pt x="19300" y="2209"/>
                  </a:cubicBezTo>
                  <a:cubicBezTo>
                    <a:pt x="19300" y="2257"/>
                    <a:pt x="19310" y="2276"/>
                    <a:pt x="19328" y="2276"/>
                  </a:cubicBezTo>
                  <a:cubicBezTo>
                    <a:pt x="19395" y="2276"/>
                    <a:pt x="19562" y="2013"/>
                    <a:pt x="19648" y="2013"/>
                  </a:cubicBezTo>
                  <a:cubicBezTo>
                    <a:pt x="19672" y="2013"/>
                    <a:pt x="19690" y="2034"/>
                    <a:pt x="19697" y="2089"/>
                  </a:cubicBezTo>
                  <a:cubicBezTo>
                    <a:pt x="19346" y="2109"/>
                    <a:pt x="18823" y="3085"/>
                    <a:pt x="18502" y="3085"/>
                  </a:cubicBezTo>
                  <a:cubicBezTo>
                    <a:pt x="18496" y="3085"/>
                    <a:pt x="18490" y="3085"/>
                    <a:pt x="18484" y="3084"/>
                  </a:cubicBezTo>
                  <a:lnTo>
                    <a:pt x="18484" y="3084"/>
                  </a:lnTo>
                  <a:cubicBezTo>
                    <a:pt x="18285" y="3303"/>
                    <a:pt x="18643" y="3104"/>
                    <a:pt x="18444" y="3323"/>
                  </a:cubicBezTo>
                  <a:lnTo>
                    <a:pt x="18344" y="3343"/>
                  </a:lnTo>
                  <a:lnTo>
                    <a:pt x="18364" y="3462"/>
                  </a:lnTo>
                  <a:cubicBezTo>
                    <a:pt x="18266" y="3561"/>
                    <a:pt x="18167" y="3600"/>
                    <a:pt x="18104" y="3600"/>
                  </a:cubicBezTo>
                  <a:cubicBezTo>
                    <a:pt x="18078" y="3600"/>
                    <a:pt x="18058" y="3593"/>
                    <a:pt x="18046" y="3581"/>
                  </a:cubicBezTo>
                  <a:cubicBezTo>
                    <a:pt x="18066" y="3542"/>
                    <a:pt x="18106" y="3462"/>
                    <a:pt x="18146" y="3422"/>
                  </a:cubicBezTo>
                  <a:lnTo>
                    <a:pt x="18146" y="3422"/>
                  </a:lnTo>
                  <a:cubicBezTo>
                    <a:pt x="17927" y="3542"/>
                    <a:pt x="17728" y="3940"/>
                    <a:pt x="17648" y="4019"/>
                  </a:cubicBezTo>
                  <a:lnTo>
                    <a:pt x="17847" y="3860"/>
                  </a:lnTo>
                  <a:lnTo>
                    <a:pt x="17847" y="3860"/>
                  </a:lnTo>
                  <a:cubicBezTo>
                    <a:pt x="17389" y="4517"/>
                    <a:pt x="16653" y="5213"/>
                    <a:pt x="16275" y="5929"/>
                  </a:cubicBezTo>
                  <a:lnTo>
                    <a:pt x="16355" y="5909"/>
                  </a:lnTo>
                  <a:lnTo>
                    <a:pt x="16355" y="5909"/>
                  </a:lnTo>
                  <a:cubicBezTo>
                    <a:pt x="16056" y="6446"/>
                    <a:pt x="15997" y="6247"/>
                    <a:pt x="15619" y="6785"/>
                  </a:cubicBezTo>
                  <a:lnTo>
                    <a:pt x="15619" y="6765"/>
                  </a:lnTo>
                  <a:cubicBezTo>
                    <a:pt x="15579" y="6904"/>
                    <a:pt x="15499" y="7043"/>
                    <a:pt x="15360" y="7183"/>
                  </a:cubicBezTo>
                  <a:cubicBezTo>
                    <a:pt x="15374" y="7142"/>
                    <a:pt x="15366" y="7128"/>
                    <a:pt x="15346" y="7128"/>
                  </a:cubicBezTo>
                  <a:cubicBezTo>
                    <a:pt x="15303" y="7128"/>
                    <a:pt x="15200" y="7200"/>
                    <a:pt x="15154" y="7200"/>
                  </a:cubicBezTo>
                  <a:cubicBezTo>
                    <a:pt x="15130" y="7200"/>
                    <a:pt x="15120" y="7181"/>
                    <a:pt x="15141" y="7123"/>
                  </a:cubicBezTo>
                  <a:lnTo>
                    <a:pt x="15141" y="7123"/>
                  </a:lnTo>
                  <a:cubicBezTo>
                    <a:pt x="14823" y="7700"/>
                    <a:pt x="15002" y="7421"/>
                    <a:pt x="14902" y="7899"/>
                  </a:cubicBezTo>
                  <a:lnTo>
                    <a:pt x="14763" y="7919"/>
                  </a:lnTo>
                  <a:cubicBezTo>
                    <a:pt x="14743" y="8078"/>
                    <a:pt x="14763" y="8118"/>
                    <a:pt x="14564" y="8396"/>
                  </a:cubicBezTo>
                  <a:cubicBezTo>
                    <a:pt x="14606" y="8305"/>
                    <a:pt x="14589" y="8286"/>
                    <a:pt x="14553" y="8286"/>
                  </a:cubicBezTo>
                  <a:cubicBezTo>
                    <a:pt x="14527" y="8286"/>
                    <a:pt x="14490" y="8296"/>
                    <a:pt x="14461" y="8296"/>
                  </a:cubicBezTo>
                  <a:cubicBezTo>
                    <a:pt x="14416" y="8296"/>
                    <a:pt x="14386" y="8273"/>
                    <a:pt x="14425" y="8158"/>
                  </a:cubicBezTo>
                  <a:lnTo>
                    <a:pt x="14425" y="8158"/>
                  </a:lnTo>
                  <a:cubicBezTo>
                    <a:pt x="13828" y="8536"/>
                    <a:pt x="13928" y="9073"/>
                    <a:pt x="13490" y="9113"/>
                  </a:cubicBezTo>
                  <a:cubicBezTo>
                    <a:pt x="13490" y="9203"/>
                    <a:pt x="13513" y="9238"/>
                    <a:pt x="13550" y="9238"/>
                  </a:cubicBezTo>
                  <a:cubicBezTo>
                    <a:pt x="13662" y="9238"/>
                    <a:pt x="13897" y="8906"/>
                    <a:pt x="13929" y="8906"/>
                  </a:cubicBezTo>
                  <a:cubicBezTo>
                    <a:pt x="13934" y="8906"/>
                    <a:pt x="13934" y="8914"/>
                    <a:pt x="13928" y="8933"/>
                  </a:cubicBezTo>
                  <a:cubicBezTo>
                    <a:pt x="13939" y="8929"/>
                    <a:pt x="13949" y="8927"/>
                    <a:pt x="13957" y="8927"/>
                  </a:cubicBezTo>
                  <a:cubicBezTo>
                    <a:pt x="14061" y="8927"/>
                    <a:pt x="13896" y="9263"/>
                    <a:pt x="13748" y="9411"/>
                  </a:cubicBezTo>
                  <a:cubicBezTo>
                    <a:pt x="13609" y="9570"/>
                    <a:pt x="13231" y="9471"/>
                    <a:pt x="12893" y="9908"/>
                  </a:cubicBezTo>
                  <a:cubicBezTo>
                    <a:pt x="12913" y="9869"/>
                    <a:pt x="12913" y="9849"/>
                    <a:pt x="12953" y="9809"/>
                  </a:cubicBezTo>
                  <a:lnTo>
                    <a:pt x="12953" y="9809"/>
                  </a:lnTo>
                  <a:cubicBezTo>
                    <a:pt x="12754" y="9928"/>
                    <a:pt x="12754" y="10167"/>
                    <a:pt x="12495" y="10306"/>
                  </a:cubicBezTo>
                  <a:cubicBezTo>
                    <a:pt x="12535" y="10505"/>
                    <a:pt x="12276" y="10545"/>
                    <a:pt x="12415" y="10704"/>
                  </a:cubicBezTo>
                  <a:lnTo>
                    <a:pt x="12714" y="10286"/>
                  </a:lnTo>
                  <a:lnTo>
                    <a:pt x="12714" y="10286"/>
                  </a:lnTo>
                  <a:cubicBezTo>
                    <a:pt x="12555" y="10545"/>
                    <a:pt x="12575" y="10903"/>
                    <a:pt x="12177" y="11202"/>
                  </a:cubicBezTo>
                  <a:cubicBezTo>
                    <a:pt x="12177" y="11142"/>
                    <a:pt x="12216" y="11003"/>
                    <a:pt x="12256" y="10903"/>
                  </a:cubicBezTo>
                  <a:lnTo>
                    <a:pt x="12256" y="10903"/>
                  </a:lnTo>
                  <a:cubicBezTo>
                    <a:pt x="12117" y="10983"/>
                    <a:pt x="12117" y="11142"/>
                    <a:pt x="11978" y="11202"/>
                  </a:cubicBezTo>
                  <a:cubicBezTo>
                    <a:pt x="11838" y="11042"/>
                    <a:pt x="12336" y="10704"/>
                    <a:pt x="12415" y="10366"/>
                  </a:cubicBezTo>
                  <a:lnTo>
                    <a:pt x="12415" y="10366"/>
                  </a:lnTo>
                  <a:cubicBezTo>
                    <a:pt x="12290" y="10413"/>
                    <a:pt x="12201" y="10721"/>
                    <a:pt x="12130" y="10721"/>
                  </a:cubicBezTo>
                  <a:cubicBezTo>
                    <a:pt x="12112" y="10721"/>
                    <a:pt x="12094" y="10699"/>
                    <a:pt x="12077" y="10645"/>
                  </a:cubicBezTo>
                  <a:lnTo>
                    <a:pt x="12077" y="10645"/>
                  </a:lnTo>
                  <a:cubicBezTo>
                    <a:pt x="12157" y="11003"/>
                    <a:pt x="11699" y="11042"/>
                    <a:pt x="11620" y="11480"/>
                  </a:cubicBezTo>
                  <a:lnTo>
                    <a:pt x="11540" y="11381"/>
                  </a:lnTo>
                  <a:cubicBezTo>
                    <a:pt x="11520" y="11421"/>
                    <a:pt x="11480" y="11560"/>
                    <a:pt x="11421" y="11639"/>
                  </a:cubicBezTo>
                  <a:lnTo>
                    <a:pt x="11421" y="11381"/>
                  </a:lnTo>
                  <a:cubicBezTo>
                    <a:pt x="11321" y="11719"/>
                    <a:pt x="10943" y="11759"/>
                    <a:pt x="10824" y="12037"/>
                  </a:cubicBezTo>
                  <a:cubicBezTo>
                    <a:pt x="10961" y="11864"/>
                    <a:pt x="11025" y="11814"/>
                    <a:pt x="11062" y="11814"/>
                  </a:cubicBezTo>
                  <a:cubicBezTo>
                    <a:pt x="11112" y="11814"/>
                    <a:pt x="11113" y="11906"/>
                    <a:pt x="11182" y="11906"/>
                  </a:cubicBezTo>
                  <a:cubicBezTo>
                    <a:pt x="11202" y="11906"/>
                    <a:pt x="11227" y="11898"/>
                    <a:pt x="11261" y="11878"/>
                  </a:cubicBezTo>
                  <a:lnTo>
                    <a:pt x="11261" y="11878"/>
                  </a:lnTo>
                  <a:cubicBezTo>
                    <a:pt x="10903" y="12555"/>
                    <a:pt x="10744" y="12037"/>
                    <a:pt x="10267" y="12654"/>
                  </a:cubicBezTo>
                  <a:cubicBezTo>
                    <a:pt x="10320" y="12587"/>
                    <a:pt x="10428" y="12511"/>
                    <a:pt x="10474" y="12511"/>
                  </a:cubicBezTo>
                  <a:cubicBezTo>
                    <a:pt x="10497" y="12511"/>
                    <a:pt x="10505" y="12529"/>
                    <a:pt x="10485" y="12574"/>
                  </a:cubicBezTo>
                  <a:cubicBezTo>
                    <a:pt x="10366" y="12694"/>
                    <a:pt x="10187" y="12813"/>
                    <a:pt x="10088" y="12853"/>
                  </a:cubicBezTo>
                  <a:cubicBezTo>
                    <a:pt x="9948" y="13024"/>
                    <a:pt x="9938" y="13064"/>
                    <a:pt x="9974" y="13064"/>
                  </a:cubicBezTo>
                  <a:cubicBezTo>
                    <a:pt x="10006" y="13064"/>
                    <a:pt x="10075" y="13032"/>
                    <a:pt x="10118" y="13032"/>
                  </a:cubicBezTo>
                  <a:cubicBezTo>
                    <a:pt x="10150" y="13032"/>
                    <a:pt x="10168" y="13050"/>
                    <a:pt x="10147" y="13112"/>
                  </a:cubicBezTo>
                  <a:cubicBezTo>
                    <a:pt x="9908" y="13151"/>
                    <a:pt x="10008" y="13350"/>
                    <a:pt x="9889" y="13569"/>
                  </a:cubicBezTo>
                  <a:lnTo>
                    <a:pt x="9789" y="13490"/>
                  </a:lnTo>
                  <a:lnTo>
                    <a:pt x="9789" y="13490"/>
                  </a:lnTo>
                  <a:cubicBezTo>
                    <a:pt x="9312" y="13927"/>
                    <a:pt x="9889" y="13788"/>
                    <a:pt x="9431" y="14166"/>
                  </a:cubicBezTo>
                  <a:lnTo>
                    <a:pt x="9451" y="13868"/>
                  </a:lnTo>
                  <a:lnTo>
                    <a:pt x="9292" y="14126"/>
                  </a:lnTo>
                  <a:lnTo>
                    <a:pt x="9232" y="13987"/>
                  </a:lnTo>
                  <a:cubicBezTo>
                    <a:pt x="9093" y="14305"/>
                    <a:pt x="9013" y="14365"/>
                    <a:pt x="8774" y="14584"/>
                  </a:cubicBezTo>
                  <a:cubicBezTo>
                    <a:pt x="8894" y="14584"/>
                    <a:pt x="8934" y="14763"/>
                    <a:pt x="8735" y="14982"/>
                  </a:cubicBezTo>
                  <a:cubicBezTo>
                    <a:pt x="8702" y="15000"/>
                    <a:pt x="8681" y="15006"/>
                    <a:pt x="8666" y="15006"/>
                  </a:cubicBezTo>
                  <a:cubicBezTo>
                    <a:pt x="8634" y="15006"/>
                    <a:pt x="8634" y="14976"/>
                    <a:pt x="8620" y="14976"/>
                  </a:cubicBezTo>
                  <a:cubicBezTo>
                    <a:pt x="8606" y="14976"/>
                    <a:pt x="8575" y="15009"/>
                    <a:pt x="8476" y="15141"/>
                  </a:cubicBezTo>
                  <a:cubicBezTo>
                    <a:pt x="8476" y="15022"/>
                    <a:pt x="8456" y="14882"/>
                    <a:pt x="8655" y="14823"/>
                  </a:cubicBezTo>
                  <a:cubicBezTo>
                    <a:pt x="8635" y="14783"/>
                    <a:pt x="8655" y="14703"/>
                    <a:pt x="8635" y="14664"/>
                  </a:cubicBezTo>
                  <a:cubicBezTo>
                    <a:pt x="8436" y="14763"/>
                    <a:pt x="8297" y="15042"/>
                    <a:pt x="8197" y="15161"/>
                  </a:cubicBezTo>
                  <a:cubicBezTo>
                    <a:pt x="8237" y="15121"/>
                    <a:pt x="8277" y="15062"/>
                    <a:pt x="8317" y="15062"/>
                  </a:cubicBezTo>
                  <a:lnTo>
                    <a:pt x="8078" y="15619"/>
                  </a:lnTo>
                  <a:cubicBezTo>
                    <a:pt x="8068" y="15621"/>
                    <a:pt x="8058" y="15622"/>
                    <a:pt x="8050" y="15622"/>
                  </a:cubicBezTo>
                  <a:cubicBezTo>
                    <a:pt x="7983" y="15622"/>
                    <a:pt x="8001" y="15551"/>
                    <a:pt x="8018" y="15479"/>
                  </a:cubicBezTo>
                  <a:lnTo>
                    <a:pt x="8018" y="15479"/>
                  </a:lnTo>
                  <a:cubicBezTo>
                    <a:pt x="7959" y="15579"/>
                    <a:pt x="7939" y="15678"/>
                    <a:pt x="7839" y="15818"/>
                  </a:cubicBezTo>
                  <a:cubicBezTo>
                    <a:pt x="7801" y="15722"/>
                    <a:pt x="7708" y="15663"/>
                    <a:pt x="7806" y="15466"/>
                  </a:cubicBezTo>
                  <a:lnTo>
                    <a:pt x="7806" y="15466"/>
                  </a:lnTo>
                  <a:lnTo>
                    <a:pt x="7561" y="15937"/>
                  </a:lnTo>
                  <a:cubicBezTo>
                    <a:pt x="7514" y="15937"/>
                    <a:pt x="7372" y="16021"/>
                    <a:pt x="7320" y="16021"/>
                  </a:cubicBezTo>
                  <a:cubicBezTo>
                    <a:pt x="7305" y="16021"/>
                    <a:pt x="7298" y="16014"/>
                    <a:pt x="7302" y="15997"/>
                  </a:cubicBezTo>
                  <a:lnTo>
                    <a:pt x="7302" y="15997"/>
                  </a:lnTo>
                  <a:cubicBezTo>
                    <a:pt x="7043" y="16196"/>
                    <a:pt x="6964" y="16693"/>
                    <a:pt x="6626" y="16952"/>
                  </a:cubicBezTo>
                  <a:cubicBezTo>
                    <a:pt x="6626" y="16991"/>
                    <a:pt x="6626" y="17031"/>
                    <a:pt x="6566" y="17111"/>
                  </a:cubicBezTo>
                  <a:cubicBezTo>
                    <a:pt x="6307" y="17389"/>
                    <a:pt x="5989" y="17549"/>
                    <a:pt x="5810" y="17986"/>
                  </a:cubicBezTo>
                  <a:lnTo>
                    <a:pt x="5492" y="18066"/>
                  </a:lnTo>
                  <a:cubicBezTo>
                    <a:pt x="5424" y="18167"/>
                    <a:pt x="5450" y="18186"/>
                    <a:pt x="5502" y="18186"/>
                  </a:cubicBezTo>
                  <a:cubicBezTo>
                    <a:pt x="5532" y="18186"/>
                    <a:pt x="5570" y="18180"/>
                    <a:pt x="5603" y="18180"/>
                  </a:cubicBezTo>
                  <a:cubicBezTo>
                    <a:pt x="5680" y="18180"/>
                    <a:pt x="5727" y="18214"/>
                    <a:pt x="5571" y="18444"/>
                  </a:cubicBezTo>
                  <a:cubicBezTo>
                    <a:pt x="5485" y="18574"/>
                    <a:pt x="5432" y="18612"/>
                    <a:pt x="5394" y="18612"/>
                  </a:cubicBezTo>
                  <a:cubicBezTo>
                    <a:pt x="5338" y="18612"/>
                    <a:pt x="5312" y="18531"/>
                    <a:pt x="5254" y="18531"/>
                  </a:cubicBezTo>
                  <a:cubicBezTo>
                    <a:pt x="5242" y="18531"/>
                    <a:pt x="5229" y="18534"/>
                    <a:pt x="5213" y="18543"/>
                  </a:cubicBezTo>
                  <a:cubicBezTo>
                    <a:pt x="5153" y="18762"/>
                    <a:pt x="5054" y="19160"/>
                    <a:pt x="4696" y="19359"/>
                  </a:cubicBezTo>
                  <a:cubicBezTo>
                    <a:pt x="4755" y="19240"/>
                    <a:pt x="4835" y="19180"/>
                    <a:pt x="4895" y="19081"/>
                  </a:cubicBezTo>
                  <a:lnTo>
                    <a:pt x="4895" y="19081"/>
                  </a:lnTo>
                  <a:lnTo>
                    <a:pt x="4636" y="19220"/>
                  </a:lnTo>
                  <a:cubicBezTo>
                    <a:pt x="4716" y="18932"/>
                    <a:pt x="4873" y="18773"/>
                    <a:pt x="4777" y="18773"/>
                  </a:cubicBezTo>
                  <a:cubicBezTo>
                    <a:pt x="4753" y="18773"/>
                    <a:pt x="4715" y="18782"/>
                    <a:pt x="4656" y="18802"/>
                  </a:cubicBezTo>
                  <a:cubicBezTo>
                    <a:pt x="4895" y="19081"/>
                    <a:pt x="3940" y="19697"/>
                    <a:pt x="4178" y="19956"/>
                  </a:cubicBezTo>
                  <a:lnTo>
                    <a:pt x="3999" y="20055"/>
                  </a:lnTo>
                  <a:cubicBezTo>
                    <a:pt x="4039" y="20016"/>
                    <a:pt x="4039" y="19996"/>
                    <a:pt x="4079" y="19956"/>
                  </a:cubicBezTo>
                  <a:lnTo>
                    <a:pt x="4079" y="19956"/>
                  </a:lnTo>
                  <a:cubicBezTo>
                    <a:pt x="3701" y="20135"/>
                    <a:pt x="4079" y="20334"/>
                    <a:pt x="3721" y="20672"/>
                  </a:cubicBezTo>
                  <a:cubicBezTo>
                    <a:pt x="3648" y="20733"/>
                    <a:pt x="3576" y="20778"/>
                    <a:pt x="3539" y="20778"/>
                  </a:cubicBezTo>
                  <a:cubicBezTo>
                    <a:pt x="3515" y="20778"/>
                    <a:pt x="3506" y="20759"/>
                    <a:pt x="3522" y="20712"/>
                  </a:cubicBezTo>
                  <a:lnTo>
                    <a:pt x="3522" y="20712"/>
                  </a:lnTo>
                  <a:lnTo>
                    <a:pt x="3343" y="21050"/>
                  </a:lnTo>
                  <a:cubicBezTo>
                    <a:pt x="3319" y="21082"/>
                    <a:pt x="3298" y="21095"/>
                    <a:pt x="3284" y="21095"/>
                  </a:cubicBezTo>
                  <a:cubicBezTo>
                    <a:pt x="3264" y="21095"/>
                    <a:pt x="3259" y="21066"/>
                    <a:pt x="3283" y="21030"/>
                  </a:cubicBezTo>
                  <a:lnTo>
                    <a:pt x="3283" y="21030"/>
                  </a:lnTo>
                  <a:lnTo>
                    <a:pt x="2965" y="21448"/>
                  </a:lnTo>
                  <a:lnTo>
                    <a:pt x="2945" y="21428"/>
                  </a:lnTo>
                  <a:cubicBezTo>
                    <a:pt x="2945" y="21528"/>
                    <a:pt x="2885" y="21727"/>
                    <a:pt x="2845" y="21826"/>
                  </a:cubicBezTo>
                  <a:cubicBezTo>
                    <a:pt x="2821" y="21842"/>
                    <a:pt x="2808" y="21849"/>
                    <a:pt x="2801" y="21849"/>
                  </a:cubicBezTo>
                  <a:cubicBezTo>
                    <a:pt x="2774" y="21849"/>
                    <a:pt x="2853" y="21747"/>
                    <a:pt x="2806" y="21747"/>
                  </a:cubicBezTo>
                  <a:lnTo>
                    <a:pt x="2666" y="22045"/>
                  </a:lnTo>
                  <a:cubicBezTo>
                    <a:pt x="2660" y="22046"/>
                    <a:pt x="2654" y="22046"/>
                    <a:pt x="2649" y="22046"/>
                  </a:cubicBezTo>
                  <a:cubicBezTo>
                    <a:pt x="2517" y="22046"/>
                    <a:pt x="2633" y="21820"/>
                    <a:pt x="2786" y="21667"/>
                  </a:cubicBezTo>
                  <a:cubicBezTo>
                    <a:pt x="2769" y="21666"/>
                    <a:pt x="2754" y="21666"/>
                    <a:pt x="2740" y="21666"/>
                  </a:cubicBezTo>
                  <a:cubicBezTo>
                    <a:pt x="2331" y="21666"/>
                    <a:pt x="2647" y="21937"/>
                    <a:pt x="2089" y="22264"/>
                  </a:cubicBezTo>
                  <a:lnTo>
                    <a:pt x="2248" y="22005"/>
                  </a:lnTo>
                  <a:cubicBezTo>
                    <a:pt x="1970" y="22005"/>
                    <a:pt x="1870" y="22244"/>
                    <a:pt x="1552" y="22403"/>
                  </a:cubicBezTo>
                  <a:cubicBezTo>
                    <a:pt x="1629" y="22390"/>
                    <a:pt x="1893" y="22271"/>
                    <a:pt x="2031" y="22271"/>
                  </a:cubicBezTo>
                  <a:cubicBezTo>
                    <a:pt x="2100" y="22271"/>
                    <a:pt x="2137" y="22301"/>
                    <a:pt x="2105" y="22387"/>
                  </a:cubicBezTo>
                  <a:lnTo>
                    <a:pt x="2105" y="22387"/>
                  </a:lnTo>
                  <a:cubicBezTo>
                    <a:pt x="2141" y="22299"/>
                    <a:pt x="2182" y="22164"/>
                    <a:pt x="2268" y="22164"/>
                  </a:cubicBezTo>
                  <a:cubicBezTo>
                    <a:pt x="2328" y="22344"/>
                    <a:pt x="2229" y="22344"/>
                    <a:pt x="2089" y="22423"/>
                  </a:cubicBezTo>
                  <a:cubicBezTo>
                    <a:pt x="2010" y="22483"/>
                    <a:pt x="1910" y="22562"/>
                    <a:pt x="1831" y="22761"/>
                  </a:cubicBezTo>
                  <a:cubicBezTo>
                    <a:pt x="1811" y="22746"/>
                    <a:pt x="1792" y="22738"/>
                    <a:pt x="1773" y="22738"/>
                  </a:cubicBezTo>
                  <a:cubicBezTo>
                    <a:pt x="1697" y="22738"/>
                    <a:pt x="1620" y="22856"/>
                    <a:pt x="1492" y="23000"/>
                  </a:cubicBezTo>
                  <a:lnTo>
                    <a:pt x="1393" y="22881"/>
                  </a:lnTo>
                  <a:cubicBezTo>
                    <a:pt x="1254" y="23100"/>
                    <a:pt x="1333" y="23139"/>
                    <a:pt x="1293" y="23299"/>
                  </a:cubicBezTo>
                  <a:cubicBezTo>
                    <a:pt x="1179" y="23401"/>
                    <a:pt x="1085" y="23432"/>
                    <a:pt x="1002" y="23432"/>
                  </a:cubicBezTo>
                  <a:cubicBezTo>
                    <a:pt x="941" y="23432"/>
                    <a:pt x="887" y="23415"/>
                    <a:pt x="836" y="23398"/>
                  </a:cubicBezTo>
                  <a:cubicBezTo>
                    <a:pt x="727" y="23514"/>
                    <a:pt x="745" y="23535"/>
                    <a:pt x="796" y="23535"/>
                  </a:cubicBezTo>
                  <a:cubicBezTo>
                    <a:pt x="826" y="23535"/>
                    <a:pt x="866" y="23528"/>
                    <a:pt x="900" y="23528"/>
                  </a:cubicBezTo>
                  <a:cubicBezTo>
                    <a:pt x="969" y="23528"/>
                    <a:pt x="1012" y="23557"/>
                    <a:pt x="876" y="23736"/>
                  </a:cubicBezTo>
                  <a:cubicBezTo>
                    <a:pt x="796" y="23776"/>
                    <a:pt x="736" y="23836"/>
                    <a:pt x="677" y="23895"/>
                  </a:cubicBezTo>
                  <a:cubicBezTo>
                    <a:pt x="657" y="23935"/>
                    <a:pt x="637" y="23955"/>
                    <a:pt x="597" y="23995"/>
                  </a:cubicBezTo>
                  <a:cubicBezTo>
                    <a:pt x="557" y="24035"/>
                    <a:pt x="517" y="24075"/>
                    <a:pt x="478" y="24134"/>
                  </a:cubicBezTo>
                  <a:cubicBezTo>
                    <a:pt x="398" y="24234"/>
                    <a:pt x="318" y="24333"/>
                    <a:pt x="239" y="24453"/>
                  </a:cubicBezTo>
                  <a:cubicBezTo>
                    <a:pt x="219" y="24512"/>
                    <a:pt x="120" y="24552"/>
                    <a:pt x="239" y="24651"/>
                  </a:cubicBezTo>
                  <a:cubicBezTo>
                    <a:pt x="279" y="24691"/>
                    <a:pt x="318" y="24731"/>
                    <a:pt x="358" y="24771"/>
                  </a:cubicBezTo>
                  <a:cubicBezTo>
                    <a:pt x="378" y="24811"/>
                    <a:pt x="338" y="24831"/>
                    <a:pt x="338" y="24850"/>
                  </a:cubicBezTo>
                  <a:cubicBezTo>
                    <a:pt x="288" y="24926"/>
                    <a:pt x="266" y="24949"/>
                    <a:pt x="257" y="24949"/>
                  </a:cubicBezTo>
                  <a:cubicBezTo>
                    <a:pt x="240" y="24949"/>
                    <a:pt x="265" y="24875"/>
                    <a:pt x="254" y="24875"/>
                  </a:cubicBezTo>
                  <a:cubicBezTo>
                    <a:pt x="252" y="24875"/>
                    <a:pt x="247" y="24880"/>
                    <a:pt x="239" y="24890"/>
                  </a:cubicBezTo>
                  <a:cubicBezTo>
                    <a:pt x="219" y="24970"/>
                    <a:pt x="199" y="25030"/>
                    <a:pt x="179" y="25089"/>
                  </a:cubicBezTo>
                  <a:cubicBezTo>
                    <a:pt x="168" y="25113"/>
                    <a:pt x="156" y="25122"/>
                    <a:pt x="148" y="25122"/>
                  </a:cubicBezTo>
                  <a:cubicBezTo>
                    <a:pt x="143" y="25122"/>
                    <a:pt x="139" y="25117"/>
                    <a:pt x="139" y="25109"/>
                  </a:cubicBezTo>
                  <a:lnTo>
                    <a:pt x="139" y="25109"/>
                  </a:lnTo>
                  <a:cubicBezTo>
                    <a:pt x="80" y="25248"/>
                    <a:pt x="179" y="25149"/>
                    <a:pt x="80" y="25288"/>
                  </a:cubicBezTo>
                  <a:cubicBezTo>
                    <a:pt x="80" y="25308"/>
                    <a:pt x="60" y="25308"/>
                    <a:pt x="40" y="25328"/>
                  </a:cubicBezTo>
                  <a:cubicBezTo>
                    <a:pt x="40" y="25348"/>
                    <a:pt x="40" y="25348"/>
                    <a:pt x="40" y="25348"/>
                  </a:cubicBezTo>
                  <a:cubicBezTo>
                    <a:pt x="20" y="25368"/>
                    <a:pt x="20" y="25368"/>
                    <a:pt x="20" y="25368"/>
                  </a:cubicBezTo>
                  <a:lnTo>
                    <a:pt x="0" y="25368"/>
                  </a:lnTo>
                  <a:lnTo>
                    <a:pt x="20" y="25388"/>
                  </a:lnTo>
                  <a:cubicBezTo>
                    <a:pt x="40" y="25427"/>
                    <a:pt x="60" y="25467"/>
                    <a:pt x="80" y="25527"/>
                  </a:cubicBezTo>
                  <a:cubicBezTo>
                    <a:pt x="120" y="25646"/>
                    <a:pt x="100" y="25825"/>
                    <a:pt x="159" y="25965"/>
                  </a:cubicBezTo>
                  <a:cubicBezTo>
                    <a:pt x="259" y="26004"/>
                    <a:pt x="358" y="26044"/>
                    <a:pt x="458" y="26064"/>
                  </a:cubicBezTo>
                  <a:cubicBezTo>
                    <a:pt x="537" y="26164"/>
                    <a:pt x="318" y="26104"/>
                    <a:pt x="279" y="26164"/>
                  </a:cubicBezTo>
                  <a:cubicBezTo>
                    <a:pt x="1094" y="26442"/>
                    <a:pt x="995" y="26422"/>
                    <a:pt x="1453" y="26462"/>
                  </a:cubicBezTo>
                  <a:cubicBezTo>
                    <a:pt x="1512" y="26542"/>
                    <a:pt x="1671" y="26661"/>
                    <a:pt x="1811" y="26780"/>
                  </a:cubicBezTo>
                  <a:cubicBezTo>
                    <a:pt x="1652" y="26621"/>
                    <a:pt x="1711" y="26581"/>
                    <a:pt x="1831" y="26562"/>
                  </a:cubicBezTo>
                  <a:cubicBezTo>
                    <a:pt x="1950" y="26542"/>
                    <a:pt x="2109" y="26542"/>
                    <a:pt x="2229" y="26542"/>
                  </a:cubicBezTo>
                  <a:cubicBezTo>
                    <a:pt x="2229" y="26542"/>
                    <a:pt x="2209" y="26522"/>
                    <a:pt x="2209" y="26502"/>
                  </a:cubicBezTo>
                  <a:lnTo>
                    <a:pt x="2209" y="26502"/>
                  </a:lnTo>
                  <a:lnTo>
                    <a:pt x="2288" y="26542"/>
                  </a:lnTo>
                  <a:lnTo>
                    <a:pt x="2229" y="26542"/>
                  </a:lnTo>
                  <a:cubicBezTo>
                    <a:pt x="2248" y="26562"/>
                    <a:pt x="2268" y="26601"/>
                    <a:pt x="2288" y="26621"/>
                  </a:cubicBezTo>
                  <a:cubicBezTo>
                    <a:pt x="2308" y="26601"/>
                    <a:pt x="2328" y="26581"/>
                    <a:pt x="2348" y="26581"/>
                  </a:cubicBezTo>
                  <a:lnTo>
                    <a:pt x="2408" y="26621"/>
                  </a:lnTo>
                  <a:cubicBezTo>
                    <a:pt x="2408" y="26621"/>
                    <a:pt x="2447" y="26562"/>
                    <a:pt x="2507" y="26502"/>
                  </a:cubicBezTo>
                  <a:lnTo>
                    <a:pt x="2507" y="26502"/>
                  </a:lnTo>
                  <a:cubicBezTo>
                    <a:pt x="2527" y="26562"/>
                    <a:pt x="2507" y="26661"/>
                    <a:pt x="2467" y="26800"/>
                  </a:cubicBezTo>
                  <a:lnTo>
                    <a:pt x="2447" y="26800"/>
                  </a:lnTo>
                  <a:cubicBezTo>
                    <a:pt x="2447" y="26800"/>
                    <a:pt x="2427" y="26780"/>
                    <a:pt x="2427" y="26780"/>
                  </a:cubicBezTo>
                  <a:lnTo>
                    <a:pt x="2368" y="26721"/>
                  </a:lnTo>
                  <a:lnTo>
                    <a:pt x="2288" y="26621"/>
                  </a:lnTo>
                  <a:cubicBezTo>
                    <a:pt x="2189" y="26681"/>
                    <a:pt x="2069" y="26741"/>
                    <a:pt x="2089" y="26860"/>
                  </a:cubicBezTo>
                  <a:cubicBezTo>
                    <a:pt x="2109" y="26860"/>
                    <a:pt x="2189" y="26880"/>
                    <a:pt x="2268" y="26900"/>
                  </a:cubicBezTo>
                  <a:cubicBezTo>
                    <a:pt x="2229" y="26920"/>
                    <a:pt x="2209" y="26940"/>
                    <a:pt x="2229" y="26959"/>
                  </a:cubicBezTo>
                  <a:cubicBezTo>
                    <a:pt x="2238" y="26979"/>
                    <a:pt x="2258" y="26984"/>
                    <a:pt x="2286" y="26984"/>
                  </a:cubicBezTo>
                  <a:cubicBezTo>
                    <a:pt x="2313" y="26984"/>
                    <a:pt x="2348" y="26979"/>
                    <a:pt x="2388" y="26979"/>
                  </a:cubicBezTo>
                  <a:lnTo>
                    <a:pt x="2467" y="27139"/>
                  </a:lnTo>
                  <a:lnTo>
                    <a:pt x="2507" y="27218"/>
                  </a:lnTo>
                  <a:cubicBezTo>
                    <a:pt x="2527" y="27238"/>
                    <a:pt x="2547" y="27238"/>
                    <a:pt x="2547" y="27238"/>
                  </a:cubicBezTo>
                  <a:lnTo>
                    <a:pt x="2547" y="27119"/>
                  </a:lnTo>
                  <a:cubicBezTo>
                    <a:pt x="2766" y="26959"/>
                    <a:pt x="2985" y="26760"/>
                    <a:pt x="3203" y="26542"/>
                  </a:cubicBezTo>
                  <a:cubicBezTo>
                    <a:pt x="3243" y="26462"/>
                    <a:pt x="3283" y="26382"/>
                    <a:pt x="3323" y="26323"/>
                  </a:cubicBezTo>
                  <a:lnTo>
                    <a:pt x="3363" y="26144"/>
                  </a:lnTo>
                  <a:cubicBezTo>
                    <a:pt x="3382" y="26024"/>
                    <a:pt x="3422" y="25905"/>
                    <a:pt x="3462" y="25786"/>
                  </a:cubicBezTo>
                  <a:cubicBezTo>
                    <a:pt x="3542" y="25527"/>
                    <a:pt x="3641" y="25268"/>
                    <a:pt x="3840" y="24990"/>
                  </a:cubicBezTo>
                  <a:cubicBezTo>
                    <a:pt x="3840" y="25209"/>
                    <a:pt x="3979" y="25169"/>
                    <a:pt x="4099" y="25268"/>
                  </a:cubicBezTo>
                  <a:cubicBezTo>
                    <a:pt x="3860" y="25308"/>
                    <a:pt x="3800" y="25726"/>
                    <a:pt x="3542" y="25985"/>
                  </a:cubicBezTo>
                  <a:cubicBezTo>
                    <a:pt x="3599" y="25927"/>
                    <a:pt x="3639" y="25907"/>
                    <a:pt x="3666" y="25907"/>
                  </a:cubicBezTo>
                  <a:cubicBezTo>
                    <a:pt x="3704" y="25907"/>
                    <a:pt x="3713" y="25949"/>
                    <a:pt x="3701" y="25985"/>
                  </a:cubicBezTo>
                  <a:lnTo>
                    <a:pt x="3999" y="25388"/>
                  </a:lnTo>
                  <a:cubicBezTo>
                    <a:pt x="4024" y="25412"/>
                    <a:pt x="4047" y="25422"/>
                    <a:pt x="4070" y="25422"/>
                  </a:cubicBezTo>
                  <a:cubicBezTo>
                    <a:pt x="4142" y="25422"/>
                    <a:pt x="4213" y="25328"/>
                    <a:pt x="4318" y="25268"/>
                  </a:cubicBezTo>
                  <a:cubicBezTo>
                    <a:pt x="4039" y="25189"/>
                    <a:pt x="4497" y="24791"/>
                    <a:pt x="4616" y="24532"/>
                  </a:cubicBezTo>
                  <a:lnTo>
                    <a:pt x="4616" y="24532"/>
                  </a:lnTo>
                  <a:cubicBezTo>
                    <a:pt x="4696" y="24592"/>
                    <a:pt x="4716" y="24691"/>
                    <a:pt x="4497" y="24910"/>
                  </a:cubicBezTo>
                  <a:cubicBezTo>
                    <a:pt x="4875" y="24791"/>
                    <a:pt x="4556" y="24373"/>
                    <a:pt x="4895" y="24214"/>
                  </a:cubicBezTo>
                  <a:lnTo>
                    <a:pt x="4895" y="24214"/>
                  </a:lnTo>
                  <a:cubicBezTo>
                    <a:pt x="4855" y="24273"/>
                    <a:pt x="4815" y="24313"/>
                    <a:pt x="4835" y="24353"/>
                  </a:cubicBezTo>
                  <a:cubicBezTo>
                    <a:pt x="4885" y="24202"/>
                    <a:pt x="5132" y="23968"/>
                    <a:pt x="5198" y="23968"/>
                  </a:cubicBezTo>
                  <a:cubicBezTo>
                    <a:pt x="5210" y="23968"/>
                    <a:pt x="5216" y="23976"/>
                    <a:pt x="5213" y="23995"/>
                  </a:cubicBezTo>
                  <a:lnTo>
                    <a:pt x="5173" y="24055"/>
                  </a:lnTo>
                  <a:cubicBezTo>
                    <a:pt x="5531" y="23696"/>
                    <a:pt x="6188" y="22881"/>
                    <a:pt x="6068" y="22662"/>
                  </a:cubicBezTo>
                  <a:lnTo>
                    <a:pt x="6068" y="22662"/>
                  </a:lnTo>
                  <a:cubicBezTo>
                    <a:pt x="6108" y="22682"/>
                    <a:pt x="6228" y="22901"/>
                    <a:pt x="6248" y="22940"/>
                  </a:cubicBezTo>
                  <a:lnTo>
                    <a:pt x="6267" y="22125"/>
                  </a:lnTo>
                  <a:cubicBezTo>
                    <a:pt x="6327" y="22045"/>
                    <a:pt x="6387" y="21985"/>
                    <a:pt x="6447" y="21906"/>
                  </a:cubicBezTo>
                  <a:cubicBezTo>
                    <a:pt x="6645" y="22005"/>
                    <a:pt x="6864" y="22125"/>
                    <a:pt x="6725" y="22403"/>
                  </a:cubicBezTo>
                  <a:cubicBezTo>
                    <a:pt x="6825" y="22324"/>
                    <a:pt x="6944" y="22224"/>
                    <a:pt x="7063" y="21985"/>
                  </a:cubicBezTo>
                  <a:lnTo>
                    <a:pt x="7063" y="21985"/>
                  </a:lnTo>
                  <a:cubicBezTo>
                    <a:pt x="7044" y="22000"/>
                    <a:pt x="7015" y="22006"/>
                    <a:pt x="6982" y="22006"/>
                  </a:cubicBezTo>
                  <a:cubicBezTo>
                    <a:pt x="6878" y="22006"/>
                    <a:pt x="6739" y="21942"/>
                    <a:pt x="6785" y="21866"/>
                  </a:cubicBezTo>
                  <a:cubicBezTo>
                    <a:pt x="7141" y="21767"/>
                    <a:pt x="7005" y="21786"/>
                    <a:pt x="7396" y="21610"/>
                  </a:cubicBezTo>
                  <a:lnTo>
                    <a:pt x="7396" y="21610"/>
                  </a:lnTo>
                  <a:cubicBezTo>
                    <a:pt x="7387" y="21614"/>
                    <a:pt x="7378" y="21615"/>
                    <a:pt x="7369" y="21615"/>
                  </a:cubicBezTo>
                  <a:cubicBezTo>
                    <a:pt x="7260" y="21615"/>
                    <a:pt x="7155" y="21356"/>
                    <a:pt x="7282" y="21229"/>
                  </a:cubicBezTo>
                  <a:lnTo>
                    <a:pt x="7282" y="21229"/>
                  </a:lnTo>
                  <a:cubicBezTo>
                    <a:pt x="7302" y="21268"/>
                    <a:pt x="7510" y="21401"/>
                    <a:pt x="7502" y="21482"/>
                  </a:cubicBezTo>
                  <a:lnTo>
                    <a:pt x="7502" y="21482"/>
                  </a:lnTo>
                  <a:lnTo>
                    <a:pt x="7595" y="20940"/>
                  </a:lnTo>
                  <a:lnTo>
                    <a:pt x="7595" y="20940"/>
                  </a:lnTo>
                  <a:cubicBezTo>
                    <a:pt x="7591" y="21036"/>
                    <a:pt x="7714" y="21075"/>
                    <a:pt x="7829" y="21075"/>
                  </a:cubicBezTo>
                  <a:cubicBezTo>
                    <a:pt x="7853" y="21075"/>
                    <a:pt x="7877" y="21073"/>
                    <a:pt x="7899" y="21070"/>
                  </a:cubicBezTo>
                  <a:cubicBezTo>
                    <a:pt x="7819" y="21070"/>
                    <a:pt x="8177" y="20752"/>
                    <a:pt x="8257" y="20632"/>
                  </a:cubicBezTo>
                  <a:lnTo>
                    <a:pt x="8257" y="20632"/>
                  </a:lnTo>
                  <a:lnTo>
                    <a:pt x="8058" y="20732"/>
                  </a:lnTo>
                  <a:cubicBezTo>
                    <a:pt x="8456" y="20334"/>
                    <a:pt x="8098" y="20055"/>
                    <a:pt x="8476" y="19638"/>
                  </a:cubicBezTo>
                  <a:cubicBezTo>
                    <a:pt x="8476" y="19712"/>
                    <a:pt x="8576" y="19887"/>
                    <a:pt x="8710" y="19887"/>
                  </a:cubicBezTo>
                  <a:cubicBezTo>
                    <a:pt x="8755" y="19887"/>
                    <a:pt x="8804" y="19867"/>
                    <a:pt x="8854" y="19817"/>
                  </a:cubicBezTo>
                  <a:cubicBezTo>
                    <a:pt x="8854" y="19717"/>
                    <a:pt x="8794" y="19459"/>
                    <a:pt x="8794" y="19180"/>
                  </a:cubicBezTo>
                  <a:cubicBezTo>
                    <a:pt x="8914" y="19021"/>
                    <a:pt x="9053" y="18862"/>
                    <a:pt x="9192" y="18703"/>
                  </a:cubicBezTo>
                  <a:lnTo>
                    <a:pt x="9192" y="18703"/>
                  </a:lnTo>
                  <a:cubicBezTo>
                    <a:pt x="9172" y="19041"/>
                    <a:pt x="9133" y="19399"/>
                    <a:pt x="9073" y="19618"/>
                  </a:cubicBezTo>
                  <a:cubicBezTo>
                    <a:pt x="9272" y="19518"/>
                    <a:pt x="9192" y="19658"/>
                    <a:pt x="9391" y="19399"/>
                  </a:cubicBezTo>
                  <a:cubicBezTo>
                    <a:pt x="9396" y="19398"/>
                    <a:pt x="9400" y="19398"/>
                    <a:pt x="9404" y="19398"/>
                  </a:cubicBezTo>
                  <a:cubicBezTo>
                    <a:pt x="9500" y="19398"/>
                    <a:pt x="9369" y="19621"/>
                    <a:pt x="9312" y="19697"/>
                  </a:cubicBezTo>
                  <a:lnTo>
                    <a:pt x="9829" y="19160"/>
                  </a:lnTo>
                  <a:cubicBezTo>
                    <a:pt x="9670" y="19081"/>
                    <a:pt x="10048" y="18623"/>
                    <a:pt x="9928" y="18563"/>
                  </a:cubicBezTo>
                  <a:lnTo>
                    <a:pt x="9928" y="18563"/>
                  </a:lnTo>
                  <a:lnTo>
                    <a:pt x="9550" y="19280"/>
                  </a:lnTo>
                  <a:cubicBezTo>
                    <a:pt x="9391" y="19180"/>
                    <a:pt x="9471" y="18603"/>
                    <a:pt x="9829" y="18225"/>
                  </a:cubicBezTo>
                  <a:cubicBezTo>
                    <a:pt x="9837" y="18223"/>
                    <a:pt x="9845" y="18222"/>
                    <a:pt x="9852" y="18222"/>
                  </a:cubicBezTo>
                  <a:cubicBezTo>
                    <a:pt x="9971" y="18222"/>
                    <a:pt x="9992" y="18506"/>
                    <a:pt x="10048" y="18543"/>
                  </a:cubicBezTo>
                  <a:cubicBezTo>
                    <a:pt x="10048" y="18444"/>
                    <a:pt x="10286" y="18086"/>
                    <a:pt x="10346" y="18086"/>
                  </a:cubicBezTo>
                  <a:lnTo>
                    <a:pt x="10267" y="18305"/>
                  </a:lnTo>
                  <a:cubicBezTo>
                    <a:pt x="10505" y="18126"/>
                    <a:pt x="10406" y="17807"/>
                    <a:pt x="10744" y="17648"/>
                  </a:cubicBezTo>
                  <a:cubicBezTo>
                    <a:pt x="10844" y="17568"/>
                    <a:pt x="11162" y="17529"/>
                    <a:pt x="11082" y="17449"/>
                  </a:cubicBezTo>
                  <a:cubicBezTo>
                    <a:pt x="10923" y="17449"/>
                    <a:pt x="10665" y="17330"/>
                    <a:pt x="10485" y="17171"/>
                  </a:cubicBezTo>
                  <a:cubicBezTo>
                    <a:pt x="10585" y="17071"/>
                    <a:pt x="10665" y="16972"/>
                    <a:pt x="10764" y="16852"/>
                  </a:cubicBezTo>
                  <a:lnTo>
                    <a:pt x="10804" y="16912"/>
                  </a:lnTo>
                  <a:lnTo>
                    <a:pt x="10844" y="16852"/>
                  </a:lnTo>
                  <a:lnTo>
                    <a:pt x="10804" y="16812"/>
                  </a:lnTo>
                  <a:cubicBezTo>
                    <a:pt x="10883" y="16713"/>
                    <a:pt x="10983" y="16613"/>
                    <a:pt x="11062" y="16494"/>
                  </a:cubicBezTo>
                  <a:cubicBezTo>
                    <a:pt x="11198" y="16572"/>
                    <a:pt x="11126" y="16933"/>
                    <a:pt x="11288" y="16933"/>
                  </a:cubicBezTo>
                  <a:cubicBezTo>
                    <a:pt x="11292" y="16933"/>
                    <a:pt x="11297" y="16932"/>
                    <a:pt x="11301" y="16932"/>
                  </a:cubicBezTo>
                  <a:cubicBezTo>
                    <a:pt x="11261" y="16892"/>
                    <a:pt x="11281" y="16773"/>
                    <a:pt x="11301" y="16713"/>
                  </a:cubicBezTo>
                  <a:cubicBezTo>
                    <a:pt x="11318" y="16704"/>
                    <a:pt x="11332" y="16701"/>
                    <a:pt x="11343" y="16701"/>
                  </a:cubicBezTo>
                  <a:cubicBezTo>
                    <a:pt x="11383" y="16701"/>
                    <a:pt x="11397" y="16739"/>
                    <a:pt x="11426" y="16739"/>
                  </a:cubicBezTo>
                  <a:cubicBezTo>
                    <a:pt x="11448" y="16739"/>
                    <a:pt x="11480" y="16716"/>
                    <a:pt x="11540" y="16633"/>
                  </a:cubicBezTo>
                  <a:cubicBezTo>
                    <a:pt x="11468" y="16518"/>
                    <a:pt x="11699" y="16350"/>
                    <a:pt x="11680" y="16350"/>
                  </a:cubicBezTo>
                  <a:cubicBezTo>
                    <a:pt x="11673" y="16350"/>
                    <a:pt x="11629" y="16374"/>
                    <a:pt x="11520" y="16434"/>
                  </a:cubicBezTo>
                  <a:cubicBezTo>
                    <a:pt x="11639" y="16196"/>
                    <a:pt x="11719" y="16255"/>
                    <a:pt x="11918" y="15997"/>
                  </a:cubicBezTo>
                  <a:cubicBezTo>
                    <a:pt x="11819" y="15997"/>
                    <a:pt x="11799" y="15798"/>
                    <a:pt x="11838" y="15599"/>
                  </a:cubicBezTo>
                  <a:cubicBezTo>
                    <a:pt x="11898" y="15499"/>
                    <a:pt x="11978" y="15420"/>
                    <a:pt x="12057" y="15320"/>
                  </a:cubicBezTo>
                  <a:lnTo>
                    <a:pt x="12077" y="15320"/>
                  </a:lnTo>
                  <a:cubicBezTo>
                    <a:pt x="12435" y="14922"/>
                    <a:pt x="12694" y="14743"/>
                    <a:pt x="13012" y="14365"/>
                  </a:cubicBezTo>
                  <a:cubicBezTo>
                    <a:pt x="13068" y="14351"/>
                    <a:pt x="13184" y="14278"/>
                    <a:pt x="13240" y="14278"/>
                  </a:cubicBezTo>
                  <a:cubicBezTo>
                    <a:pt x="13264" y="14278"/>
                    <a:pt x="13277" y="14290"/>
                    <a:pt x="13271" y="14325"/>
                  </a:cubicBezTo>
                  <a:cubicBezTo>
                    <a:pt x="13291" y="14246"/>
                    <a:pt x="13291" y="14166"/>
                    <a:pt x="13390" y="14047"/>
                  </a:cubicBezTo>
                  <a:cubicBezTo>
                    <a:pt x="13436" y="14027"/>
                    <a:pt x="13465" y="14018"/>
                    <a:pt x="13481" y="14018"/>
                  </a:cubicBezTo>
                  <a:cubicBezTo>
                    <a:pt x="13568" y="14018"/>
                    <a:pt x="13283" y="14272"/>
                    <a:pt x="13424" y="14272"/>
                  </a:cubicBezTo>
                  <a:cubicBezTo>
                    <a:pt x="13436" y="14272"/>
                    <a:pt x="13451" y="14270"/>
                    <a:pt x="13470" y="14266"/>
                  </a:cubicBezTo>
                  <a:cubicBezTo>
                    <a:pt x="13410" y="14186"/>
                    <a:pt x="13629" y="13868"/>
                    <a:pt x="13729" y="13649"/>
                  </a:cubicBezTo>
                  <a:cubicBezTo>
                    <a:pt x="13721" y="13647"/>
                    <a:pt x="13712" y="13646"/>
                    <a:pt x="13704" y="13646"/>
                  </a:cubicBezTo>
                  <a:cubicBezTo>
                    <a:pt x="13534" y="13646"/>
                    <a:pt x="13366" y="14037"/>
                    <a:pt x="13271" y="14246"/>
                  </a:cubicBezTo>
                  <a:cubicBezTo>
                    <a:pt x="13211" y="14186"/>
                    <a:pt x="13191" y="14107"/>
                    <a:pt x="13171" y="13987"/>
                  </a:cubicBezTo>
                  <a:cubicBezTo>
                    <a:pt x="13530" y="13569"/>
                    <a:pt x="13888" y="13151"/>
                    <a:pt x="14226" y="12754"/>
                  </a:cubicBezTo>
                  <a:cubicBezTo>
                    <a:pt x="14524" y="12515"/>
                    <a:pt x="15062" y="11759"/>
                    <a:pt x="15479" y="11401"/>
                  </a:cubicBezTo>
                  <a:cubicBezTo>
                    <a:pt x="15499" y="11321"/>
                    <a:pt x="15559" y="11222"/>
                    <a:pt x="15539" y="11162"/>
                  </a:cubicBezTo>
                  <a:cubicBezTo>
                    <a:pt x="15997" y="10625"/>
                    <a:pt x="16454" y="10087"/>
                    <a:pt x="16872" y="9570"/>
                  </a:cubicBezTo>
                  <a:cubicBezTo>
                    <a:pt x="16892" y="9590"/>
                    <a:pt x="16912" y="9590"/>
                    <a:pt x="16932" y="9610"/>
                  </a:cubicBezTo>
                  <a:lnTo>
                    <a:pt x="17051" y="9351"/>
                  </a:lnTo>
                  <a:cubicBezTo>
                    <a:pt x="17051" y="9351"/>
                    <a:pt x="17071" y="9331"/>
                    <a:pt x="17071" y="9331"/>
                  </a:cubicBezTo>
                  <a:cubicBezTo>
                    <a:pt x="17088" y="9348"/>
                    <a:pt x="17077" y="9420"/>
                    <a:pt x="17107" y="9420"/>
                  </a:cubicBezTo>
                  <a:cubicBezTo>
                    <a:pt x="17113" y="9420"/>
                    <a:pt x="17121" y="9418"/>
                    <a:pt x="17131" y="9411"/>
                  </a:cubicBezTo>
                  <a:cubicBezTo>
                    <a:pt x="17111" y="9371"/>
                    <a:pt x="17111" y="9331"/>
                    <a:pt x="17131" y="9272"/>
                  </a:cubicBezTo>
                  <a:cubicBezTo>
                    <a:pt x="17230" y="9152"/>
                    <a:pt x="17310" y="9033"/>
                    <a:pt x="17409" y="8914"/>
                  </a:cubicBezTo>
                  <a:lnTo>
                    <a:pt x="17429" y="8914"/>
                  </a:lnTo>
                  <a:cubicBezTo>
                    <a:pt x="17429" y="8894"/>
                    <a:pt x="17429" y="8894"/>
                    <a:pt x="17429" y="8894"/>
                  </a:cubicBezTo>
                  <a:cubicBezTo>
                    <a:pt x="17509" y="8794"/>
                    <a:pt x="17588" y="8695"/>
                    <a:pt x="17668" y="8615"/>
                  </a:cubicBezTo>
                  <a:cubicBezTo>
                    <a:pt x="17668" y="8595"/>
                    <a:pt x="17688" y="8595"/>
                    <a:pt x="17708" y="8575"/>
                  </a:cubicBezTo>
                  <a:cubicBezTo>
                    <a:pt x="17708" y="8555"/>
                    <a:pt x="17748" y="8536"/>
                    <a:pt x="17748" y="8496"/>
                  </a:cubicBezTo>
                  <a:cubicBezTo>
                    <a:pt x="20255" y="5472"/>
                    <a:pt x="22264" y="2905"/>
                    <a:pt x="23040" y="1711"/>
                  </a:cubicBezTo>
                  <a:lnTo>
                    <a:pt x="23179" y="1651"/>
                  </a:lnTo>
                  <a:cubicBezTo>
                    <a:pt x="23159" y="1651"/>
                    <a:pt x="23120" y="1632"/>
                    <a:pt x="23100" y="1632"/>
                  </a:cubicBezTo>
                  <a:cubicBezTo>
                    <a:pt x="23199" y="1453"/>
                    <a:pt x="23279" y="1313"/>
                    <a:pt x="23338" y="1214"/>
                  </a:cubicBezTo>
                  <a:cubicBezTo>
                    <a:pt x="23338" y="1214"/>
                    <a:pt x="23060" y="1114"/>
                    <a:pt x="22742" y="975"/>
                  </a:cubicBezTo>
                  <a:cubicBezTo>
                    <a:pt x="22662" y="836"/>
                    <a:pt x="22602" y="677"/>
                    <a:pt x="22682" y="577"/>
                  </a:cubicBezTo>
                  <a:lnTo>
                    <a:pt x="22682" y="577"/>
                  </a:lnTo>
                  <a:cubicBezTo>
                    <a:pt x="22664" y="583"/>
                    <a:pt x="22647" y="585"/>
                    <a:pt x="22629" y="585"/>
                  </a:cubicBezTo>
                  <a:cubicBezTo>
                    <a:pt x="22587" y="585"/>
                    <a:pt x="22545" y="571"/>
                    <a:pt x="22503" y="557"/>
                  </a:cubicBezTo>
                  <a:cubicBezTo>
                    <a:pt x="22483" y="537"/>
                    <a:pt x="22463" y="537"/>
                    <a:pt x="22423" y="517"/>
                  </a:cubicBezTo>
                  <a:lnTo>
                    <a:pt x="22403" y="497"/>
                  </a:lnTo>
                  <a:lnTo>
                    <a:pt x="22383" y="478"/>
                  </a:lnTo>
                  <a:lnTo>
                    <a:pt x="22324" y="438"/>
                  </a:lnTo>
                  <a:cubicBezTo>
                    <a:pt x="22145" y="338"/>
                    <a:pt x="21906" y="179"/>
                    <a:pt x="21747" y="80"/>
                  </a:cubicBezTo>
                  <a:cubicBezTo>
                    <a:pt x="21727" y="60"/>
                    <a:pt x="21687" y="60"/>
                    <a:pt x="21667" y="40"/>
                  </a:cubicBezTo>
                  <a:cubicBezTo>
                    <a:pt x="21647" y="20"/>
                    <a:pt x="21647" y="0"/>
                    <a:pt x="2162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21" name="Google Shape;2121;p24"/>
          <p:cNvSpPr/>
          <p:nvPr/>
        </p:nvSpPr>
        <p:spPr>
          <a:xfrm>
            <a:off x="600600" y="610263"/>
            <a:ext cx="1041468" cy="1066127"/>
          </a:xfrm>
          <a:custGeom>
            <a:avLst/>
            <a:gdLst/>
            <a:ahLst/>
            <a:cxnLst/>
            <a:rect l="l" t="t" r="r" b="b"/>
            <a:pathLst>
              <a:path w="26861" h="27497" extrusionOk="0">
                <a:moveTo>
                  <a:pt x="26781" y="15479"/>
                </a:moveTo>
                <a:cubicBezTo>
                  <a:pt x="26721" y="14823"/>
                  <a:pt x="26701" y="14186"/>
                  <a:pt x="26582" y="13629"/>
                </a:cubicBezTo>
                <a:cubicBezTo>
                  <a:pt x="26542" y="13430"/>
                  <a:pt x="26443" y="13251"/>
                  <a:pt x="26403" y="13052"/>
                </a:cubicBezTo>
                <a:cubicBezTo>
                  <a:pt x="26224" y="12236"/>
                  <a:pt x="26164" y="11401"/>
                  <a:pt x="25945" y="10605"/>
                </a:cubicBezTo>
                <a:cubicBezTo>
                  <a:pt x="25866" y="10346"/>
                  <a:pt x="25726" y="10088"/>
                  <a:pt x="25647" y="9829"/>
                </a:cubicBezTo>
                <a:cubicBezTo>
                  <a:pt x="25567" y="9570"/>
                  <a:pt x="25567" y="9292"/>
                  <a:pt x="25488" y="9013"/>
                </a:cubicBezTo>
                <a:cubicBezTo>
                  <a:pt x="25408" y="8735"/>
                  <a:pt x="25289" y="8476"/>
                  <a:pt x="25189" y="8217"/>
                </a:cubicBezTo>
                <a:cubicBezTo>
                  <a:pt x="25070" y="7819"/>
                  <a:pt x="24851" y="7422"/>
                  <a:pt x="24712" y="7183"/>
                </a:cubicBezTo>
                <a:cubicBezTo>
                  <a:pt x="24592" y="6964"/>
                  <a:pt x="24553" y="6765"/>
                  <a:pt x="24473" y="6606"/>
                </a:cubicBezTo>
                <a:cubicBezTo>
                  <a:pt x="24334" y="6248"/>
                  <a:pt x="24095" y="5929"/>
                  <a:pt x="23896" y="5611"/>
                </a:cubicBezTo>
                <a:cubicBezTo>
                  <a:pt x="23836" y="5511"/>
                  <a:pt x="23856" y="5372"/>
                  <a:pt x="23797" y="5293"/>
                </a:cubicBezTo>
                <a:cubicBezTo>
                  <a:pt x="23737" y="5193"/>
                  <a:pt x="23598" y="5133"/>
                  <a:pt x="23538" y="5034"/>
                </a:cubicBezTo>
                <a:cubicBezTo>
                  <a:pt x="23538" y="5034"/>
                  <a:pt x="23538" y="4934"/>
                  <a:pt x="23498" y="4895"/>
                </a:cubicBezTo>
                <a:cubicBezTo>
                  <a:pt x="23319" y="4636"/>
                  <a:pt x="23160" y="4338"/>
                  <a:pt x="22961" y="4119"/>
                </a:cubicBezTo>
                <a:cubicBezTo>
                  <a:pt x="22881" y="4019"/>
                  <a:pt x="22782" y="3940"/>
                  <a:pt x="22702" y="3840"/>
                </a:cubicBezTo>
                <a:cubicBezTo>
                  <a:pt x="22603" y="3721"/>
                  <a:pt x="22523" y="3582"/>
                  <a:pt x="22503" y="3562"/>
                </a:cubicBezTo>
                <a:cubicBezTo>
                  <a:pt x="22424" y="3442"/>
                  <a:pt x="22284" y="3422"/>
                  <a:pt x="22185" y="3323"/>
                </a:cubicBezTo>
                <a:cubicBezTo>
                  <a:pt x="22145" y="3263"/>
                  <a:pt x="22165" y="3204"/>
                  <a:pt x="22145" y="3164"/>
                </a:cubicBezTo>
                <a:cubicBezTo>
                  <a:pt x="22105" y="3124"/>
                  <a:pt x="22006" y="3104"/>
                  <a:pt x="21966" y="3044"/>
                </a:cubicBezTo>
                <a:cubicBezTo>
                  <a:pt x="21707" y="2746"/>
                  <a:pt x="21409" y="2388"/>
                  <a:pt x="21051" y="2129"/>
                </a:cubicBezTo>
                <a:cubicBezTo>
                  <a:pt x="20951" y="2069"/>
                  <a:pt x="20832" y="2050"/>
                  <a:pt x="20752" y="1990"/>
                </a:cubicBezTo>
                <a:cubicBezTo>
                  <a:pt x="20633" y="1910"/>
                  <a:pt x="20553" y="1811"/>
                  <a:pt x="20454" y="1731"/>
                </a:cubicBezTo>
                <a:cubicBezTo>
                  <a:pt x="20255" y="1592"/>
                  <a:pt x="20056" y="1492"/>
                  <a:pt x="19837" y="1373"/>
                </a:cubicBezTo>
                <a:cubicBezTo>
                  <a:pt x="19419" y="1134"/>
                  <a:pt x="19002" y="955"/>
                  <a:pt x="18584" y="756"/>
                </a:cubicBezTo>
                <a:cubicBezTo>
                  <a:pt x="17768" y="398"/>
                  <a:pt x="16912" y="140"/>
                  <a:pt x="16077" y="40"/>
                </a:cubicBezTo>
                <a:cubicBezTo>
                  <a:pt x="15321" y="40"/>
                  <a:pt x="14604" y="0"/>
                  <a:pt x="13928" y="40"/>
                </a:cubicBezTo>
                <a:cubicBezTo>
                  <a:pt x="13829" y="40"/>
                  <a:pt x="13749" y="0"/>
                  <a:pt x="13649" y="20"/>
                </a:cubicBezTo>
                <a:cubicBezTo>
                  <a:pt x="13590" y="20"/>
                  <a:pt x="13510" y="80"/>
                  <a:pt x="13451" y="100"/>
                </a:cubicBezTo>
                <a:cubicBezTo>
                  <a:pt x="13271" y="120"/>
                  <a:pt x="13072" y="100"/>
                  <a:pt x="12913" y="120"/>
                </a:cubicBezTo>
                <a:cubicBezTo>
                  <a:pt x="12754" y="159"/>
                  <a:pt x="12595" y="219"/>
                  <a:pt x="12436" y="279"/>
                </a:cubicBezTo>
                <a:cubicBezTo>
                  <a:pt x="12356" y="299"/>
                  <a:pt x="12277" y="299"/>
                  <a:pt x="12197" y="319"/>
                </a:cubicBezTo>
                <a:cubicBezTo>
                  <a:pt x="12197" y="319"/>
                  <a:pt x="12157" y="418"/>
                  <a:pt x="12137" y="418"/>
                </a:cubicBezTo>
                <a:cubicBezTo>
                  <a:pt x="12098" y="458"/>
                  <a:pt x="12018" y="398"/>
                  <a:pt x="11978" y="418"/>
                </a:cubicBezTo>
                <a:cubicBezTo>
                  <a:pt x="11401" y="617"/>
                  <a:pt x="10765" y="756"/>
                  <a:pt x="10168" y="876"/>
                </a:cubicBezTo>
                <a:cubicBezTo>
                  <a:pt x="9790" y="955"/>
                  <a:pt x="9451" y="1055"/>
                  <a:pt x="9113" y="1174"/>
                </a:cubicBezTo>
                <a:cubicBezTo>
                  <a:pt x="6944" y="1393"/>
                  <a:pt x="5034" y="2030"/>
                  <a:pt x="3284" y="3960"/>
                </a:cubicBezTo>
                <a:cubicBezTo>
                  <a:pt x="3204" y="4039"/>
                  <a:pt x="3124" y="4139"/>
                  <a:pt x="3065" y="4238"/>
                </a:cubicBezTo>
                <a:cubicBezTo>
                  <a:pt x="3045" y="4218"/>
                  <a:pt x="3025" y="4198"/>
                  <a:pt x="3025" y="4198"/>
                </a:cubicBezTo>
                <a:cubicBezTo>
                  <a:pt x="2925" y="4079"/>
                  <a:pt x="2826" y="4159"/>
                  <a:pt x="2746" y="4178"/>
                </a:cubicBezTo>
                <a:cubicBezTo>
                  <a:pt x="2707" y="4198"/>
                  <a:pt x="2647" y="4238"/>
                  <a:pt x="2607" y="4278"/>
                </a:cubicBezTo>
                <a:cubicBezTo>
                  <a:pt x="2408" y="4417"/>
                  <a:pt x="2209" y="4636"/>
                  <a:pt x="2070" y="4895"/>
                </a:cubicBezTo>
                <a:cubicBezTo>
                  <a:pt x="2010" y="5034"/>
                  <a:pt x="2010" y="5153"/>
                  <a:pt x="1950" y="5293"/>
                </a:cubicBezTo>
                <a:cubicBezTo>
                  <a:pt x="1692" y="5790"/>
                  <a:pt x="1294" y="6287"/>
                  <a:pt x="1135" y="6765"/>
                </a:cubicBezTo>
                <a:cubicBezTo>
                  <a:pt x="1095" y="6964"/>
                  <a:pt x="1214" y="7262"/>
                  <a:pt x="956" y="7322"/>
                </a:cubicBezTo>
                <a:cubicBezTo>
                  <a:pt x="1055" y="7501"/>
                  <a:pt x="916" y="7800"/>
                  <a:pt x="816" y="8018"/>
                </a:cubicBezTo>
                <a:cubicBezTo>
                  <a:pt x="737" y="8138"/>
                  <a:pt x="677" y="8217"/>
                  <a:pt x="598" y="8277"/>
                </a:cubicBezTo>
                <a:cubicBezTo>
                  <a:pt x="538" y="9033"/>
                  <a:pt x="239" y="9789"/>
                  <a:pt x="160" y="10545"/>
                </a:cubicBezTo>
                <a:cubicBezTo>
                  <a:pt x="80" y="11301"/>
                  <a:pt x="1" y="12018"/>
                  <a:pt x="1" y="12674"/>
                </a:cubicBezTo>
                <a:cubicBezTo>
                  <a:pt x="21" y="13768"/>
                  <a:pt x="40" y="14743"/>
                  <a:pt x="200" y="15798"/>
                </a:cubicBezTo>
                <a:cubicBezTo>
                  <a:pt x="239" y="15957"/>
                  <a:pt x="319" y="16136"/>
                  <a:pt x="359" y="16315"/>
                </a:cubicBezTo>
                <a:cubicBezTo>
                  <a:pt x="418" y="16494"/>
                  <a:pt x="458" y="16673"/>
                  <a:pt x="518" y="16872"/>
                </a:cubicBezTo>
                <a:cubicBezTo>
                  <a:pt x="478" y="16912"/>
                  <a:pt x="498" y="16912"/>
                  <a:pt x="538" y="16932"/>
                </a:cubicBezTo>
                <a:cubicBezTo>
                  <a:pt x="598" y="17151"/>
                  <a:pt x="677" y="17370"/>
                  <a:pt x="757" y="17569"/>
                </a:cubicBezTo>
                <a:cubicBezTo>
                  <a:pt x="757" y="17608"/>
                  <a:pt x="757" y="17648"/>
                  <a:pt x="737" y="17688"/>
                </a:cubicBezTo>
                <a:cubicBezTo>
                  <a:pt x="777" y="17728"/>
                  <a:pt x="816" y="17768"/>
                  <a:pt x="836" y="17807"/>
                </a:cubicBezTo>
                <a:cubicBezTo>
                  <a:pt x="916" y="17986"/>
                  <a:pt x="1015" y="18185"/>
                  <a:pt x="1095" y="18364"/>
                </a:cubicBezTo>
                <a:cubicBezTo>
                  <a:pt x="1095" y="18364"/>
                  <a:pt x="1095" y="18384"/>
                  <a:pt x="1135" y="18424"/>
                </a:cubicBezTo>
                <a:cubicBezTo>
                  <a:pt x="1175" y="18504"/>
                  <a:pt x="1214" y="18583"/>
                  <a:pt x="1254" y="18683"/>
                </a:cubicBezTo>
                <a:cubicBezTo>
                  <a:pt x="1254" y="18742"/>
                  <a:pt x="1294" y="18802"/>
                  <a:pt x="1354" y="18842"/>
                </a:cubicBezTo>
                <a:cubicBezTo>
                  <a:pt x="1473" y="19041"/>
                  <a:pt x="1592" y="19220"/>
                  <a:pt x="1732" y="19419"/>
                </a:cubicBezTo>
                <a:cubicBezTo>
                  <a:pt x="3264" y="21588"/>
                  <a:pt x="5850" y="22841"/>
                  <a:pt x="8476" y="23299"/>
                </a:cubicBezTo>
                <a:cubicBezTo>
                  <a:pt x="10327" y="23637"/>
                  <a:pt x="12197" y="23617"/>
                  <a:pt x="14087" y="23518"/>
                </a:cubicBezTo>
                <a:cubicBezTo>
                  <a:pt x="13988" y="23537"/>
                  <a:pt x="13888" y="23557"/>
                  <a:pt x="13789" y="23577"/>
                </a:cubicBezTo>
                <a:cubicBezTo>
                  <a:pt x="13709" y="23597"/>
                  <a:pt x="13530" y="23617"/>
                  <a:pt x="13451" y="23657"/>
                </a:cubicBezTo>
                <a:cubicBezTo>
                  <a:pt x="13431" y="23657"/>
                  <a:pt x="13411" y="23756"/>
                  <a:pt x="13391" y="23756"/>
                </a:cubicBezTo>
                <a:cubicBezTo>
                  <a:pt x="13331" y="23776"/>
                  <a:pt x="13252" y="23717"/>
                  <a:pt x="13172" y="23717"/>
                </a:cubicBezTo>
                <a:cubicBezTo>
                  <a:pt x="12913" y="23717"/>
                  <a:pt x="12734" y="23736"/>
                  <a:pt x="12535" y="23736"/>
                </a:cubicBezTo>
                <a:cubicBezTo>
                  <a:pt x="12376" y="23736"/>
                  <a:pt x="12217" y="23796"/>
                  <a:pt x="12078" y="23677"/>
                </a:cubicBezTo>
                <a:cubicBezTo>
                  <a:pt x="11899" y="23717"/>
                  <a:pt x="11640" y="23796"/>
                  <a:pt x="11381" y="23836"/>
                </a:cubicBezTo>
                <a:cubicBezTo>
                  <a:pt x="11302" y="23856"/>
                  <a:pt x="11123" y="23876"/>
                  <a:pt x="11123" y="23876"/>
                </a:cubicBezTo>
                <a:cubicBezTo>
                  <a:pt x="11083" y="23876"/>
                  <a:pt x="11083" y="23836"/>
                  <a:pt x="11063" y="23836"/>
                </a:cubicBezTo>
                <a:cubicBezTo>
                  <a:pt x="10944" y="23856"/>
                  <a:pt x="10824" y="23915"/>
                  <a:pt x="10705" y="23915"/>
                </a:cubicBezTo>
                <a:cubicBezTo>
                  <a:pt x="10148" y="23955"/>
                  <a:pt x="9272" y="23537"/>
                  <a:pt x="9093" y="24194"/>
                </a:cubicBezTo>
                <a:cubicBezTo>
                  <a:pt x="9014" y="24492"/>
                  <a:pt x="9073" y="24711"/>
                  <a:pt x="9193" y="24851"/>
                </a:cubicBezTo>
                <a:cubicBezTo>
                  <a:pt x="9213" y="24890"/>
                  <a:pt x="9332" y="24871"/>
                  <a:pt x="9412" y="24930"/>
                </a:cubicBezTo>
                <a:cubicBezTo>
                  <a:pt x="9491" y="24970"/>
                  <a:pt x="9571" y="25010"/>
                  <a:pt x="9611" y="25109"/>
                </a:cubicBezTo>
                <a:cubicBezTo>
                  <a:pt x="10148" y="25109"/>
                  <a:pt x="10745" y="24990"/>
                  <a:pt x="11322" y="24950"/>
                </a:cubicBezTo>
                <a:cubicBezTo>
                  <a:pt x="11381" y="24930"/>
                  <a:pt x="11461" y="24890"/>
                  <a:pt x="11521" y="24890"/>
                </a:cubicBezTo>
                <a:cubicBezTo>
                  <a:pt x="11580" y="24890"/>
                  <a:pt x="11640" y="24950"/>
                  <a:pt x="11720" y="24950"/>
                </a:cubicBezTo>
                <a:cubicBezTo>
                  <a:pt x="11859" y="24930"/>
                  <a:pt x="12018" y="24851"/>
                  <a:pt x="12157" y="24851"/>
                </a:cubicBezTo>
                <a:cubicBezTo>
                  <a:pt x="12197" y="24831"/>
                  <a:pt x="12297" y="24890"/>
                  <a:pt x="12356" y="24890"/>
                </a:cubicBezTo>
                <a:cubicBezTo>
                  <a:pt x="12436" y="24890"/>
                  <a:pt x="12495" y="24851"/>
                  <a:pt x="12575" y="24831"/>
                </a:cubicBezTo>
                <a:cubicBezTo>
                  <a:pt x="12655" y="24831"/>
                  <a:pt x="12714" y="24890"/>
                  <a:pt x="12774" y="24890"/>
                </a:cubicBezTo>
                <a:cubicBezTo>
                  <a:pt x="13013" y="24871"/>
                  <a:pt x="13192" y="24751"/>
                  <a:pt x="13371" y="24910"/>
                </a:cubicBezTo>
                <a:cubicBezTo>
                  <a:pt x="13590" y="24811"/>
                  <a:pt x="13829" y="24771"/>
                  <a:pt x="14027" y="24731"/>
                </a:cubicBezTo>
                <a:cubicBezTo>
                  <a:pt x="14127" y="24691"/>
                  <a:pt x="14127" y="24731"/>
                  <a:pt x="14226" y="24711"/>
                </a:cubicBezTo>
                <a:cubicBezTo>
                  <a:pt x="14525" y="24652"/>
                  <a:pt x="14843" y="24532"/>
                  <a:pt x="15142" y="24492"/>
                </a:cubicBezTo>
                <a:cubicBezTo>
                  <a:pt x="15261" y="24473"/>
                  <a:pt x="15380" y="24532"/>
                  <a:pt x="15500" y="24512"/>
                </a:cubicBezTo>
                <a:cubicBezTo>
                  <a:pt x="15599" y="24512"/>
                  <a:pt x="15679" y="24413"/>
                  <a:pt x="15778" y="24393"/>
                </a:cubicBezTo>
                <a:cubicBezTo>
                  <a:pt x="16534" y="24154"/>
                  <a:pt x="17310" y="24274"/>
                  <a:pt x="18126" y="24055"/>
                </a:cubicBezTo>
                <a:cubicBezTo>
                  <a:pt x="18285" y="24015"/>
                  <a:pt x="18444" y="23935"/>
                  <a:pt x="18604" y="23876"/>
                </a:cubicBezTo>
                <a:cubicBezTo>
                  <a:pt x="18604" y="23876"/>
                  <a:pt x="18663" y="23935"/>
                  <a:pt x="18703" y="23915"/>
                </a:cubicBezTo>
                <a:cubicBezTo>
                  <a:pt x="18822" y="23896"/>
                  <a:pt x="19002" y="23836"/>
                  <a:pt x="19141" y="23796"/>
                </a:cubicBezTo>
                <a:cubicBezTo>
                  <a:pt x="20215" y="23458"/>
                  <a:pt x="21230" y="22960"/>
                  <a:pt x="22066" y="22264"/>
                </a:cubicBezTo>
                <a:cubicBezTo>
                  <a:pt x="22125" y="22204"/>
                  <a:pt x="22185" y="22165"/>
                  <a:pt x="22245" y="22105"/>
                </a:cubicBezTo>
                <a:cubicBezTo>
                  <a:pt x="22563" y="21806"/>
                  <a:pt x="22861" y="21448"/>
                  <a:pt x="23100" y="21170"/>
                </a:cubicBezTo>
                <a:cubicBezTo>
                  <a:pt x="23319" y="20931"/>
                  <a:pt x="23558" y="20414"/>
                  <a:pt x="23797" y="20175"/>
                </a:cubicBezTo>
                <a:cubicBezTo>
                  <a:pt x="23816" y="20155"/>
                  <a:pt x="23777" y="20115"/>
                  <a:pt x="23777" y="20076"/>
                </a:cubicBezTo>
                <a:cubicBezTo>
                  <a:pt x="24015" y="19598"/>
                  <a:pt x="24155" y="19041"/>
                  <a:pt x="24254" y="18782"/>
                </a:cubicBezTo>
                <a:cubicBezTo>
                  <a:pt x="24413" y="18364"/>
                  <a:pt x="24433" y="17867"/>
                  <a:pt x="24533" y="17390"/>
                </a:cubicBezTo>
                <a:cubicBezTo>
                  <a:pt x="24612" y="16872"/>
                  <a:pt x="24771" y="16375"/>
                  <a:pt x="24732" y="15798"/>
                </a:cubicBezTo>
                <a:cubicBezTo>
                  <a:pt x="24712" y="15559"/>
                  <a:pt x="24712" y="15440"/>
                  <a:pt x="24712" y="15320"/>
                </a:cubicBezTo>
                <a:cubicBezTo>
                  <a:pt x="24712" y="15082"/>
                  <a:pt x="24632" y="14843"/>
                  <a:pt x="24612" y="14604"/>
                </a:cubicBezTo>
                <a:cubicBezTo>
                  <a:pt x="24592" y="14505"/>
                  <a:pt x="24652" y="14425"/>
                  <a:pt x="24632" y="14326"/>
                </a:cubicBezTo>
                <a:cubicBezTo>
                  <a:pt x="24573" y="13589"/>
                  <a:pt x="24493" y="12833"/>
                  <a:pt x="24354" y="12097"/>
                </a:cubicBezTo>
                <a:cubicBezTo>
                  <a:pt x="24194" y="11361"/>
                  <a:pt x="24015" y="10665"/>
                  <a:pt x="23797" y="9988"/>
                </a:cubicBezTo>
                <a:cubicBezTo>
                  <a:pt x="23757" y="9909"/>
                  <a:pt x="23816" y="9809"/>
                  <a:pt x="23777" y="9749"/>
                </a:cubicBezTo>
                <a:cubicBezTo>
                  <a:pt x="23757" y="9670"/>
                  <a:pt x="23657" y="9630"/>
                  <a:pt x="23617" y="9550"/>
                </a:cubicBezTo>
                <a:cubicBezTo>
                  <a:pt x="23598" y="9511"/>
                  <a:pt x="23657" y="9471"/>
                  <a:pt x="23637" y="9431"/>
                </a:cubicBezTo>
                <a:cubicBezTo>
                  <a:pt x="23617" y="9312"/>
                  <a:pt x="23419" y="8954"/>
                  <a:pt x="23379" y="8914"/>
                </a:cubicBezTo>
                <a:cubicBezTo>
                  <a:pt x="23339" y="8874"/>
                  <a:pt x="23419" y="8854"/>
                  <a:pt x="23399" y="8834"/>
                </a:cubicBezTo>
                <a:cubicBezTo>
                  <a:pt x="23379" y="8774"/>
                  <a:pt x="23339" y="8774"/>
                  <a:pt x="23319" y="8755"/>
                </a:cubicBezTo>
                <a:cubicBezTo>
                  <a:pt x="23299" y="8695"/>
                  <a:pt x="23359" y="8655"/>
                  <a:pt x="23319" y="8615"/>
                </a:cubicBezTo>
                <a:cubicBezTo>
                  <a:pt x="23279" y="8456"/>
                  <a:pt x="23140" y="8337"/>
                  <a:pt x="23080" y="8197"/>
                </a:cubicBezTo>
                <a:cubicBezTo>
                  <a:pt x="23060" y="8158"/>
                  <a:pt x="23100" y="8118"/>
                  <a:pt x="23100" y="8098"/>
                </a:cubicBezTo>
                <a:cubicBezTo>
                  <a:pt x="23080" y="8058"/>
                  <a:pt x="23021" y="8058"/>
                  <a:pt x="23001" y="8018"/>
                </a:cubicBezTo>
                <a:cubicBezTo>
                  <a:pt x="22941" y="7879"/>
                  <a:pt x="22842" y="7740"/>
                  <a:pt x="22782" y="7581"/>
                </a:cubicBezTo>
                <a:cubicBezTo>
                  <a:pt x="22742" y="7501"/>
                  <a:pt x="22762" y="7402"/>
                  <a:pt x="22722" y="7322"/>
                </a:cubicBezTo>
                <a:cubicBezTo>
                  <a:pt x="22643" y="7163"/>
                  <a:pt x="22503" y="7043"/>
                  <a:pt x="22404" y="6884"/>
                </a:cubicBezTo>
                <a:cubicBezTo>
                  <a:pt x="22245" y="6626"/>
                  <a:pt x="22066" y="6307"/>
                  <a:pt x="21887" y="5969"/>
                </a:cubicBezTo>
                <a:cubicBezTo>
                  <a:pt x="21767" y="5790"/>
                  <a:pt x="21727" y="5591"/>
                  <a:pt x="21648" y="5472"/>
                </a:cubicBezTo>
                <a:cubicBezTo>
                  <a:pt x="21608" y="5412"/>
                  <a:pt x="21469" y="5392"/>
                  <a:pt x="21429" y="5332"/>
                </a:cubicBezTo>
                <a:cubicBezTo>
                  <a:pt x="21389" y="5273"/>
                  <a:pt x="21369" y="5153"/>
                  <a:pt x="21329" y="5094"/>
                </a:cubicBezTo>
                <a:cubicBezTo>
                  <a:pt x="21310" y="5054"/>
                  <a:pt x="21250" y="5094"/>
                  <a:pt x="21230" y="5034"/>
                </a:cubicBezTo>
                <a:cubicBezTo>
                  <a:pt x="21230" y="5014"/>
                  <a:pt x="21270" y="4915"/>
                  <a:pt x="21270" y="4895"/>
                </a:cubicBezTo>
                <a:cubicBezTo>
                  <a:pt x="21210" y="4815"/>
                  <a:pt x="21111" y="4775"/>
                  <a:pt x="21071" y="4716"/>
                </a:cubicBezTo>
                <a:cubicBezTo>
                  <a:pt x="20852" y="4457"/>
                  <a:pt x="20534" y="4298"/>
                  <a:pt x="20295" y="4079"/>
                </a:cubicBezTo>
                <a:cubicBezTo>
                  <a:pt x="20156" y="3960"/>
                  <a:pt x="20036" y="3840"/>
                  <a:pt x="19897" y="3721"/>
                </a:cubicBezTo>
                <a:cubicBezTo>
                  <a:pt x="19857" y="3701"/>
                  <a:pt x="19797" y="3701"/>
                  <a:pt x="19797" y="3701"/>
                </a:cubicBezTo>
                <a:cubicBezTo>
                  <a:pt x="19738" y="3661"/>
                  <a:pt x="19758" y="3601"/>
                  <a:pt x="19738" y="3582"/>
                </a:cubicBezTo>
                <a:cubicBezTo>
                  <a:pt x="19698" y="3542"/>
                  <a:pt x="19579" y="3422"/>
                  <a:pt x="19579" y="3422"/>
                </a:cubicBezTo>
                <a:cubicBezTo>
                  <a:pt x="19081" y="3005"/>
                  <a:pt x="18564" y="2666"/>
                  <a:pt x="18106" y="2189"/>
                </a:cubicBezTo>
                <a:cubicBezTo>
                  <a:pt x="18345" y="2209"/>
                  <a:pt x="18524" y="2328"/>
                  <a:pt x="18723" y="2447"/>
                </a:cubicBezTo>
                <a:cubicBezTo>
                  <a:pt x="19141" y="2706"/>
                  <a:pt x="19559" y="2925"/>
                  <a:pt x="19937" y="3184"/>
                </a:cubicBezTo>
                <a:cubicBezTo>
                  <a:pt x="20016" y="3243"/>
                  <a:pt x="20116" y="3323"/>
                  <a:pt x="20215" y="3383"/>
                </a:cubicBezTo>
                <a:cubicBezTo>
                  <a:pt x="20315" y="3422"/>
                  <a:pt x="20454" y="3422"/>
                  <a:pt x="20534" y="3482"/>
                </a:cubicBezTo>
                <a:cubicBezTo>
                  <a:pt x="20573" y="3522"/>
                  <a:pt x="20633" y="3562"/>
                  <a:pt x="20693" y="3601"/>
                </a:cubicBezTo>
                <a:cubicBezTo>
                  <a:pt x="20733" y="3641"/>
                  <a:pt x="20792" y="3681"/>
                  <a:pt x="20792" y="3681"/>
                </a:cubicBezTo>
                <a:cubicBezTo>
                  <a:pt x="20792" y="3701"/>
                  <a:pt x="20772" y="3761"/>
                  <a:pt x="20812" y="3800"/>
                </a:cubicBezTo>
                <a:cubicBezTo>
                  <a:pt x="20852" y="3820"/>
                  <a:pt x="20971" y="3820"/>
                  <a:pt x="21011" y="3860"/>
                </a:cubicBezTo>
                <a:cubicBezTo>
                  <a:pt x="21031" y="3880"/>
                  <a:pt x="20991" y="3920"/>
                  <a:pt x="21011" y="3940"/>
                </a:cubicBezTo>
                <a:cubicBezTo>
                  <a:pt x="21031" y="3979"/>
                  <a:pt x="21071" y="3960"/>
                  <a:pt x="21111" y="3999"/>
                </a:cubicBezTo>
                <a:cubicBezTo>
                  <a:pt x="21310" y="4198"/>
                  <a:pt x="21389" y="4497"/>
                  <a:pt x="21668" y="4656"/>
                </a:cubicBezTo>
                <a:cubicBezTo>
                  <a:pt x="21707" y="5133"/>
                  <a:pt x="22105" y="5492"/>
                  <a:pt x="22404" y="5949"/>
                </a:cubicBezTo>
                <a:cubicBezTo>
                  <a:pt x="22503" y="6069"/>
                  <a:pt x="22603" y="6208"/>
                  <a:pt x="22682" y="6347"/>
                </a:cubicBezTo>
                <a:cubicBezTo>
                  <a:pt x="22702" y="6407"/>
                  <a:pt x="22643" y="6486"/>
                  <a:pt x="22662" y="6546"/>
                </a:cubicBezTo>
                <a:cubicBezTo>
                  <a:pt x="22682" y="6606"/>
                  <a:pt x="22782" y="6665"/>
                  <a:pt x="22802" y="6725"/>
                </a:cubicBezTo>
                <a:cubicBezTo>
                  <a:pt x="22921" y="6984"/>
                  <a:pt x="23060" y="7223"/>
                  <a:pt x="23200" y="7481"/>
                </a:cubicBezTo>
                <a:cubicBezTo>
                  <a:pt x="23419" y="7939"/>
                  <a:pt x="23498" y="8317"/>
                  <a:pt x="23677" y="8655"/>
                </a:cubicBezTo>
                <a:cubicBezTo>
                  <a:pt x="23856" y="9013"/>
                  <a:pt x="24035" y="9332"/>
                  <a:pt x="24155" y="9670"/>
                </a:cubicBezTo>
                <a:cubicBezTo>
                  <a:pt x="24155" y="9729"/>
                  <a:pt x="24115" y="9809"/>
                  <a:pt x="24135" y="9849"/>
                </a:cubicBezTo>
                <a:cubicBezTo>
                  <a:pt x="24155" y="9928"/>
                  <a:pt x="24214" y="9948"/>
                  <a:pt x="24234" y="10008"/>
                </a:cubicBezTo>
                <a:cubicBezTo>
                  <a:pt x="24274" y="10127"/>
                  <a:pt x="24234" y="10267"/>
                  <a:pt x="24274" y="10366"/>
                </a:cubicBezTo>
                <a:cubicBezTo>
                  <a:pt x="24274" y="10426"/>
                  <a:pt x="24374" y="10426"/>
                  <a:pt x="24393" y="10486"/>
                </a:cubicBezTo>
                <a:cubicBezTo>
                  <a:pt x="24433" y="10525"/>
                  <a:pt x="24374" y="10605"/>
                  <a:pt x="24393" y="10645"/>
                </a:cubicBezTo>
                <a:cubicBezTo>
                  <a:pt x="24393" y="10704"/>
                  <a:pt x="24413" y="10724"/>
                  <a:pt x="24413" y="10784"/>
                </a:cubicBezTo>
                <a:cubicBezTo>
                  <a:pt x="24433" y="11102"/>
                  <a:pt x="24672" y="11202"/>
                  <a:pt x="24752" y="11421"/>
                </a:cubicBezTo>
                <a:cubicBezTo>
                  <a:pt x="24831" y="11659"/>
                  <a:pt x="24851" y="11898"/>
                  <a:pt x="24891" y="12157"/>
                </a:cubicBezTo>
                <a:cubicBezTo>
                  <a:pt x="24931" y="12475"/>
                  <a:pt x="25030" y="12853"/>
                  <a:pt x="24970" y="13072"/>
                </a:cubicBezTo>
                <a:cubicBezTo>
                  <a:pt x="24871" y="13410"/>
                  <a:pt x="25070" y="13729"/>
                  <a:pt x="25130" y="14047"/>
                </a:cubicBezTo>
                <a:cubicBezTo>
                  <a:pt x="25189" y="14266"/>
                  <a:pt x="25150" y="14524"/>
                  <a:pt x="25150" y="14664"/>
                </a:cubicBezTo>
                <a:cubicBezTo>
                  <a:pt x="25150" y="14723"/>
                  <a:pt x="25209" y="14783"/>
                  <a:pt x="25209" y="14863"/>
                </a:cubicBezTo>
                <a:cubicBezTo>
                  <a:pt x="25209" y="14982"/>
                  <a:pt x="25229" y="15101"/>
                  <a:pt x="25229" y="15221"/>
                </a:cubicBezTo>
                <a:cubicBezTo>
                  <a:pt x="25249" y="15360"/>
                  <a:pt x="25309" y="15499"/>
                  <a:pt x="25249" y="15639"/>
                </a:cubicBezTo>
                <a:cubicBezTo>
                  <a:pt x="25269" y="15778"/>
                  <a:pt x="25408" y="15838"/>
                  <a:pt x="25428" y="15977"/>
                </a:cubicBezTo>
                <a:cubicBezTo>
                  <a:pt x="25309" y="16136"/>
                  <a:pt x="25468" y="16335"/>
                  <a:pt x="25468" y="16474"/>
                </a:cubicBezTo>
                <a:cubicBezTo>
                  <a:pt x="25468" y="16534"/>
                  <a:pt x="25408" y="16594"/>
                  <a:pt x="25408" y="16653"/>
                </a:cubicBezTo>
                <a:cubicBezTo>
                  <a:pt x="25428" y="16852"/>
                  <a:pt x="25488" y="17071"/>
                  <a:pt x="25488" y="17230"/>
                </a:cubicBezTo>
                <a:cubicBezTo>
                  <a:pt x="25488" y="17270"/>
                  <a:pt x="25428" y="17350"/>
                  <a:pt x="25428" y="17390"/>
                </a:cubicBezTo>
                <a:cubicBezTo>
                  <a:pt x="25408" y="17668"/>
                  <a:pt x="25428" y="17947"/>
                  <a:pt x="25388" y="18245"/>
                </a:cubicBezTo>
                <a:cubicBezTo>
                  <a:pt x="25368" y="18524"/>
                  <a:pt x="25329" y="18862"/>
                  <a:pt x="25249" y="19160"/>
                </a:cubicBezTo>
                <a:cubicBezTo>
                  <a:pt x="25150" y="19598"/>
                  <a:pt x="24970" y="19996"/>
                  <a:pt x="24851" y="20394"/>
                </a:cubicBezTo>
                <a:cubicBezTo>
                  <a:pt x="24851" y="20394"/>
                  <a:pt x="24771" y="20414"/>
                  <a:pt x="24752" y="20473"/>
                </a:cubicBezTo>
                <a:cubicBezTo>
                  <a:pt x="24712" y="20613"/>
                  <a:pt x="24712" y="20812"/>
                  <a:pt x="24652" y="20931"/>
                </a:cubicBezTo>
                <a:cubicBezTo>
                  <a:pt x="24592" y="21110"/>
                  <a:pt x="24433" y="21229"/>
                  <a:pt x="24453" y="21428"/>
                </a:cubicBezTo>
                <a:cubicBezTo>
                  <a:pt x="24354" y="21627"/>
                  <a:pt x="24155" y="21747"/>
                  <a:pt x="24075" y="21906"/>
                </a:cubicBezTo>
                <a:cubicBezTo>
                  <a:pt x="24035" y="21966"/>
                  <a:pt x="24055" y="22045"/>
                  <a:pt x="23996" y="22105"/>
                </a:cubicBezTo>
                <a:cubicBezTo>
                  <a:pt x="23916" y="22165"/>
                  <a:pt x="23836" y="22165"/>
                  <a:pt x="23757" y="22224"/>
                </a:cubicBezTo>
                <a:cubicBezTo>
                  <a:pt x="23578" y="22324"/>
                  <a:pt x="23518" y="22463"/>
                  <a:pt x="23419" y="22582"/>
                </a:cubicBezTo>
                <a:cubicBezTo>
                  <a:pt x="23339" y="22722"/>
                  <a:pt x="23200" y="22881"/>
                  <a:pt x="23040" y="23000"/>
                </a:cubicBezTo>
                <a:cubicBezTo>
                  <a:pt x="22643" y="23319"/>
                  <a:pt x="22105" y="23557"/>
                  <a:pt x="21747" y="23756"/>
                </a:cubicBezTo>
                <a:cubicBezTo>
                  <a:pt x="21688" y="23816"/>
                  <a:pt x="21648" y="23816"/>
                  <a:pt x="21568" y="23856"/>
                </a:cubicBezTo>
                <a:cubicBezTo>
                  <a:pt x="21409" y="23935"/>
                  <a:pt x="21270" y="24055"/>
                  <a:pt x="21130" y="24114"/>
                </a:cubicBezTo>
                <a:cubicBezTo>
                  <a:pt x="20772" y="24254"/>
                  <a:pt x="20414" y="24274"/>
                  <a:pt x="20096" y="24373"/>
                </a:cubicBezTo>
                <a:cubicBezTo>
                  <a:pt x="19897" y="24433"/>
                  <a:pt x="19718" y="24572"/>
                  <a:pt x="19519" y="24612"/>
                </a:cubicBezTo>
                <a:cubicBezTo>
                  <a:pt x="19280" y="24691"/>
                  <a:pt x="19021" y="24691"/>
                  <a:pt x="18803" y="24711"/>
                </a:cubicBezTo>
                <a:cubicBezTo>
                  <a:pt x="18743" y="24771"/>
                  <a:pt x="18624" y="24791"/>
                  <a:pt x="18584" y="24910"/>
                </a:cubicBezTo>
                <a:cubicBezTo>
                  <a:pt x="18504" y="24930"/>
                  <a:pt x="18484" y="24811"/>
                  <a:pt x="18405" y="24831"/>
                </a:cubicBezTo>
                <a:cubicBezTo>
                  <a:pt x="18405" y="24831"/>
                  <a:pt x="18345" y="24930"/>
                  <a:pt x="18345" y="24930"/>
                </a:cubicBezTo>
                <a:cubicBezTo>
                  <a:pt x="18305" y="24950"/>
                  <a:pt x="18246" y="24950"/>
                  <a:pt x="18206" y="24950"/>
                </a:cubicBezTo>
                <a:cubicBezTo>
                  <a:pt x="18007" y="24990"/>
                  <a:pt x="17768" y="24930"/>
                  <a:pt x="17629" y="25030"/>
                </a:cubicBezTo>
                <a:cubicBezTo>
                  <a:pt x="16912" y="25408"/>
                  <a:pt x="16077" y="25308"/>
                  <a:pt x="15420" y="25646"/>
                </a:cubicBezTo>
                <a:cubicBezTo>
                  <a:pt x="15042" y="25706"/>
                  <a:pt x="14425" y="25786"/>
                  <a:pt x="14067" y="26044"/>
                </a:cubicBezTo>
                <a:cubicBezTo>
                  <a:pt x="13709" y="25945"/>
                  <a:pt x="13351" y="26124"/>
                  <a:pt x="12993" y="26204"/>
                </a:cubicBezTo>
                <a:cubicBezTo>
                  <a:pt x="12774" y="26243"/>
                  <a:pt x="12555" y="26223"/>
                  <a:pt x="12336" y="26263"/>
                </a:cubicBezTo>
                <a:cubicBezTo>
                  <a:pt x="12297" y="26263"/>
                  <a:pt x="12177" y="26363"/>
                  <a:pt x="12157" y="26363"/>
                </a:cubicBezTo>
                <a:cubicBezTo>
                  <a:pt x="12137" y="26363"/>
                  <a:pt x="12137" y="26303"/>
                  <a:pt x="12098" y="26323"/>
                </a:cubicBezTo>
                <a:cubicBezTo>
                  <a:pt x="11978" y="26343"/>
                  <a:pt x="11899" y="26403"/>
                  <a:pt x="11779" y="26422"/>
                </a:cubicBezTo>
                <a:cubicBezTo>
                  <a:pt x="11620" y="26442"/>
                  <a:pt x="11441" y="26422"/>
                  <a:pt x="11282" y="26422"/>
                </a:cubicBezTo>
                <a:cubicBezTo>
                  <a:pt x="11083" y="26403"/>
                  <a:pt x="10904" y="26343"/>
                  <a:pt x="10725" y="26343"/>
                </a:cubicBezTo>
                <a:cubicBezTo>
                  <a:pt x="10347" y="26363"/>
                  <a:pt x="9949" y="26661"/>
                  <a:pt x="9571" y="26482"/>
                </a:cubicBezTo>
                <a:cubicBezTo>
                  <a:pt x="9412" y="26582"/>
                  <a:pt x="9292" y="26522"/>
                  <a:pt x="9173" y="26442"/>
                </a:cubicBezTo>
                <a:cubicBezTo>
                  <a:pt x="8874" y="26582"/>
                  <a:pt x="8576" y="26522"/>
                  <a:pt x="8297" y="26522"/>
                </a:cubicBezTo>
                <a:cubicBezTo>
                  <a:pt x="8118" y="26522"/>
                  <a:pt x="7979" y="26562"/>
                  <a:pt x="7820" y="26562"/>
                </a:cubicBezTo>
                <a:cubicBezTo>
                  <a:pt x="7661" y="26542"/>
                  <a:pt x="7621" y="26462"/>
                  <a:pt x="7502" y="26502"/>
                </a:cubicBezTo>
                <a:cubicBezTo>
                  <a:pt x="7362" y="26542"/>
                  <a:pt x="6885" y="26403"/>
                  <a:pt x="6765" y="26383"/>
                </a:cubicBezTo>
                <a:cubicBezTo>
                  <a:pt x="6686" y="26383"/>
                  <a:pt x="6626" y="26403"/>
                  <a:pt x="6586" y="26383"/>
                </a:cubicBezTo>
                <a:cubicBezTo>
                  <a:pt x="6566" y="26383"/>
                  <a:pt x="6566" y="26323"/>
                  <a:pt x="6566" y="26323"/>
                </a:cubicBezTo>
                <a:cubicBezTo>
                  <a:pt x="6328" y="26303"/>
                  <a:pt x="5890" y="26243"/>
                  <a:pt x="5790" y="26263"/>
                </a:cubicBezTo>
                <a:cubicBezTo>
                  <a:pt x="5651" y="26323"/>
                  <a:pt x="5512" y="26184"/>
                  <a:pt x="5412" y="26144"/>
                </a:cubicBezTo>
                <a:cubicBezTo>
                  <a:pt x="4935" y="25965"/>
                  <a:pt x="4636" y="25925"/>
                  <a:pt x="4219" y="25925"/>
                </a:cubicBezTo>
                <a:cubicBezTo>
                  <a:pt x="4119" y="25885"/>
                  <a:pt x="4079" y="25845"/>
                  <a:pt x="4040" y="25786"/>
                </a:cubicBezTo>
                <a:cubicBezTo>
                  <a:pt x="3980" y="25686"/>
                  <a:pt x="3841" y="25925"/>
                  <a:pt x="3861" y="25766"/>
                </a:cubicBezTo>
                <a:cubicBezTo>
                  <a:pt x="3662" y="25746"/>
                  <a:pt x="3642" y="25666"/>
                  <a:pt x="3443" y="25567"/>
                </a:cubicBezTo>
                <a:cubicBezTo>
                  <a:pt x="3343" y="25746"/>
                  <a:pt x="3204" y="25487"/>
                  <a:pt x="3204" y="25487"/>
                </a:cubicBezTo>
                <a:cubicBezTo>
                  <a:pt x="3144" y="25447"/>
                  <a:pt x="3085" y="25507"/>
                  <a:pt x="3065" y="25487"/>
                </a:cubicBezTo>
                <a:cubicBezTo>
                  <a:pt x="2905" y="25388"/>
                  <a:pt x="2806" y="25209"/>
                  <a:pt x="2647" y="25129"/>
                </a:cubicBezTo>
                <a:cubicBezTo>
                  <a:pt x="2527" y="25089"/>
                  <a:pt x="2408" y="25109"/>
                  <a:pt x="2269" y="25089"/>
                </a:cubicBezTo>
                <a:cubicBezTo>
                  <a:pt x="1931" y="25030"/>
                  <a:pt x="1493" y="24791"/>
                  <a:pt x="1075" y="24552"/>
                </a:cubicBezTo>
                <a:cubicBezTo>
                  <a:pt x="916" y="24691"/>
                  <a:pt x="1155" y="24751"/>
                  <a:pt x="1214" y="24831"/>
                </a:cubicBezTo>
                <a:cubicBezTo>
                  <a:pt x="1354" y="25010"/>
                  <a:pt x="1473" y="25109"/>
                  <a:pt x="1592" y="25169"/>
                </a:cubicBezTo>
                <a:cubicBezTo>
                  <a:pt x="1672" y="25189"/>
                  <a:pt x="1692" y="25288"/>
                  <a:pt x="1712" y="25308"/>
                </a:cubicBezTo>
                <a:cubicBezTo>
                  <a:pt x="2030" y="25567"/>
                  <a:pt x="2508" y="25865"/>
                  <a:pt x="2806" y="25945"/>
                </a:cubicBezTo>
                <a:cubicBezTo>
                  <a:pt x="3284" y="26104"/>
                  <a:pt x="3681" y="26343"/>
                  <a:pt x="4139" y="26522"/>
                </a:cubicBezTo>
                <a:cubicBezTo>
                  <a:pt x="4378" y="26601"/>
                  <a:pt x="4676" y="26701"/>
                  <a:pt x="4855" y="26721"/>
                </a:cubicBezTo>
                <a:cubicBezTo>
                  <a:pt x="4935" y="26741"/>
                  <a:pt x="4955" y="26820"/>
                  <a:pt x="4995" y="26840"/>
                </a:cubicBezTo>
                <a:cubicBezTo>
                  <a:pt x="5174" y="26900"/>
                  <a:pt x="5412" y="26940"/>
                  <a:pt x="5611" y="26980"/>
                </a:cubicBezTo>
                <a:cubicBezTo>
                  <a:pt x="5850" y="27039"/>
                  <a:pt x="6089" y="27099"/>
                  <a:pt x="6228" y="27119"/>
                </a:cubicBezTo>
                <a:cubicBezTo>
                  <a:pt x="6268" y="27119"/>
                  <a:pt x="6268" y="27178"/>
                  <a:pt x="6268" y="27178"/>
                </a:cubicBezTo>
                <a:cubicBezTo>
                  <a:pt x="6507" y="27258"/>
                  <a:pt x="6606" y="27159"/>
                  <a:pt x="6765" y="27198"/>
                </a:cubicBezTo>
                <a:cubicBezTo>
                  <a:pt x="6765" y="27198"/>
                  <a:pt x="6825" y="27258"/>
                  <a:pt x="6885" y="27278"/>
                </a:cubicBezTo>
                <a:cubicBezTo>
                  <a:pt x="6964" y="27298"/>
                  <a:pt x="7024" y="27258"/>
                  <a:pt x="7064" y="27258"/>
                </a:cubicBezTo>
                <a:cubicBezTo>
                  <a:pt x="7322" y="27298"/>
                  <a:pt x="7581" y="27397"/>
                  <a:pt x="7820" y="27417"/>
                </a:cubicBezTo>
                <a:cubicBezTo>
                  <a:pt x="8019" y="27417"/>
                  <a:pt x="8258" y="27338"/>
                  <a:pt x="8437" y="27358"/>
                </a:cubicBezTo>
                <a:cubicBezTo>
                  <a:pt x="8556" y="27358"/>
                  <a:pt x="8596" y="27417"/>
                  <a:pt x="8636" y="27437"/>
                </a:cubicBezTo>
                <a:cubicBezTo>
                  <a:pt x="8656" y="27437"/>
                  <a:pt x="8675" y="27377"/>
                  <a:pt x="8675" y="27377"/>
                </a:cubicBezTo>
                <a:cubicBezTo>
                  <a:pt x="9034" y="27417"/>
                  <a:pt x="9451" y="27457"/>
                  <a:pt x="9670" y="27497"/>
                </a:cubicBezTo>
                <a:cubicBezTo>
                  <a:pt x="9730" y="27497"/>
                  <a:pt x="9750" y="27457"/>
                  <a:pt x="9790" y="27457"/>
                </a:cubicBezTo>
                <a:cubicBezTo>
                  <a:pt x="10008" y="27417"/>
                  <a:pt x="10148" y="27437"/>
                  <a:pt x="10367" y="27437"/>
                </a:cubicBezTo>
                <a:cubicBezTo>
                  <a:pt x="10585" y="27437"/>
                  <a:pt x="10904" y="27377"/>
                  <a:pt x="11162" y="27358"/>
                </a:cubicBezTo>
                <a:cubicBezTo>
                  <a:pt x="11222" y="27358"/>
                  <a:pt x="11302" y="27377"/>
                  <a:pt x="11381" y="27377"/>
                </a:cubicBezTo>
                <a:cubicBezTo>
                  <a:pt x="12018" y="27318"/>
                  <a:pt x="12973" y="27318"/>
                  <a:pt x="13649" y="27178"/>
                </a:cubicBezTo>
                <a:cubicBezTo>
                  <a:pt x="14346" y="27039"/>
                  <a:pt x="14983" y="26860"/>
                  <a:pt x="15599" y="26741"/>
                </a:cubicBezTo>
                <a:cubicBezTo>
                  <a:pt x="15957" y="26661"/>
                  <a:pt x="16256" y="26562"/>
                  <a:pt x="16554" y="26502"/>
                </a:cubicBezTo>
                <a:cubicBezTo>
                  <a:pt x="16952" y="26422"/>
                  <a:pt x="17390" y="26442"/>
                  <a:pt x="17828" y="26323"/>
                </a:cubicBezTo>
                <a:cubicBezTo>
                  <a:pt x="17967" y="26283"/>
                  <a:pt x="18106" y="26223"/>
                  <a:pt x="18246" y="26164"/>
                </a:cubicBezTo>
                <a:cubicBezTo>
                  <a:pt x="18763" y="26005"/>
                  <a:pt x="19101" y="25905"/>
                  <a:pt x="19539" y="25806"/>
                </a:cubicBezTo>
                <a:lnTo>
                  <a:pt x="20116" y="25666"/>
                </a:lnTo>
                <a:cubicBezTo>
                  <a:pt x="20315" y="25607"/>
                  <a:pt x="20534" y="25547"/>
                  <a:pt x="20733" y="25487"/>
                </a:cubicBezTo>
                <a:cubicBezTo>
                  <a:pt x="21130" y="25348"/>
                  <a:pt x="21528" y="25209"/>
                  <a:pt x="21906" y="25030"/>
                </a:cubicBezTo>
                <a:cubicBezTo>
                  <a:pt x="22583" y="24751"/>
                  <a:pt x="23220" y="24333"/>
                  <a:pt x="23797" y="23856"/>
                </a:cubicBezTo>
                <a:cubicBezTo>
                  <a:pt x="24433" y="23279"/>
                  <a:pt x="25010" y="22602"/>
                  <a:pt x="25468" y="21866"/>
                </a:cubicBezTo>
                <a:cubicBezTo>
                  <a:pt x="26105" y="20891"/>
                  <a:pt x="26542" y="19697"/>
                  <a:pt x="26662" y="18563"/>
                </a:cubicBezTo>
                <a:cubicBezTo>
                  <a:pt x="26761" y="17608"/>
                  <a:pt x="26861" y="16474"/>
                  <a:pt x="26781" y="15479"/>
                </a:cubicBezTo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22" name="Google Shape;2122;p24"/>
          <p:cNvGrpSpPr/>
          <p:nvPr/>
        </p:nvGrpSpPr>
        <p:grpSpPr>
          <a:xfrm rot="10800000">
            <a:off x="7660625" y="917175"/>
            <a:ext cx="887900" cy="452300"/>
            <a:chOff x="2094425" y="748900"/>
            <a:chExt cx="887900" cy="452300"/>
          </a:xfrm>
        </p:grpSpPr>
        <p:sp>
          <p:nvSpPr>
            <p:cNvPr id="2123" name="Google Shape;2123;p24"/>
            <p:cNvSpPr/>
            <p:nvPr/>
          </p:nvSpPr>
          <p:spPr>
            <a:xfrm>
              <a:off x="2094425" y="748900"/>
              <a:ext cx="887900" cy="419450"/>
            </a:xfrm>
            <a:custGeom>
              <a:avLst/>
              <a:gdLst/>
              <a:ahLst/>
              <a:cxnLst/>
              <a:rect l="l" t="t" r="r" b="b"/>
              <a:pathLst>
                <a:path w="35516" h="16778" extrusionOk="0">
                  <a:moveTo>
                    <a:pt x="18732" y="0"/>
                  </a:moveTo>
                  <a:cubicBezTo>
                    <a:pt x="17804" y="0"/>
                    <a:pt x="16865" y="68"/>
                    <a:pt x="15918" y="202"/>
                  </a:cubicBezTo>
                  <a:cubicBezTo>
                    <a:pt x="14724" y="362"/>
                    <a:pt x="13570" y="640"/>
                    <a:pt x="12456" y="1038"/>
                  </a:cubicBezTo>
                  <a:cubicBezTo>
                    <a:pt x="8397" y="2451"/>
                    <a:pt x="5154" y="4918"/>
                    <a:pt x="2766" y="8499"/>
                  </a:cubicBezTo>
                  <a:cubicBezTo>
                    <a:pt x="1234" y="10787"/>
                    <a:pt x="319" y="13314"/>
                    <a:pt x="21" y="16060"/>
                  </a:cubicBezTo>
                  <a:cubicBezTo>
                    <a:pt x="1" y="16159"/>
                    <a:pt x="1" y="16279"/>
                    <a:pt x="1" y="16378"/>
                  </a:cubicBezTo>
                  <a:cubicBezTo>
                    <a:pt x="21" y="16617"/>
                    <a:pt x="200" y="16756"/>
                    <a:pt x="419" y="16776"/>
                  </a:cubicBezTo>
                  <a:cubicBezTo>
                    <a:pt x="431" y="16777"/>
                    <a:pt x="444" y="16778"/>
                    <a:pt x="456" y="16778"/>
                  </a:cubicBezTo>
                  <a:cubicBezTo>
                    <a:pt x="640" y="16778"/>
                    <a:pt x="800" y="16643"/>
                    <a:pt x="856" y="16438"/>
                  </a:cubicBezTo>
                  <a:cubicBezTo>
                    <a:pt x="896" y="16338"/>
                    <a:pt x="896" y="16239"/>
                    <a:pt x="916" y="16139"/>
                  </a:cubicBezTo>
                  <a:cubicBezTo>
                    <a:pt x="1294" y="12737"/>
                    <a:pt x="2627" y="9753"/>
                    <a:pt x="4875" y="7206"/>
                  </a:cubicBezTo>
                  <a:cubicBezTo>
                    <a:pt x="8377" y="3227"/>
                    <a:pt x="12814" y="1138"/>
                    <a:pt x="18106" y="919"/>
                  </a:cubicBezTo>
                  <a:cubicBezTo>
                    <a:pt x="18349" y="908"/>
                    <a:pt x="18591" y="903"/>
                    <a:pt x="18831" y="903"/>
                  </a:cubicBezTo>
                  <a:cubicBezTo>
                    <a:pt x="20902" y="903"/>
                    <a:pt x="22908" y="1286"/>
                    <a:pt x="24851" y="2053"/>
                  </a:cubicBezTo>
                  <a:cubicBezTo>
                    <a:pt x="28492" y="3485"/>
                    <a:pt x="31278" y="5893"/>
                    <a:pt x="33068" y="9394"/>
                  </a:cubicBezTo>
                  <a:cubicBezTo>
                    <a:pt x="33904" y="11006"/>
                    <a:pt x="34401" y="12697"/>
                    <a:pt x="34561" y="14488"/>
                  </a:cubicBezTo>
                  <a:cubicBezTo>
                    <a:pt x="34581" y="14667"/>
                    <a:pt x="34600" y="14846"/>
                    <a:pt x="34620" y="15025"/>
                  </a:cubicBezTo>
                  <a:cubicBezTo>
                    <a:pt x="34620" y="15105"/>
                    <a:pt x="34640" y="15204"/>
                    <a:pt x="34680" y="15284"/>
                  </a:cubicBezTo>
                  <a:cubicBezTo>
                    <a:pt x="34740" y="15463"/>
                    <a:pt x="34899" y="15562"/>
                    <a:pt x="35098" y="15562"/>
                  </a:cubicBezTo>
                  <a:cubicBezTo>
                    <a:pt x="35277" y="15542"/>
                    <a:pt x="35436" y="15443"/>
                    <a:pt x="35456" y="15224"/>
                  </a:cubicBezTo>
                  <a:cubicBezTo>
                    <a:pt x="35496" y="14926"/>
                    <a:pt x="35516" y="14627"/>
                    <a:pt x="35476" y="14309"/>
                  </a:cubicBezTo>
                  <a:cubicBezTo>
                    <a:pt x="35317" y="12836"/>
                    <a:pt x="34939" y="11404"/>
                    <a:pt x="34362" y="10031"/>
                  </a:cubicBezTo>
                  <a:cubicBezTo>
                    <a:pt x="32889" y="6549"/>
                    <a:pt x="30482" y="3923"/>
                    <a:pt x="27159" y="2132"/>
                  </a:cubicBezTo>
                  <a:cubicBezTo>
                    <a:pt x="24485" y="682"/>
                    <a:pt x="21661" y="0"/>
                    <a:pt x="187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2124;p24"/>
            <p:cNvSpPr/>
            <p:nvPr/>
          </p:nvSpPr>
          <p:spPr>
            <a:xfrm>
              <a:off x="2180475" y="835350"/>
              <a:ext cx="733700" cy="337425"/>
            </a:xfrm>
            <a:custGeom>
              <a:avLst/>
              <a:gdLst/>
              <a:ahLst/>
              <a:cxnLst/>
              <a:rect l="l" t="t" r="r" b="b"/>
              <a:pathLst>
                <a:path w="29348" h="13497" extrusionOk="0">
                  <a:moveTo>
                    <a:pt x="15085" y="1"/>
                  </a:moveTo>
                  <a:cubicBezTo>
                    <a:pt x="14631" y="1"/>
                    <a:pt x="14172" y="23"/>
                    <a:pt x="13709" y="67"/>
                  </a:cubicBezTo>
                  <a:cubicBezTo>
                    <a:pt x="11362" y="286"/>
                    <a:pt x="9173" y="1102"/>
                    <a:pt x="7223" y="2435"/>
                  </a:cubicBezTo>
                  <a:cubicBezTo>
                    <a:pt x="3483" y="4962"/>
                    <a:pt x="1195" y="8503"/>
                    <a:pt x="41" y="12821"/>
                  </a:cubicBezTo>
                  <a:cubicBezTo>
                    <a:pt x="1" y="12920"/>
                    <a:pt x="1" y="13020"/>
                    <a:pt x="1" y="13099"/>
                  </a:cubicBezTo>
                  <a:cubicBezTo>
                    <a:pt x="31" y="13336"/>
                    <a:pt x="226" y="13496"/>
                    <a:pt x="431" y="13496"/>
                  </a:cubicBezTo>
                  <a:cubicBezTo>
                    <a:pt x="501" y="13496"/>
                    <a:pt x="572" y="13478"/>
                    <a:pt x="638" y="13437"/>
                  </a:cubicBezTo>
                  <a:cubicBezTo>
                    <a:pt x="757" y="13358"/>
                    <a:pt x="837" y="13218"/>
                    <a:pt x="896" y="13079"/>
                  </a:cubicBezTo>
                  <a:cubicBezTo>
                    <a:pt x="976" y="12880"/>
                    <a:pt x="1016" y="12641"/>
                    <a:pt x="1075" y="12423"/>
                  </a:cubicBezTo>
                  <a:cubicBezTo>
                    <a:pt x="2010" y="9378"/>
                    <a:pt x="3562" y="6712"/>
                    <a:pt x="5930" y="4564"/>
                  </a:cubicBezTo>
                  <a:cubicBezTo>
                    <a:pt x="8019" y="2673"/>
                    <a:pt x="10446" y="1480"/>
                    <a:pt x="13292" y="1042"/>
                  </a:cubicBezTo>
                  <a:cubicBezTo>
                    <a:pt x="13899" y="955"/>
                    <a:pt x="14505" y="912"/>
                    <a:pt x="15108" y="912"/>
                  </a:cubicBezTo>
                  <a:cubicBezTo>
                    <a:pt x="16856" y="912"/>
                    <a:pt x="18579" y="1277"/>
                    <a:pt x="20235" y="2017"/>
                  </a:cubicBezTo>
                  <a:cubicBezTo>
                    <a:pt x="23180" y="3350"/>
                    <a:pt x="25349" y="5519"/>
                    <a:pt x="26921" y="8304"/>
                  </a:cubicBezTo>
                  <a:cubicBezTo>
                    <a:pt x="27557" y="9438"/>
                    <a:pt x="28035" y="10632"/>
                    <a:pt x="28413" y="11885"/>
                  </a:cubicBezTo>
                  <a:cubicBezTo>
                    <a:pt x="28433" y="12005"/>
                    <a:pt x="28492" y="12124"/>
                    <a:pt x="28572" y="12224"/>
                  </a:cubicBezTo>
                  <a:cubicBezTo>
                    <a:pt x="28656" y="12350"/>
                    <a:pt x="28771" y="12417"/>
                    <a:pt x="28901" y="12417"/>
                  </a:cubicBezTo>
                  <a:cubicBezTo>
                    <a:pt x="28955" y="12417"/>
                    <a:pt x="29011" y="12406"/>
                    <a:pt x="29069" y="12383"/>
                  </a:cubicBezTo>
                  <a:cubicBezTo>
                    <a:pt x="29228" y="12323"/>
                    <a:pt x="29348" y="12184"/>
                    <a:pt x="29308" y="11965"/>
                  </a:cubicBezTo>
                  <a:cubicBezTo>
                    <a:pt x="29288" y="11706"/>
                    <a:pt x="29268" y="11428"/>
                    <a:pt x="29169" y="11189"/>
                  </a:cubicBezTo>
                  <a:cubicBezTo>
                    <a:pt x="28811" y="10274"/>
                    <a:pt x="28472" y="9339"/>
                    <a:pt x="28035" y="8463"/>
                  </a:cubicBezTo>
                  <a:cubicBezTo>
                    <a:pt x="26622" y="5658"/>
                    <a:pt x="24613" y="3410"/>
                    <a:pt x="21867" y="1838"/>
                  </a:cubicBezTo>
                  <a:cubicBezTo>
                    <a:pt x="19743" y="617"/>
                    <a:pt x="17478" y="1"/>
                    <a:pt x="1508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2125;p24"/>
            <p:cNvSpPr/>
            <p:nvPr/>
          </p:nvSpPr>
          <p:spPr>
            <a:xfrm>
              <a:off x="2263050" y="935600"/>
              <a:ext cx="563600" cy="236375"/>
            </a:xfrm>
            <a:custGeom>
              <a:avLst/>
              <a:gdLst/>
              <a:ahLst/>
              <a:cxnLst/>
              <a:rect l="l" t="t" r="r" b="b"/>
              <a:pathLst>
                <a:path w="22544" h="9455" extrusionOk="0">
                  <a:moveTo>
                    <a:pt x="11757" y="0"/>
                  </a:moveTo>
                  <a:cubicBezTo>
                    <a:pt x="11389" y="0"/>
                    <a:pt x="11018" y="19"/>
                    <a:pt x="10645" y="56"/>
                  </a:cubicBezTo>
                  <a:cubicBezTo>
                    <a:pt x="8397" y="394"/>
                    <a:pt x="6706" y="1031"/>
                    <a:pt x="5333" y="1946"/>
                  </a:cubicBezTo>
                  <a:cubicBezTo>
                    <a:pt x="2826" y="3598"/>
                    <a:pt x="1135" y="5866"/>
                    <a:pt x="120" y="8671"/>
                  </a:cubicBezTo>
                  <a:cubicBezTo>
                    <a:pt x="80" y="8751"/>
                    <a:pt x="60" y="8811"/>
                    <a:pt x="40" y="8890"/>
                  </a:cubicBezTo>
                  <a:cubicBezTo>
                    <a:pt x="1" y="9129"/>
                    <a:pt x="120" y="9348"/>
                    <a:pt x="319" y="9427"/>
                  </a:cubicBezTo>
                  <a:cubicBezTo>
                    <a:pt x="370" y="9446"/>
                    <a:pt x="421" y="9455"/>
                    <a:pt x="472" y="9455"/>
                  </a:cubicBezTo>
                  <a:cubicBezTo>
                    <a:pt x="641" y="9455"/>
                    <a:pt x="800" y="9357"/>
                    <a:pt x="876" y="9189"/>
                  </a:cubicBezTo>
                  <a:cubicBezTo>
                    <a:pt x="936" y="9069"/>
                    <a:pt x="976" y="8950"/>
                    <a:pt x="1015" y="8830"/>
                  </a:cubicBezTo>
                  <a:cubicBezTo>
                    <a:pt x="1851" y="6582"/>
                    <a:pt x="3184" y="4692"/>
                    <a:pt x="5094" y="3220"/>
                  </a:cubicBezTo>
                  <a:cubicBezTo>
                    <a:pt x="7000" y="1746"/>
                    <a:pt x="9159" y="951"/>
                    <a:pt x="11570" y="951"/>
                  </a:cubicBezTo>
                  <a:cubicBezTo>
                    <a:pt x="11600" y="951"/>
                    <a:pt x="11630" y="951"/>
                    <a:pt x="11660" y="952"/>
                  </a:cubicBezTo>
                  <a:cubicBezTo>
                    <a:pt x="14326" y="971"/>
                    <a:pt x="16634" y="1926"/>
                    <a:pt x="18584" y="3757"/>
                  </a:cubicBezTo>
                  <a:cubicBezTo>
                    <a:pt x="19957" y="5050"/>
                    <a:pt x="20932" y="6602"/>
                    <a:pt x="21509" y="8413"/>
                  </a:cubicBezTo>
                  <a:cubicBezTo>
                    <a:pt x="21568" y="8572"/>
                    <a:pt x="21648" y="8751"/>
                    <a:pt x="21747" y="8890"/>
                  </a:cubicBezTo>
                  <a:cubicBezTo>
                    <a:pt x="21824" y="9005"/>
                    <a:pt x="21967" y="9063"/>
                    <a:pt x="22106" y="9063"/>
                  </a:cubicBezTo>
                  <a:cubicBezTo>
                    <a:pt x="22184" y="9063"/>
                    <a:pt x="22260" y="9045"/>
                    <a:pt x="22324" y="9010"/>
                  </a:cubicBezTo>
                  <a:cubicBezTo>
                    <a:pt x="22464" y="8950"/>
                    <a:pt x="22543" y="8771"/>
                    <a:pt x="22503" y="8552"/>
                  </a:cubicBezTo>
                  <a:cubicBezTo>
                    <a:pt x="22464" y="8333"/>
                    <a:pt x="22404" y="8114"/>
                    <a:pt x="22324" y="7895"/>
                  </a:cubicBezTo>
                  <a:cubicBezTo>
                    <a:pt x="21906" y="6781"/>
                    <a:pt x="21369" y="5707"/>
                    <a:pt x="20653" y="4752"/>
                  </a:cubicBezTo>
                  <a:cubicBezTo>
                    <a:pt x="18232" y="1560"/>
                    <a:pt x="15116" y="0"/>
                    <a:pt x="1175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2126;p24"/>
            <p:cNvSpPr/>
            <p:nvPr/>
          </p:nvSpPr>
          <p:spPr>
            <a:xfrm>
              <a:off x="2343125" y="1024550"/>
              <a:ext cx="375575" cy="176650"/>
            </a:xfrm>
            <a:custGeom>
              <a:avLst/>
              <a:gdLst/>
              <a:ahLst/>
              <a:cxnLst/>
              <a:rect l="l" t="t" r="r" b="b"/>
              <a:pathLst>
                <a:path w="15023" h="7066" extrusionOk="0">
                  <a:moveTo>
                    <a:pt x="8034" y="1"/>
                  </a:moveTo>
                  <a:cubicBezTo>
                    <a:pt x="7582" y="1"/>
                    <a:pt x="7120" y="46"/>
                    <a:pt x="6646" y="139"/>
                  </a:cubicBezTo>
                  <a:cubicBezTo>
                    <a:pt x="5651" y="318"/>
                    <a:pt x="4756" y="736"/>
                    <a:pt x="3921" y="1293"/>
                  </a:cubicBezTo>
                  <a:cubicBezTo>
                    <a:pt x="2070" y="2567"/>
                    <a:pt x="856" y="4317"/>
                    <a:pt x="61" y="6387"/>
                  </a:cubicBezTo>
                  <a:cubicBezTo>
                    <a:pt x="41" y="6446"/>
                    <a:pt x="21" y="6506"/>
                    <a:pt x="21" y="6566"/>
                  </a:cubicBezTo>
                  <a:cubicBezTo>
                    <a:pt x="1" y="6785"/>
                    <a:pt x="140" y="6984"/>
                    <a:pt x="319" y="7043"/>
                  </a:cubicBezTo>
                  <a:cubicBezTo>
                    <a:pt x="369" y="7058"/>
                    <a:pt x="419" y="7066"/>
                    <a:pt x="467" y="7066"/>
                  </a:cubicBezTo>
                  <a:cubicBezTo>
                    <a:pt x="613" y="7066"/>
                    <a:pt x="747" y="6998"/>
                    <a:pt x="837" y="6864"/>
                  </a:cubicBezTo>
                  <a:cubicBezTo>
                    <a:pt x="896" y="6785"/>
                    <a:pt x="916" y="6685"/>
                    <a:pt x="976" y="6586"/>
                  </a:cubicBezTo>
                  <a:cubicBezTo>
                    <a:pt x="1215" y="6068"/>
                    <a:pt x="1414" y="5551"/>
                    <a:pt x="1692" y="5073"/>
                  </a:cubicBezTo>
                  <a:cubicBezTo>
                    <a:pt x="2528" y="3601"/>
                    <a:pt x="3622" y="2387"/>
                    <a:pt x="5154" y="1631"/>
                  </a:cubicBezTo>
                  <a:cubicBezTo>
                    <a:pt x="6141" y="1138"/>
                    <a:pt x="7102" y="891"/>
                    <a:pt x="8038" y="891"/>
                  </a:cubicBezTo>
                  <a:cubicBezTo>
                    <a:pt x="9330" y="891"/>
                    <a:pt x="10571" y="1362"/>
                    <a:pt x="11760" y="2308"/>
                  </a:cubicBezTo>
                  <a:cubicBezTo>
                    <a:pt x="12794" y="3124"/>
                    <a:pt x="13511" y="4198"/>
                    <a:pt x="14028" y="5392"/>
                  </a:cubicBezTo>
                  <a:cubicBezTo>
                    <a:pt x="14068" y="5511"/>
                    <a:pt x="14107" y="5611"/>
                    <a:pt x="14187" y="5710"/>
                  </a:cubicBezTo>
                  <a:cubicBezTo>
                    <a:pt x="14272" y="5851"/>
                    <a:pt x="14406" y="5932"/>
                    <a:pt x="14548" y="5932"/>
                  </a:cubicBezTo>
                  <a:cubicBezTo>
                    <a:pt x="14606" y="5932"/>
                    <a:pt x="14666" y="5918"/>
                    <a:pt x="14724" y="5889"/>
                  </a:cubicBezTo>
                  <a:cubicBezTo>
                    <a:pt x="14923" y="5810"/>
                    <a:pt x="15023" y="5611"/>
                    <a:pt x="14983" y="5372"/>
                  </a:cubicBezTo>
                  <a:cubicBezTo>
                    <a:pt x="14983" y="5332"/>
                    <a:pt x="14963" y="5272"/>
                    <a:pt x="14943" y="5213"/>
                  </a:cubicBezTo>
                  <a:cubicBezTo>
                    <a:pt x="14366" y="3800"/>
                    <a:pt x="13530" y="2586"/>
                    <a:pt x="12357" y="1612"/>
                  </a:cubicBezTo>
                  <a:cubicBezTo>
                    <a:pt x="11057" y="559"/>
                    <a:pt x="9613" y="1"/>
                    <a:pt x="803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27" name="Google Shape;2127;p24"/>
          <p:cNvSpPr/>
          <p:nvPr/>
        </p:nvSpPr>
        <p:spPr>
          <a:xfrm rot="-7938934">
            <a:off x="4159870" y="668208"/>
            <a:ext cx="939216" cy="809725"/>
          </a:xfrm>
          <a:custGeom>
            <a:avLst/>
            <a:gdLst/>
            <a:ahLst/>
            <a:cxnLst/>
            <a:rect l="l" t="t" r="r" b="b"/>
            <a:pathLst>
              <a:path w="20514" h="17685" extrusionOk="0">
                <a:moveTo>
                  <a:pt x="14439" y="412"/>
                </a:moveTo>
                <a:lnTo>
                  <a:pt x="14439" y="412"/>
                </a:lnTo>
                <a:cubicBezTo>
                  <a:pt x="15237" y="1071"/>
                  <a:pt x="15684" y="2161"/>
                  <a:pt x="15580" y="3193"/>
                </a:cubicBezTo>
                <a:lnTo>
                  <a:pt x="15580" y="3193"/>
                </a:lnTo>
                <a:cubicBezTo>
                  <a:pt x="14606" y="2518"/>
                  <a:pt x="13847" y="1458"/>
                  <a:pt x="14439" y="412"/>
                </a:cubicBezTo>
                <a:close/>
                <a:moveTo>
                  <a:pt x="1680" y="4259"/>
                </a:moveTo>
                <a:cubicBezTo>
                  <a:pt x="1730" y="4259"/>
                  <a:pt x="1781" y="4263"/>
                  <a:pt x="1831" y="4273"/>
                </a:cubicBezTo>
                <a:cubicBezTo>
                  <a:pt x="2706" y="4472"/>
                  <a:pt x="3064" y="6601"/>
                  <a:pt x="3244" y="7357"/>
                </a:cubicBezTo>
                <a:cubicBezTo>
                  <a:pt x="3357" y="7849"/>
                  <a:pt x="3439" y="8345"/>
                  <a:pt x="3496" y="8846"/>
                </a:cubicBezTo>
                <a:lnTo>
                  <a:pt x="3496" y="8846"/>
                </a:lnTo>
                <a:cubicBezTo>
                  <a:pt x="2563" y="8329"/>
                  <a:pt x="1531" y="7633"/>
                  <a:pt x="936" y="6740"/>
                </a:cubicBezTo>
                <a:cubicBezTo>
                  <a:pt x="597" y="6263"/>
                  <a:pt x="359" y="5626"/>
                  <a:pt x="597" y="5049"/>
                </a:cubicBezTo>
                <a:cubicBezTo>
                  <a:pt x="777" y="4654"/>
                  <a:pt x="1216" y="4259"/>
                  <a:pt x="1680" y="4259"/>
                </a:cubicBezTo>
                <a:close/>
                <a:moveTo>
                  <a:pt x="14385" y="0"/>
                </a:moveTo>
                <a:cubicBezTo>
                  <a:pt x="14341" y="0"/>
                  <a:pt x="14296" y="15"/>
                  <a:pt x="14266" y="55"/>
                </a:cubicBezTo>
                <a:cubicBezTo>
                  <a:pt x="13356" y="1400"/>
                  <a:pt x="14282" y="2736"/>
                  <a:pt x="15525" y="3531"/>
                </a:cubicBezTo>
                <a:lnTo>
                  <a:pt x="15525" y="3531"/>
                </a:lnTo>
                <a:cubicBezTo>
                  <a:pt x="15447" y="3877"/>
                  <a:pt x="15302" y="4211"/>
                  <a:pt x="15082" y="4512"/>
                </a:cubicBezTo>
                <a:cubicBezTo>
                  <a:pt x="14604" y="5166"/>
                  <a:pt x="13828" y="5479"/>
                  <a:pt x="13044" y="5479"/>
                </a:cubicBezTo>
                <a:cubicBezTo>
                  <a:pt x="12323" y="5479"/>
                  <a:pt x="11596" y="5214"/>
                  <a:pt x="11090" y="4707"/>
                </a:cubicBezTo>
                <a:lnTo>
                  <a:pt x="11090" y="4707"/>
                </a:lnTo>
                <a:cubicBezTo>
                  <a:pt x="10969" y="4457"/>
                  <a:pt x="10808" y="4217"/>
                  <a:pt x="10605" y="3994"/>
                </a:cubicBezTo>
                <a:cubicBezTo>
                  <a:pt x="10576" y="3965"/>
                  <a:pt x="10539" y="3952"/>
                  <a:pt x="10501" y="3952"/>
                </a:cubicBezTo>
                <a:cubicBezTo>
                  <a:pt x="10387" y="3952"/>
                  <a:pt x="10267" y="4069"/>
                  <a:pt x="10327" y="4173"/>
                </a:cubicBezTo>
                <a:cubicBezTo>
                  <a:pt x="10442" y="4424"/>
                  <a:pt x="10594" y="4649"/>
                  <a:pt x="10773" y="4847"/>
                </a:cubicBezTo>
                <a:lnTo>
                  <a:pt x="10773" y="4847"/>
                </a:lnTo>
                <a:cubicBezTo>
                  <a:pt x="11505" y="6328"/>
                  <a:pt x="10640" y="8263"/>
                  <a:pt x="9332" y="9187"/>
                </a:cubicBezTo>
                <a:cubicBezTo>
                  <a:pt x="8633" y="9672"/>
                  <a:pt x="7836" y="9868"/>
                  <a:pt x="7022" y="9868"/>
                </a:cubicBezTo>
                <a:cubicBezTo>
                  <a:pt x="5962" y="9868"/>
                  <a:pt x="4873" y="9535"/>
                  <a:pt x="3933" y="9075"/>
                </a:cubicBezTo>
                <a:lnTo>
                  <a:pt x="3933" y="9075"/>
                </a:lnTo>
                <a:cubicBezTo>
                  <a:pt x="3805" y="7955"/>
                  <a:pt x="3569" y="6833"/>
                  <a:pt x="3224" y="5765"/>
                </a:cubicBezTo>
                <a:cubicBezTo>
                  <a:pt x="2968" y="5017"/>
                  <a:pt x="2612" y="3866"/>
                  <a:pt x="1679" y="3866"/>
                </a:cubicBezTo>
                <a:cubicBezTo>
                  <a:pt x="1595" y="3866"/>
                  <a:pt x="1507" y="3875"/>
                  <a:pt x="1413" y="3895"/>
                </a:cubicBezTo>
                <a:cubicBezTo>
                  <a:pt x="558" y="4094"/>
                  <a:pt x="0" y="4989"/>
                  <a:pt x="140" y="5845"/>
                </a:cubicBezTo>
                <a:cubicBezTo>
                  <a:pt x="339" y="7078"/>
                  <a:pt x="1493" y="7974"/>
                  <a:pt x="2448" y="8630"/>
                </a:cubicBezTo>
                <a:cubicBezTo>
                  <a:pt x="2788" y="8865"/>
                  <a:pt x="3154" y="9090"/>
                  <a:pt x="3540" y="9293"/>
                </a:cubicBezTo>
                <a:lnTo>
                  <a:pt x="3540" y="9293"/>
                </a:lnTo>
                <a:cubicBezTo>
                  <a:pt x="3575" y="9699"/>
                  <a:pt x="3594" y="10108"/>
                  <a:pt x="3602" y="10520"/>
                </a:cubicBezTo>
                <a:cubicBezTo>
                  <a:pt x="3602" y="12888"/>
                  <a:pt x="3084" y="15236"/>
                  <a:pt x="2030" y="17365"/>
                </a:cubicBezTo>
                <a:cubicBezTo>
                  <a:pt x="1950" y="17538"/>
                  <a:pt x="2102" y="17684"/>
                  <a:pt x="2247" y="17684"/>
                </a:cubicBezTo>
                <a:cubicBezTo>
                  <a:pt x="2319" y="17684"/>
                  <a:pt x="2388" y="17649"/>
                  <a:pt x="2428" y="17564"/>
                </a:cubicBezTo>
                <a:cubicBezTo>
                  <a:pt x="3602" y="15156"/>
                  <a:pt x="4159" y="12470"/>
                  <a:pt x="4000" y="9784"/>
                </a:cubicBezTo>
                <a:cubicBezTo>
                  <a:pt x="3993" y="9693"/>
                  <a:pt x="3985" y="9601"/>
                  <a:pt x="3977" y="9509"/>
                </a:cubicBezTo>
                <a:lnTo>
                  <a:pt x="3977" y="9509"/>
                </a:lnTo>
                <a:cubicBezTo>
                  <a:pt x="4926" y="9950"/>
                  <a:pt x="5965" y="10245"/>
                  <a:pt x="6986" y="10245"/>
                </a:cubicBezTo>
                <a:cubicBezTo>
                  <a:pt x="7739" y="10245"/>
                  <a:pt x="8482" y="10085"/>
                  <a:pt x="9173" y="9705"/>
                </a:cubicBezTo>
                <a:cubicBezTo>
                  <a:pt x="10693" y="8882"/>
                  <a:pt x="11706" y="6959"/>
                  <a:pt x="11304" y="5302"/>
                </a:cubicBezTo>
                <a:lnTo>
                  <a:pt x="11304" y="5302"/>
                </a:lnTo>
                <a:cubicBezTo>
                  <a:pt x="11821" y="5647"/>
                  <a:pt x="12447" y="5831"/>
                  <a:pt x="13070" y="5831"/>
                </a:cubicBezTo>
                <a:cubicBezTo>
                  <a:pt x="13822" y="5831"/>
                  <a:pt x="14571" y="5564"/>
                  <a:pt x="15122" y="4989"/>
                </a:cubicBezTo>
                <a:cubicBezTo>
                  <a:pt x="15476" y="4619"/>
                  <a:pt x="15706" y="4178"/>
                  <a:pt x="15826" y="3709"/>
                </a:cubicBezTo>
                <a:lnTo>
                  <a:pt x="15826" y="3709"/>
                </a:lnTo>
                <a:cubicBezTo>
                  <a:pt x="16377" y="4012"/>
                  <a:pt x="16965" y="4208"/>
                  <a:pt x="17469" y="4253"/>
                </a:cubicBezTo>
                <a:cubicBezTo>
                  <a:pt x="17556" y="4259"/>
                  <a:pt x="17642" y="4262"/>
                  <a:pt x="17728" y="4262"/>
                </a:cubicBezTo>
                <a:cubicBezTo>
                  <a:pt x="18775" y="4262"/>
                  <a:pt x="19789" y="3810"/>
                  <a:pt x="20175" y="2781"/>
                </a:cubicBezTo>
                <a:cubicBezTo>
                  <a:pt x="20513" y="1885"/>
                  <a:pt x="20315" y="791"/>
                  <a:pt x="19419" y="314"/>
                </a:cubicBezTo>
                <a:cubicBezTo>
                  <a:pt x="19408" y="308"/>
                  <a:pt x="19397" y="306"/>
                  <a:pt x="19387" y="306"/>
                </a:cubicBezTo>
                <a:cubicBezTo>
                  <a:pt x="19326" y="306"/>
                  <a:pt x="19291" y="399"/>
                  <a:pt x="19360" y="433"/>
                </a:cubicBezTo>
                <a:cubicBezTo>
                  <a:pt x="20215" y="990"/>
                  <a:pt x="20275" y="2144"/>
                  <a:pt x="19777" y="2980"/>
                </a:cubicBezTo>
                <a:cubicBezTo>
                  <a:pt x="19364" y="3669"/>
                  <a:pt x="18573" y="3946"/>
                  <a:pt x="17795" y="3946"/>
                </a:cubicBezTo>
                <a:cubicBezTo>
                  <a:pt x="17562" y="3946"/>
                  <a:pt x="17331" y="3921"/>
                  <a:pt x="17111" y="3875"/>
                </a:cubicBezTo>
                <a:cubicBezTo>
                  <a:pt x="16741" y="3806"/>
                  <a:pt x="16307" y="3635"/>
                  <a:pt x="15889" y="3390"/>
                </a:cubicBezTo>
                <a:lnTo>
                  <a:pt x="15889" y="3390"/>
                </a:lnTo>
                <a:cubicBezTo>
                  <a:pt x="16073" y="2147"/>
                  <a:pt x="15532" y="779"/>
                  <a:pt x="14505" y="35"/>
                </a:cubicBezTo>
                <a:cubicBezTo>
                  <a:pt x="14475" y="15"/>
                  <a:pt x="14430" y="0"/>
                  <a:pt x="1438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28" name="Google Shape;2128;p24"/>
          <p:cNvGrpSpPr/>
          <p:nvPr/>
        </p:nvGrpSpPr>
        <p:grpSpPr>
          <a:xfrm>
            <a:off x="719995" y="3496756"/>
            <a:ext cx="439697" cy="506486"/>
            <a:chOff x="3150425" y="3024575"/>
            <a:chExt cx="130350" cy="150150"/>
          </a:xfrm>
        </p:grpSpPr>
        <p:sp>
          <p:nvSpPr>
            <p:cNvPr id="2129" name="Google Shape;2129;p24"/>
            <p:cNvSpPr/>
            <p:nvPr/>
          </p:nvSpPr>
          <p:spPr>
            <a:xfrm>
              <a:off x="3259350" y="3087675"/>
              <a:ext cx="21425" cy="20150"/>
            </a:xfrm>
            <a:custGeom>
              <a:avLst/>
              <a:gdLst/>
              <a:ahLst/>
              <a:cxnLst/>
              <a:rect l="l" t="t" r="r" b="b"/>
              <a:pathLst>
                <a:path w="857" h="806" extrusionOk="0">
                  <a:moveTo>
                    <a:pt x="314" y="1"/>
                  </a:moveTo>
                  <a:cubicBezTo>
                    <a:pt x="301" y="1"/>
                    <a:pt x="290" y="2"/>
                    <a:pt x="279" y="4"/>
                  </a:cubicBezTo>
                  <a:cubicBezTo>
                    <a:pt x="100" y="4"/>
                    <a:pt x="1" y="223"/>
                    <a:pt x="61" y="422"/>
                  </a:cubicBezTo>
                  <a:cubicBezTo>
                    <a:pt x="100" y="522"/>
                    <a:pt x="180" y="641"/>
                    <a:pt x="279" y="701"/>
                  </a:cubicBezTo>
                  <a:cubicBezTo>
                    <a:pt x="362" y="767"/>
                    <a:pt x="499" y="805"/>
                    <a:pt x="600" y="805"/>
                  </a:cubicBezTo>
                  <a:cubicBezTo>
                    <a:pt x="621" y="805"/>
                    <a:pt x="640" y="804"/>
                    <a:pt x="657" y="800"/>
                  </a:cubicBezTo>
                  <a:cubicBezTo>
                    <a:pt x="797" y="761"/>
                    <a:pt x="856" y="581"/>
                    <a:pt x="797" y="402"/>
                  </a:cubicBezTo>
                  <a:cubicBezTo>
                    <a:pt x="757" y="283"/>
                    <a:pt x="677" y="164"/>
                    <a:pt x="598" y="124"/>
                  </a:cubicBezTo>
                  <a:cubicBezTo>
                    <a:pt x="511" y="55"/>
                    <a:pt x="395" y="1"/>
                    <a:pt x="31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2130;p24"/>
            <p:cNvSpPr/>
            <p:nvPr/>
          </p:nvSpPr>
          <p:spPr>
            <a:xfrm>
              <a:off x="3226525" y="3128500"/>
              <a:ext cx="22425" cy="29025"/>
            </a:xfrm>
            <a:custGeom>
              <a:avLst/>
              <a:gdLst/>
              <a:ahLst/>
              <a:cxnLst/>
              <a:rect l="l" t="t" r="r" b="b"/>
              <a:pathLst>
                <a:path w="897" h="1161" extrusionOk="0">
                  <a:moveTo>
                    <a:pt x="379" y="0"/>
                  </a:moveTo>
                  <a:cubicBezTo>
                    <a:pt x="366" y="0"/>
                    <a:pt x="352" y="1"/>
                    <a:pt x="339" y="3"/>
                  </a:cubicBezTo>
                  <a:cubicBezTo>
                    <a:pt x="180" y="23"/>
                    <a:pt x="40" y="182"/>
                    <a:pt x="21" y="381"/>
                  </a:cubicBezTo>
                  <a:cubicBezTo>
                    <a:pt x="1" y="540"/>
                    <a:pt x="60" y="779"/>
                    <a:pt x="160" y="898"/>
                  </a:cubicBezTo>
                  <a:cubicBezTo>
                    <a:pt x="269" y="1063"/>
                    <a:pt x="435" y="1161"/>
                    <a:pt x="580" y="1161"/>
                  </a:cubicBezTo>
                  <a:cubicBezTo>
                    <a:pt x="646" y="1161"/>
                    <a:pt x="707" y="1141"/>
                    <a:pt x="757" y="1097"/>
                  </a:cubicBezTo>
                  <a:cubicBezTo>
                    <a:pt x="797" y="1057"/>
                    <a:pt x="896" y="819"/>
                    <a:pt x="896" y="779"/>
                  </a:cubicBezTo>
                  <a:cubicBezTo>
                    <a:pt x="896" y="779"/>
                    <a:pt x="896" y="739"/>
                    <a:pt x="876" y="719"/>
                  </a:cubicBezTo>
                  <a:cubicBezTo>
                    <a:pt x="876" y="600"/>
                    <a:pt x="797" y="321"/>
                    <a:pt x="757" y="262"/>
                  </a:cubicBezTo>
                  <a:cubicBezTo>
                    <a:pt x="666" y="98"/>
                    <a:pt x="525" y="0"/>
                    <a:pt x="37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2131;p24"/>
            <p:cNvSpPr/>
            <p:nvPr/>
          </p:nvSpPr>
          <p:spPr>
            <a:xfrm>
              <a:off x="3237625" y="3024575"/>
              <a:ext cx="14800" cy="14075"/>
            </a:xfrm>
            <a:custGeom>
              <a:avLst/>
              <a:gdLst/>
              <a:ahLst/>
              <a:cxnLst/>
              <a:rect l="l" t="t" r="r" b="b"/>
              <a:pathLst>
                <a:path w="592" h="563" extrusionOk="0">
                  <a:moveTo>
                    <a:pt x="238" y="1"/>
                  </a:moveTo>
                  <a:cubicBezTo>
                    <a:pt x="66" y="1"/>
                    <a:pt x="0" y="235"/>
                    <a:pt x="154" y="439"/>
                  </a:cubicBezTo>
                  <a:cubicBezTo>
                    <a:pt x="205" y="508"/>
                    <a:pt x="332" y="563"/>
                    <a:pt x="404" y="563"/>
                  </a:cubicBezTo>
                  <a:cubicBezTo>
                    <a:pt x="415" y="563"/>
                    <a:pt x="424" y="561"/>
                    <a:pt x="432" y="559"/>
                  </a:cubicBezTo>
                  <a:cubicBezTo>
                    <a:pt x="552" y="519"/>
                    <a:pt x="591" y="400"/>
                    <a:pt x="552" y="260"/>
                  </a:cubicBezTo>
                  <a:cubicBezTo>
                    <a:pt x="512" y="141"/>
                    <a:pt x="432" y="61"/>
                    <a:pt x="333" y="22"/>
                  </a:cubicBezTo>
                  <a:cubicBezTo>
                    <a:pt x="299" y="7"/>
                    <a:pt x="267" y="1"/>
                    <a:pt x="23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2132;p24"/>
            <p:cNvSpPr/>
            <p:nvPr/>
          </p:nvSpPr>
          <p:spPr>
            <a:xfrm>
              <a:off x="3209125" y="3062300"/>
              <a:ext cx="22900" cy="22025"/>
            </a:xfrm>
            <a:custGeom>
              <a:avLst/>
              <a:gdLst/>
              <a:ahLst/>
              <a:cxnLst/>
              <a:rect l="l" t="t" r="r" b="b"/>
              <a:pathLst>
                <a:path w="916" h="881" extrusionOk="0">
                  <a:moveTo>
                    <a:pt x="363" y="1"/>
                  </a:moveTo>
                  <a:cubicBezTo>
                    <a:pt x="122" y="1"/>
                    <a:pt x="0" y="200"/>
                    <a:pt x="100" y="482"/>
                  </a:cubicBezTo>
                  <a:cubicBezTo>
                    <a:pt x="159" y="641"/>
                    <a:pt x="279" y="781"/>
                    <a:pt x="438" y="840"/>
                  </a:cubicBezTo>
                  <a:cubicBezTo>
                    <a:pt x="499" y="868"/>
                    <a:pt x="559" y="881"/>
                    <a:pt x="613" y="881"/>
                  </a:cubicBezTo>
                  <a:cubicBezTo>
                    <a:pt x="717" y="881"/>
                    <a:pt x="804" y="832"/>
                    <a:pt x="856" y="741"/>
                  </a:cubicBezTo>
                  <a:cubicBezTo>
                    <a:pt x="896" y="681"/>
                    <a:pt x="916" y="562"/>
                    <a:pt x="896" y="462"/>
                  </a:cubicBezTo>
                  <a:cubicBezTo>
                    <a:pt x="856" y="283"/>
                    <a:pt x="677" y="64"/>
                    <a:pt x="518" y="25"/>
                  </a:cubicBezTo>
                  <a:cubicBezTo>
                    <a:pt x="462" y="8"/>
                    <a:pt x="410" y="1"/>
                    <a:pt x="36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2133;p24"/>
            <p:cNvSpPr/>
            <p:nvPr/>
          </p:nvSpPr>
          <p:spPr>
            <a:xfrm>
              <a:off x="3205650" y="3094325"/>
              <a:ext cx="22350" cy="22600"/>
            </a:xfrm>
            <a:custGeom>
              <a:avLst/>
              <a:gdLst/>
              <a:ahLst/>
              <a:cxnLst/>
              <a:rect l="l" t="t" r="r" b="b"/>
              <a:pathLst>
                <a:path w="894" h="904" extrusionOk="0">
                  <a:moveTo>
                    <a:pt x="287" y="1"/>
                  </a:moveTo>
                  <a:cubicBezTo>
                    <a:pt x="225" y="1"/>
                    <a:pt x="166" y="22"/>
                    <a:pt x="119" y="57"/>
                  </a:cubicBezTo>
                  <a:cubicBezTo>
                    <a:pt x="80" y="97"/>
                    <a:pt x="60" y="116"/>
                    <a:pt x="40" y="216"/>
                  </a:cubicBezTo>
                  <a:cubicBezTo>
                    <a:pt x="0" y="495"/>
                    <a:pt x="159" y="753"/>
                    <a:pt x="398" y="873"/>
                  </a:cubicBezTo>
                  <a:cubicBezTo>
                    <a:pt x="451" y="894"/>
                    <a:pt x="502" y="904"/>
                    <a:pt x="549" y="904"/>
                  </a:cubicBezTo>
                  <a:cubicBezTo>
                    <a:pt x="764" y="904"/>
                    <a:pt x="894" y="696"/>
                    <a:pt x="796" y="435"/>
                  </a:cubicBezTo>
                  <a:cubicBezTo>
                    <a:pt x="736" y="256"/>
                    <a:pt x="597" y="116"/>
                    <a:pt x="418" y="37"/>
                  </a:cubicBezTo>
                  <a:cubicBezTo>
                    <a:pt x="376" y="12"/>
                    <a:pt x="331" y="1"/>
                    <a:pt x="28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" name="Google Shape;2134;p24"/>
            <p:cNvSpPr/>
            <p:nvPr/>
          </p:nvSpPr>
          <p:spPr>
            <a:xfrm>
              <a:off x="3182750" y="3155225"/>
              <a:ext cx="18425" cy="19500"/>
            </a:xfrm>
            <a:custGeom>
              <a:avLst/>
              <a:gdLst/>
              <a:ahLst/>
              <a:cxnLst/>
              <a:rect l="l" t="t" r="r" b="b"/>
              <a:pathLst>
                <a:path w="737" h="780" extrusionOk="0">
                  <a:moveTo>
                    <a:pt x="289" y="0"/>
                  </a:moveTo>
                  <a:cubicBezTo>
                    <a:pt x="190" y="0"/>
                    <a:pt x="107" y="40"/>
                    <a:pt x="80" y="108"/>
                  </a:cubicBezTo>
                  <a:cubicBezTo>
                    <a:pt x="80" y="128"/>
                    <a:pt x="61" y="187"/>
                    <a:pt x="41" y="227"/>
                  </a:cubicBezTo>
                  <a:cubicBezTo>
                    <a:pt x="1" y="347"/>
                    <a:pt x="61" y="546"/>
                    <a:pt x="180" y="665"/>
                  </a:cubicBezTo>
                  <a:cubicBezTo>
                    <a:pt x="264" y="740"/>
                    <a:pt x="345" y="780"/>
                    <a:pt x="420" y="780"/>
                  </a:cubicBezTo>
                  <a:cubicBezTo>
                    <a:pt x="505" y="780"/>
                    <a:pt x="584" y="730"/>
                    <a:pt x="657" y="625"/>
                  </a:cubicBezTo>
                  <a:cubicBezTo>
                    <a:pt x="717" y="526"/>
                    <a:pt x="737" y="466"/>
                    <a:pt x="717" y="366"/>
                  </a:cubicBezTo>
                  <a:cubicBezTo>
                    <a:pt x="697" y="227"/>
                    <a:pt x="578" y="88"/>
                    <a:pt x="439" y="28"/>
                  </a:cubicBezTo>
                  <a:cubicBezTo>
                    <a:pt x="388" y="9"/>
                    <a:pt x="337" y="0"/>
                    <a:pt x="28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" name="Google Shape;2135;p24"/>
            <p:cNvSpPr/>
            <p:nvPr/>
          </p:nvSpPr>
          <p:spPr>
            <a:xfrm>
              <a:off x="3165350" y="3033050"/>
              <a:ext cx="26875" cy="29250"/>
            </a:xfrm>
            <a:custGeom>
              <a:avLst/>
              <a:gdLst/>
              <a:ahLst/>
              <a:cxnLst/>
              <a:rect l="l" t="t" r="r" b="b"/>
              <a:pathLst>
                <a:path w="1075" h="1170" extrusionOk="0">
                  <a:moveTo>
                    <a:pt x="359" y="1"/>
                  </a:moveTo>
                  <a:cubicBezTo>
                    <a:pt x="160" y="1"/>
                    <a:pt x="20" y="140"/>
                    <a:pt x="20" y="359"/>
                  </a:cubicBezTo>
                  <a:cubicBezTo>
                    <a:pt x="0" y="538"/>
                    <a:pt x="40" y="657"/>
                    <a:pt x="140" y="817"/>
                  </a:cubicBezTo>
                  <a:cubicBezTo>
                    <a:pt x="239" y="976"/>
                    <a:pt x="339" y="1055"/>
                    <a:pt x="478" y="1115"/>
                  </a:cubicBezTo>
                  <a:cubicBezTo>
                    <a:pt x="558" y="1152"/>
                    <a:pt x="633" y="1169"/>
                    <a:pt x="702" y="1169"/>
                  </a:cubicBezTo>
                  <a:cubicBezTo>
                    <a:pt x="820" y="1169"/>
                    <a:pt x="920" y="1116"/>
                    <a:pt x="995" y="1016"/>
                  </a:cubicBezTo>
                  <a:cubicBezTo>
                    <a:pt x="1035" y="956"/>
                    <a:pt x="1055" y="916"/>
                    <a:pt x="1055" y="817"/>
                  </a:cubicBezTo>
                  <a:cubicBezTo>
                    <a:pt x="1075" y="697"/>
                    <a:pt x="1075" y="657"/>
                    <a:pt x="1035" y="558"/>
                  </a:cubicBezTo>
                  <a:cubicBezTo>
                    <a:pt x="995" y="419"/>
                    <a:pt x="896" y="260"/>
                    <a:pt x="796" y="160"/>
                  </a:cubicBezTo>
                  <a:cubicBezTo>
                    <a:pt x="677" y="61"/>
                    <a:pt x="498" y="1"/>
                    <a:pt x="35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" name="Google Shape;2136;p24"/>
            <p:cNvSpPr/>
            <p:nvPr/>
          </p:nvSpPr>
          <p:spPr>
            <a:xfrm>
              <a:off x="3150425" y="3082275"/>
              <a:ext cx="25900" cy="26450"/>
            </a:xfrm>
            <a:custGeom>
              <a:avLst/>
              <a:gdLst/>
              <a:ahLst/>
              <a:cxnLst/>
              <a:rect l="l" t="t" r="r" b="b"/>
              <a:pathLst>
                <a:path w="1036" h="1058" extrusionOk="0">
                  <a:moveTo>
                    <a:pt x="431" y="0"/>
                  </a:moveTo>
                  <a:cubicBezTo>
                    <a:pt x="420" y="0"/>
                    <a:pt x="409" y="1"/>
                    <a:pt x="398" y="2"/>
                  </a:cubicBezTo>
                  <a:cubicBezTo>
                    <a:pt x="319" y="2"/>
                    <a:pt x="160" y="81"/>
                    <a:pt x="100" y="181"/>
                  </a:cubicBezTo>
                  <a:cubicBezTo>
                    <a:pt x="1" y="300"/>
                    <a:pt x="20" y="519"/>
                    <a:pt x="120" y="718"/>
                  </a:cubicBezTo>
                  <a:cubicBezTo>
                    <a:pt x="233" y="906"/>
                    <a:pt x="451" y="1058"/>
                    <a:pt x="626" y="1058"/>
                  </a:cubicBezTo>
                  <a:cubicBezTo>
                    <a:pt x="637" y="1058"/>
                    <a:pt x="647" y="1057"/>
                    <a:pt x="657" y="1056"/>
                  </a:cubicBezTo>
                  <a:cubicBezTo>
                    <a:pt x="757" y="1036"/>
                    <a:pt x="796" y="1016"/>
                    <a:pt x="896" y="917"/>
                  </a:cubicBezTo>
                  <a:cubicBezTo>
                    <a:pt x="995" y="837"/>
                    <a:pt x="1015" y="778"/>
                    <a:pt x="1035" y="658"/>
                  </a:cubicBezTo>
                  <a:cubicBezTo>
                    <a:pt x="1035" y="579"/>
                    <a:pt x="1035" y="519"/>
                    <a:pt x="1015" y="459"/>
                  </a:cubicBezTo>
                  <a:cubicBezTo>
                    <a:pt x="920" y="212"/>
                    <a:pt x="679" y="0"/>
                    <a:pt x="43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37" name="Google Shape;2137;p24"/>
          <p:cNvGrpSpPr/>
          <p:nvPr/>
        </p:nvGrpSpPr>
        <p:grpSpPr>
          <a:xfrm>
            <a:off x="600600" y="519300"/>
            <a:ext cx="7942800" cy="494700"/>
            <a:chOff x="600600" y="519300"/>
            <a:chExt cx="7942800" cy="494700"/>
          </a:xfrm>
        </p:grpSpPr>
        <p:sp>
          <p:nvSpPr>
            <p:cNvPr id="2138" name="Google Shape;2138;p24"/>
            <p:cNvSpPr/>
            <p:nvPr/>
          </p:nvSpPr>
          <p:spPr>
            <a:xfrm>
              <a:off x="600600" y="519300"/>
              <a:ext cx="7942800" cy="494700"/>
            </a:xfrm>
            <a:prstGeom prst="rect">
              <a:avLst/>
            </a:prstGeom>
            <a:solidFill>
              <a:schemeClr val="accent4"/>
            </a:solidFill>
            <a:ln w="381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39" name="Google Shape;2139;p24"/>
            <p:cNvGrpSpPr/>
            <p:nvPr/>
          </p:nvGrpSpPr>
          <p:grpSpPr>
            <a:xfrm>
              <a:off x="7542569" y="681111"/>
              <a:ext cx="789243" cy="171052"/>
              <a:chOff x="733775" y="310686"/>
              <a:chExt cx="789243" cy="171052"/>
            </a:xfrm>
          </p:grpSpPr>
          <p:sp>
            <p:nvSpPr>
              <p:cNvPr id="2140" name="Google Shape;2140;p24"/>
              <p:cNvSpPr/>
              <p:nvPr/>
            </p:nvSpPr>
            <p:spPr>
              <a:xfrm>
                <a:off x="1364945" y="310686"/>
                <a:ext cx="158072" cy="171052"/>
              </a:xfrm>
              <a:prstGeom prst="rect">
                <a:avLst/>
              </a:prstGeom>
            </p:spPr>
            <p:txBody>
              <a:bodyPr>
                <a:prstTxWarp prst="textPlain">
                  <a:avLst/>
                </a:prstTxWarp>
              </a:bodyPr>
              <a:lstStyle/>
              <a:p>
                <a:pPr lvl="0" algn="ctr"/>
                <a:r>
                  <a:rPr b="0" i="0">
                    <a:ln>
                      <a:noFill/>
                    </a:ln>
                    <a:solidFill>
                      <a:schemeClr val="lt2"/>
                    </a:solidFill>
                    <a:latin typeface="Gaegu;300"/>
                  </a:rPr>
                  <a:t>x</a:t>
                </a:r>
              </a:p>
            </p:txBody>
          </p:sp>
          <p:sp>
            <p:nvSpPr>
              <p:cNvPr id="2141" name="Google Shape;2141;p24"/>
              <p:cNvSpPr/>
              <p:nvPr/>
            </p:nvSpPr>
            <p:spPr>
              <a:xfrm>
                <a:off x="733775" y="385383"/>
                <a:ext cx="155474" cy="21652"/>
              </a:xfrm>
              <a:prstGeom prst="rect">
                <a:avLst/>
              </a:prstGeom>
            </p:spPr>
            <p:txBody>
              <a:bodyPr>
                <a:prstTxWarp prst="textPlain">
                  <a:avLst/>
                </a:prstTxWarp>
              </a:bodyPr>
              <a:lstStyle/>
              <a:p>
                <a:pPr lvl="0" algn="ctr"/>
                <a:r>
                  <a:rPr b="0" i="0">
                    <a:ln>
                      <a:noFill/>
                    </a:ln>
                    <a:solidFill>
                      <a:schemeClr val="lt2"/>
                    </a:solidFill>
                    <a:latin typeface="Gaegu;300"/>
                  </a:rPr>
                  <a:t>-</a:t>
                </a:r>
              </a:p>
            </p:txBody>
          </p:sp>
          <p:grpSp>
            <p:nvGrpSpPr>
              <p:cNvPr id="2142" name="Google Shape;2142;p24"/>
              <p:cNvGrpSpPr/>
              <p:nvPr/>
            </p:nvGrpSpPr>
            <p:grpSpPr>
              <a:xfrm>
                <a:off x="1015525" y="313175"/>
                <a:ext cx="184510" cy="164017"/>
                <a:chOff x="7228702" y="774508"/>
                <a:chExt cx="285046" cy="253347"/>
              </a:xfrm>
            </p:grpSpPr>
            <p:grpSp>
              <p:nvGrpSpPr>
                <p:cNvPr id="2143" name="Google Shape;2143;p24"/>
                <p:cNvGrpSpPr/>
                <p:nvPr/>
              </p:nvGrpSpPr>
              <p:grpSpPr>
                <a:xfrm>
                  <a:off x="7313001" y="774508"/>
                  <a:ext cx="200747" cy="228523"/>
                  <a:chOff x="7313001" y="774508"/>
                  <a:chExt cx="200747" cy="228523"/>
                </a:xfrm>
              </p:grpSpPr>
              <p:sp>
                <p:nvSpPr>
                  <p:cNvPr id="2144" name="Google Shape;2144;p24"/>
                  <p:cNvSpPr/>
                  <p:nvPr/>
                </p:nvSpPr>
                <p:spPr>
                  <a:xfrm>
                    <a:off x="7315737" y="774508"/>
                    <a:ext cx="198011" cy="2285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360" h="9811" extrusionOk="0">
                        <a:moveTo>
                          <a:pt x="0" y="0"/>
                        </a:moveTo>
                        <a:lnTo>
                          <a:pt x="9360" y="0"/>
                        </a:lnTo>
                        <a:lnTo>
                          <a:pt x="9135" y="9811"/>
                        </a:lnTo>
                        <a:lnTo>
                          <a:pt x="57" y="9699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</p:sp>
              <p:sp>
                <p:nvSpPr>
                  <p:cNvPr id="2145" name="Google Shape;2145;p24"/>
                  <p:cNvSpPr/>
                  <p:nvPr/>
                </p:nvSpPr>
                <p:spPr>
                  <a:xfrm>
                    <a:off x="7313001" y="778289"/>
                    <a:ext cx="200743" cy="2172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930" h="32566" extrusionOk="0">
                        <a:moveTo>
                          <a:pt x="30399" y="659"/>
                        </a:moveTo>
                        <a:cubicBezTo>
                          <a:pt x="35696" y="659"/>
                          <a:pt x="40992" y="748"/>
                          <a:pt x="46287" y="1032"/>
                        </a:cubicBezTo>
                        <a:cubicBezTo>
                          <a:pt x="46271" y="11283"/>
                          <a:pt x="46004" y="21534"/>
                          <a:pt x="46114" y="31801"/>
                        </a:cubicBezTo>
                        <a:cubicBezTo>
                          <a:pt x="40818" y="31890"/>
                          <a:pt x="35523" y="31916"/>
                          <a:pt x="30230" y="31916"/>
                        </a:cubicBezTo>
                        <a:cubicBezTo>
                          <a:pt x="22733" y="31916"/>
                          <a:pt x="15238" y="31864"/>
                          <a:pt x="7744" y="31864"/>
                        </a:cubicBezTo>
                        <a:cubicBezTo>
                          <a:pt x="5560" y="31864"/>
                          <a:pt x="3376" y="31868"/>
                          <a:pt x="1192" y="31879"/>
                        </a:cubicBezTo>
                        <a:cubicBezTo>
                          <a:pt x="925" y="21566"/>
                          <a:pt x="706" y="11252"/>
                          <a:pt x="659" y="923"/>
                        </a:cubicBezTo>
                        <a:lnTo>
                          <a:pt x="659" y="923"/>
                        </a:lnTo>
                        <a:cubicBezTo>
                          <a:pt x="1402" y="926"/>
                          <a:pt x="2145" y="928"/>
                          <a:pt x="2887" y="928"/>
                        </a:cubicBezTo>
                        <a:cubicBezTo>
                          <a:pt x="12055" y="928"/>
                          <a:pt x="21228" y="659"/>
                          <a:pt x="30399" y="659"/>
                        </a:cubicBezTo>
                        <a:close/>
                        <a:moveTo>
                          <a:pt x="30451" y="1"/>
                        </a:moveTo>
                        <a:cubicBezTo>
                          <a:pt x="21100" y="1"/>
                          <a:pt x="11743" y="284"/>
                          <a:pt x="2391" y="284"/>
                        </a:cubicBezTo>
                        <a:cubicBezTo>
                          <a:pt x="1792" y="284"/>
                          <a:pt x="1194" y="282"/>
                          <a:pt x="596" y="280"/>
                        </a:cubicBezTo>
                        <a:cubicBezTo>
                          <a:pt x="535" y="195"/>
                          <a:pt x="431" y="152"/>
                          <a:pt x="327" y="152"/>
                        </a:cubicBezTo>
                        <a:cubicBezTo>
                          <a:pt x="164" y="152"/>
                          <a:pt x="0" y="257"/>
                          <a:pt x="0" y="468"/>
                        </a:cubicBezTo>
                        <a:cubicBezTo>
                          <a:pt x="47" y="10986"/>
                          <a:pt x="267" y="21487"/>
                          <a:pt x="533" y="31989"/>
                        </a:cubicBezTo>
                        <a:cubicBezTo>
                          <a:pt x="533" y="32005"/>
                          <a:pt x="533" y="32020"/>
                          <a:pt x="549" y="32020"/>
                        </a:cubicBezTo>
                        <a:cubicBezTo>
                          <a:pt x="424" y="32224"/>
                          <a:pt x="518" y="32538"/>
                          <a:pt x="800" y="32538"/>
                        </a:cubicBezTo>
                        <a:cubicBezTo>
                          <a:pt x="3274" y="32522"/>
                          <a:pt x="5749" y="32517"/>
                          <a:pt x="8223" y="32517"/>
                        </a:cubicBezTo>
                        <a:cubicBezTo>
                          <a:pt x="15481" y="32517"/>
                          <a:pt x="22739" y="32566"/>
                          <a:pt x="29996" y="32566"/>
                        </a:cubicBezTo>
                        <a:cubicBezTo>
                          <a:pt x="35390" y="32566"/>
                          <a:pt x="40783" y="32539"/>
                          <a:pt x="46177" y="32444"/>
                        </a:cubicBezTo>
                        <a:cubicBezTo>
                          <a:pt x="46365" y="32444"/>
                          <a:pt x="46459" y="32318"/>
                          <a:pt x="46490" y="32162"/>
                        </a:cubicBezTo>
                        <a:cubicBezTo>
                          <a:pt x="46631" y="32146"/>
                          <a:pt x="46773" y="32052"/>
                          <a:pt x="46757" y="31848"/>
                        </a:cubicBezTo>
                        <a:cubicBezTo>
                          <a:pt x="46663" y="21409"/>
                          <a:pt x="46929" y="10954"/>
                          <a:pt x="46929" y="515"/>
                        </a:cubicBezTo>
                        <a:cubicBezTo>
                          <a:pt x="46929" y="300"/>
                          <a:pt x="46765" y="193"/>
                          <a:pt x="46602" y="193"/>
                        </a:cubicBezTo>
                        <a:cubicBezTo>
                          <a:pt x="46479" y="193"/>
                          <a:pt x="46356" y="253"/>
                          <a:pt x="46302" y="374"/>
                        </a:cubicBezTo>
                        <a:cubicBezTo>
                          <a:pt x="41022" y="91"/>
                          <a:pt x="35737" y="1"/>
                          <a:pt x="30451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 w="9525" cap="flat" cmpd="sng">
                    <a:solidFill>
                      <a:schemeClr val="lt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2146" name="Google Shape;2146;p24"/>
                <p:cNvGrpSpPr/>
                <p:nvPr/>
              </p:nvGrpSpPr>
              <p:grpSpPr>
                <a:xfrm>
                  <a:off x="7228702" y="809455"/>
                  <a:ext cx="200757" cy="218400"/>
                  <a:chOff x="7269477" y="781280"/>
                  <a:chExt cx="200757" cy="218400"/>
                </a:xfrm>
              </p:grpSpPr>
              <p:sp>
                <p:nvSpPr>
                  <p:cNvPr id="2147" name="Google Shape;2147;p24"/>
                  <p:cNvSpPr/>
                  <p:nvPr/>
                </p:nvSpPr>
                <p:spPr>
                  <a:xfrm>
                    <a:off x="7269477" y="781280"/>
                    <a:ext cx="200749" cy="2172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360" h="9811" extrusionOk="0">
                        <a:moveTo>
                          <a:pt x="0" y="0"/>
                        </a:moveTo>
                        <a:lnTo>
                          <a:pt x="9360" y="0"/>
                        </a:lnTo>
                        <a:lnTo>
                          <a:pt x="9135" y="9811"/>
                        </a:lnTo>
                        <a:lnTo>
                          <a:pt x="57" y="9699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</p:sp>
              <p:sp>
                <p:nvSpPr>
                  <p:cNvPr id="2148" name="Google Shape;2148;p24"/>
                  <p:cNvSpPr/>
                  <p:nvPr/>
                </p:nvSpPr>
                <p:spPr>
                  <a:xfrm>
                    <a:off x="7269491" y="782465"/>
                    <a:ext cx="200743" cy="2172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930" h="32566" extrusionOk="0">
                        <a:moveTo>
                          <a:pt x="30399" y="659"/>
                        </a:moveTo>
                        <a:cubicBezTo>
                          <a:pt x="35696" y="659"/>
                          <a:pt x="40992" y="748"/>
                          <a:pt x="46287" y="1032"/>
                        </a:cubicBezTo>
                        <a:cubicBezTo>
                          <a:pt x="46271" y="11283"/>
                          <a:pt x="46004" y="21534"/>
                          <a:pt x="46114" y="31801"/>
                        </a:cubicBezTo>
                        <a:cubicBezTo>
                          <a:pt x="40818" y="31890"/>
                          <a:pt x="35523" y="31916"/>
                          <a:pt x="30230" y="31916"/>
                        </a:cubicBezTo>
                        <a:cubicBezTo>
                          <a:pt x="22733" y="31916"/>
                          <a:pt x="15238" y="31864"/>
                          <a:pt x="7744" y="31864"/>
                        </a:cubicBezTo>
                        <a:cubicBezTo>
                          <a:pt x="5560" y="31864"/>
                          <a:pt x="3376" y="31868"/>
                          <a:pt x="1192" y="31879"/>
                        </a:cubicBezTo>
                        <a:cubicBezTo>
                          <a:pt x="925" y="21566"/>
                          <a:pt x="706" y="11252"/>
                          <a:pt x="659" y="923"/>
                        </a:cubicBezTo>
                        <a:lnTo>
                          <a:pt x="659" y="923"/>
                        </a:lnTo>
                        <a:cubicBezTo>
                          <a:pt x="1402" y="926"/>
                          <a:pt x="2145" y="928"/>
                          <a:pt x="2887" y="928"/>
                        </a:cubicBezTo>
                        <a:cubicBezTo>
                          <a:pt x="12055" y="928"/>
                          <a:pt x="21228" y="659"/>
                          <a:pt x="30399" y="659"/>
                        </a:cubicBezTo>
                        <a:close/>
                        <a:moveTo>
                          <a:pt x="30451" y="1"/>
                        </a:moveTo>
                        <a:cubicBezTo>
                          <a:pt x="21100" y="1"/>
                          <a:pt x="11743" y="284"/>
                          <a:pt x="2391" y="284"/>
                        </a:cubicBezTo>
                        <a:cubicBezTo>
                          <a:pt x="1792" y="284"/>
                          <a:pt x="1194" y="282"/>
                          <a:pt x="596" y="280"/>
                        </a:cubicBezTo>
                        <a:cubicBezTo>
                          <a:pt x="535" y="195"/>
                          <a:pt x="431" y="152"/>
                          <a:pt x="327" y="152"/>
                        </a:cubicBezTo>
                        <a:cubicBezTo>
                          <a:pt x="164" y="152"/>
                          <a:pt x="0" y="257"/>
                          <a:pt x="0" y="468"/>
                        </a:cubicBezTo>
                        <a:cubicBezTo>
                          <a:pt x="47" y="10986"/>
                          <a:pt x="267" y="21487"/>
                          <a:pt x="533" y="31989"/>
                        </a:cubicBezTo>
                        <a:cubicBezTo>
                          <a:pt x="533" y="32005"/>
                          <a:pt x="533" y="32020"/>
                          <a:pt x="549" y="32020"/>
                        </a:cubicBezTo>
                        <a:cubicBezTo>
                          <a:pt x="424" y="32224"/>
                          <a:pt x="518" y="32538"/>
                          <a:pt x="800" y="32538"/>
                        </a:cubicBezTo>
                        <a:cubicBezTo>
                          <a:pt x="3274" y="32522"/>
                          <a:pt x="5749" y="32517"/>
                          <a:pt x="8223" y="32517"/>
                        </a:cubicBezTo>
                        <a:cubicBezTo>
                          <a:pt x="15481" y="32517"/>
                          <a:pt x="22739" y="32566"/>
                          <a:pt x="29996" y="32566"/>
                        </a:cubicBezTo>
                        <a:cubicBezTo>
                          <a:pt x="35390" y="32566"/>
                          <a:pt x="40783" y="32539"/>
                          <a:pt x="46177" y="32444"/>
                        </a:cubicBezTo>
                        <a:cubicBezTo>
                          <a:pt x="46365" y="32444"/>
                          <a:pt x="46459" y="32318"/>
                          <a:pt x="46490" y="32162"/>
                        </a:cubicBezTo>
                        <a:cubicBezTo>
                          <a:pt x="46631" y="32146"/>
                          <a:pt x="46773" y="32052"/>
                          <a:pt x="46757" y="31848"/>
                        </a:cubicBezTo>
                        <a:cubicBezTo>
                          <a:pt x="46663" y="21409"/>
                          <a:pt x="46929" y="10954"/>
                          <a:pt x="46929" y="515"/>
                        </a:cubicBezTo>
                        <a:cubicBezTo>
                          <a:pt x="46929" y="300"/>
                          <a:pt x="46765" y="193"/>
                          <a:pt x="46602" y="193"/>
                        </a:cubicBezTo>
                        <a:cubicBezTo>
                          <a:pt x="46479" y="193"/>
                          <a:pt x="46356" y="253"/>
                          <a:pt x="46302" y="374"/>
                        </a:cubicBezTo>
                        <a:cubicBezTo>
                          <a:pt x="41022" y="91"/>
                          <a:pt x="35737" y="1"/>
                          <a:pt x="30451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 w="9525" cap="flat" cmpd="sng">
                    <a:solidFill>
                      <a:schemeClr val="lt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grpSp>
          <p:nvGrpSpPr>
            <p:cNvPr id="2149" name="Google Shape;2149;p24"/>
            <p:cNvGrpSpPr/>
            <p:nvPr/>
          </p:nvGrpSpPr>
          <p:grpSpPr>
            <a:xfrm>
              <a:off x="812189" y="664537"/>
              <a:ext cx="800559" cy="204209"/>
              <a:chOff x="747420" y="664537"/>
              <a:chExt cx="800559" cy="204209"/>
            </a:xfrm>
          </p:grpSpPr>
          <p:grpSp>
            <p:nvGrpSpPr>
              <p:cNvPr id="2150" name="Google Shape;2150;p24"/>
              <p:cNvGrpSpPr/>
              <p:nvPr/>
            </p:nvGrpSpPr>
            <p:grpSpPr>
              <a:xfrm>
                <a:off x="1339984" y="664537"/>
                <a:ext cx="207995" cy="204209"/>
                <a:chOff x="1541700" y="658850"/>
                <a:chExt cx="253838" cy="249218"/>
              </a:xfrm>
            </p:grpSpPr>
            <p:sp>
              <p:nvSpPr>
                <p:cNvPr id="2151" name="Google Shape;2151;p24"/>
                <p:cNvSpPr/>
                <p:nvPr/>
              </p:nvSpPr>
              <p:spPr>
                <a:xfrm>
                  <a:off x="1541700" y="658850"/>
                  <a:ext cx="253838" cy="2492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27" h="16128" extrusionOk="0">
                      <a:moveTo>
                        <a:pt x="6489" y="697"/>
                      </a:moveTo>
                      <a:cubicBezTo>
                        <a:pt x="6850" y="1277"/>
                        <a:pt x="7179" y="1857"/>
                        <a:pt x="7524" y="2437"/>
                      </a:cubicBezTo>
                      <a:cubicBezTo>
                        <a:pt x="7595" y="2553"/>
                        <a:pt x="7692" y="2598"/>
                        <a:pt x="7788" y="2598"/>
                      </a:cubicBezTo>
                      <a:cubicBezTo>
                        <a:pt x="7861" y="2598"/>
                        <a:pt x="7933" y="2572"/>
                        <a:pt x="7994" y="2531"/>
                      </a:cubicBezTo>
                      <a:lnTo>
                        <a:pt x="8088" y="2531"/>
                      </a:lnTo>
                      <a:cubicBezTo>
                        <a:pt x="8274" y="2499"/>
                        <a:pt x="8456" y="2485"/>
                        <a:pt x="8637" y="2485"/>
                      </a:cubicBezTo>
                      <a:cubicBezTo>
                        <a:pt x="9083" y="2485"/>
                        <a:pt x="9518" y="2574"/>
                        <a:pt x="9953" y="2719"/>
                      </a:cubicBezTo>
                      <a:cubicBezTo>
                        <a:pt x="9987" y="2730"/>
                        <a:pt x="10020" y="2741"/>
                        <a:pt x="10053" y="2741"/>
                      </a:cubicBezTo>
                      <a:cubicBezTo>
                        <a:pt x="10067" y="2741"/>
                        <a:pt x="10081" y="2739"/>
                        <a:pt x="10094" y="2735"/>
                      </a:cubicBezTo>
                      <a:cubicBezTo>
                        <a:pt x="10116" y="2738"/>
                        <a:pt x="10137" y="2740"/>
                        <a:pt x="10158" y="2740"/>
                      </a:cubicBezTo>
                      <a:cubicBezTo>
                        <a:pt x="10230" y="2740"/>
                        <a:pt x="10300" y="2717"/>
                        <a:pt x="10361" y="2656"/>
                      </a:cubicBezTo>
                      <a:cubicBezTo>
                        <a:pt x="10847" y="2186"/>
                        <a:pt x="11348" y="1747"/>
                        <a:pt x="11881" y="1340"/>
                      </a:cubicBezTo>
                      <a:cubicBezTo>
                        <a:pt x="12054" y="1434"/>
                        <a:pt x="12242" y="1528"/>
                        <a:pt x="12414" y="1638"/>
                      </a:cubicBezTo>
                      <a:cubicBezTo>
                        <a:pt x="12242" y="2249"/>
                        <a:pt x="12069" y="2845"/>
                        <a:pt x="11897" y="3456"/>
                      </a:cubicBezTo>
                      <a:cubicBezTo>
                        <a:pt x="11756" y="3581"/>
                        <a:pt x="11725" y="3848"/>
                        <a:pt x="11928" y="3973"/>
                      </a:cubicBezTo>
                      <a:cubicBezTo>
                        <a:pt x="12477" y="4334"/>
                        <a:pt x="12869" y="4820"/>
                        <a:pt x="13167" y="5399"/>
                      </a:cubicBezTo>
                      <a:cubicBezTo>
                        <a:pt x="13198" y="5431"/>
                        <a:pt x="13214" y="5462"/>
                        <a:pt x="13245" y="5494"/>
                      </a:cubicBezTo>
                      <a:cubicBezTo>
                        <a:pt x="13292" y="5572"/>
                        <a:pt x="13386" y="5635"/>
                        <a:pt x="13511" y="5635"/>
                      </a:cubicBezTo>
                      <a:cubicBezTo>
                        <a:pt x="14185" y="5635"/>
                        <a:pt x="14859" y="5650"/>
                        <a:pt x="15518" y="5697"/>
                      </a:cubicBezTo>
                      <a:cubicBezTo>
                        <a:pt x="15596" y="5901"/>
                        <a:pt x="15659" y="6089"/>
                        <a:pt x="15706" y="6293"/>
                      </a:cubicBezTo>
                      <a:cubicBezTo>
                        <a:pt x="15126" y="6653"/>
                        <a:pt x="14546" y="6983"/>
                        <a:pt x="13966" y="7343"/>
                      </a:cubicBezTo>
                      <a:cubicBezTo>
                        <a:pt x="13935" y="7359"/>
                        <a:pt x="13903" y="7374"/>
                        <a:pt x="13888" y="7406"/>
                      </a:cubicBezTo>
                      <a:cubicBezTo>
                        <a:pt x="13778" y="7469"/>
                        <a:pt x="13700" y="7594"/>
                        <a:pt x="13731" y="7766"/>
                      </a:cubicBezTo>
                      <a:cubicBezTo>
                        <a:pt x="13888" y="8393"/>
                        <a:pt x="13856" y="9005"/>
                        <a:pt x="13684" y="9632"/>
                      </a:cubicBezTo>
                      <a:cubicBezTo>
                        <a:pt x="13684" y="9663"/>
                        <a:pt x="13684" y="9694"/>
                        <a:pt x="13684" y="9726"/>
                      </a:cubicBezTo>
                      <a:cubicBezTo>
                        <a:pt x="13653" y="9835"/>
                        <a:pt x="13668" y="9945"/>
                        <a:pt x="13762" y="10039"/>
                      </a:cubicBezTo>
                      <a:cubicBezTo>
                        <a:pt x="14264" y="10494"/>
                        <a:pt x="14750" y="10980"/>
                        <a:pt x="15220" y="11465"/>
                      </a:cubicBezTo>
                      <a:cubicBezTo>
                        <a:pt x="15126" y="11669"/>
                        <a:pt x="15048" y="11842"/>
                        <a:pt x="14938" y="12030"/>
                      </a:cubicBezTo>
                      <a:cubicBezTo>
                        <a:pt x="14280" y="11904"/>
                        <a:pt x="13637" y="11748"/>
                        <a:pt x="12979" y="11622"/>
                      </a:cubicBezTo>
                      <a:cubicBezTo>
                        <a:pt x="12947" y="11614"/>
                        <a:pt x="12916" y="11610"/>
                        <a:pt x="12886" y="11610"/>
                      </a:cubicBezTo>
                      <a:cubicBezTo>
                        <a:pt x="12857" y="11610"/>
                        <a:pt x="12830" y="11614"/>
                        <a:pt x="12806" y="11622"/>
                      </a:cubicBezTo>
                      <a:cubicBezTo>
                        <a:pt x="12777" y="11615"/>
                        <a:pt x="12748" y="11611"/>
                        <a:pt x="12718" y="11611"/>
                      </a:cubicBezTo>
                      <a:cubicBezTo>
                        <a:pt x="12618" y="11611"/>
                        <a:pt x="12518" y="11655"/>
                        <a:pt x="12446" y="11763"/>
                      </a:cubicBezTo>
                      <a:cubicBezTo>
                        <a:pt x="12069" y="12281"/>
                        <a:pt x="11552" y="12672"/>
                        <a:pt x="10972" y="12939"/>
                      </a:cubicBezTo>
                      <a:cubicBezTo>
                        <a:pt x="10925" y="12970"/>
                        <a:pt x="10878" y="13002"/>
                        <a:pt x="10863" y="13033"/>
                      </a:cubicBezTo>
                      <a:cubicBezTo>
                        <a:pt x="10784" y="13080"/>
                        <a:pt x="10737" y="13158"/>
                        <a:pt x="10737" y="13268"/>
                      </a:cubicBezTo>
                      <a:cubicBezTo>
                        <a:pt x="10706" y="13942"/>
                        <a:pt x="10674" y="14616"/>
                        <a:pt x="10596" y="15274"/>
                      </a:cubicBezTo>
                      <a:cubicBezTo>
                        <a:pt x="10392" y="15337"/>
                        <a:pt x="10189" y="15384"/>
                        <a:pt x="9985" y="15431"/>
                      </a:cubicBezTo>
                      <a:cubicBezTo>
                        <a:pt x="9687" y="14882"/>
                        <a:pt x="9389" y="14334"/>
                        <a:pt x="9091" y="13785"/>
                      </a:cubicBezTo>
                      <a:cubicBezTo>
                        <a:pt x="9091" y="13616"/>
                        <a:pt x="8951" y="13434"/>
                        <a:pt x="8752" y="13434"/>
                      </a:cubicBezTo>
                      <a:cubicBezTo>
                        <a:pt x="8730" y="13434"/>
                        <a:pt x="8707" y="13436"/>
                        <a:pt x="8684" y="13440"/>
                      </a:cubicBezTo>
                      <a:cubicBezTo>
                        <a:pt x="8460" y="13484"/>
                        <a:pt x="8240" y="13505"/>
                        <a:pt x="8021" y="13505"/>
                      </a:cubicBezTo>
                      <a:cubicBezTo>
                        <a:pt x="7613" y="13505"/>
                        <a:pt x="7211" y="13432"/>
                        <a:pt x="6803" y="13299"/>
                      </a:cubicBezTo>
                      <a:cubicBezTo>
                        <a:pt x="6772" y="13284"/>
                        <a:pt x="6724" y="13284"/>
                        <a:pt x="6693" y="13284"/>
                      </a:cubicBezTo>
                      <a:cubicBezTo>
                        <a:pt x="6673" y="13280"/>
                        <a:pt x="6652" y="13278"/>
                        <a:pt x="6631" y="13278"/>
                      </a:cubicBezTo>
                      <a:cubicBezTo>
                        <a:pt x="6553" y="13278"/>
                        <a:pt x="6472" y="13304"/>
                        <a:pt x="6411" y="13378"/>
                      </a:cubicBezTo>
                      <a:cubicBezTo>
                        <a:pt x="5925" y="13848"/>
                        <a:pt x="5439" y="14303"/>
                        <a:pt x="4922" y="14741"/>
                      </a:cubicBezTo>
                      <a:cubicBezTo>
                        <a:pt x="4734" y="14663"/>
                        <a:pt x="4546" y="14553"/>
                        <a:pt x="4373" y="14444"/>
                      </a:cubicBezTo>
                      <a:cubicBezTo>
                        <a:pt x="4530" y="13801"/>
                        <a:pt x="4718" y="13143"/>
                        <a:pt x="4875" y="12500"/>
                      </a:cubicBezTo>
                      <a:cubicBezTo>
                        <a:pt x="4922" y="12312"/>
                        <a:pt x="4828" y="12186"/>
                        <a:pt x="4702" y="12124"/>
                      </a:cubicBezTo>
                      <a:cubicBezTo>
                        <a:pt x="4687" y="12092"/>
                        <a:pt x="4655" y="12077"/>
                        <a:pt x="4624" y="12061"/>
                      </a:cubicBezTo>
                      <a:cubicBezTo>
                        <a:pt x="4060" y="11716"/>
                        <a:pt x="3637" y="11262"/>
                        <a:pt x="3323" y="10697"/>
                      </a:cubicBezTo>
                      <a:cubicBezTo>
                        <a:pt x="3307" y="10666"/>
                        <a:pt x="3276" y="10635"/>
                        <a:pt x="3260" y="10619"/>
                      </a:cubicBezTo>
                      <a:cubicBezTo>
                        <a:pt x="3213" y="10525"/>
                        <a:pt x="3119" y="10462"/>
                        <a:pt x="2978" y="10462"/>
                      </a:cubicBezTo>
                      <a:cubicBezTo>
                        <a:pt x="2562" y="10482"/>
                        <a:pt x="2145" y="10495"/>
                        <a:pt x="1725" y="10495"/>
                      </a:cubicBezTo>
                      <a:cubicBezTo>
                        <a:pt x="1465" y="10495"/>
                        <a:pt x="1204" y="10490"/>
                        <a:pt x="941" y="10478"/>
                      </a:cubicBezTo>
                      <a:cubicBezTo>
                        <a:pt x="862" y="10290"/>
                        <a:pt x="800" y="10086"/>
                        <a:pt x="737" y="9898"/>
                      </a:cubicBezTo>
                      <a:cubicBezTo>
                        <a:pt x="1301" y="9522"/>
                        <a:pt x="1865" y="9161"/>
                        <a:pt x="2430" y="8785"/>
                      </a:cubicBezTo>
                      <a:cubicBezTo>
                        <a:pt x="2477" y="8754"/>
                        <a:pt x="2524" y="8707"/>
                        <a:pt x="2539" y="8660"/>
                      </a:cubicBezTo>
                      <a:cubicBezTo>
                        <a:pt x="2649" y="8581"/>
                        <a:pt x="2728" y="8456"/>
                        <a:pt x="2696" y="8299"/>
                      </a:cubicBezTo>
                      <a:cubicBezTo>
                        <a:pt x="2602" y="7672"/>
                        <a:pt x="2681" y="7045"/>
                        <a:pt x="2900" y="6450"/>
                      </a:cubicBezTo>
                      <a:cubicBezTo>
                        <a:pt x="2916" y="6387"/>
                        <a:pt x="2931" y="6340"/>
                        <a:pt x="2916" y="6293"/>
                      </a:cubicBezTo>
                      <a:cubicBezTo>
                        <a:pt x="2931" y="6215"/>
                        <a:pt x="2916" y="6121"/>
                        <a:pt x="2837" y="6042"/>
                      </a:cubicBezTo>
                      <a:cubicBezTo>
                        <a:pt x="2383" y="5541"/>
                        <a:pt x="1944" y="5039"/>
                        <a:pt x="1521" y="4522"/>
                      </a:cubicBezTo>
                      <a:cubicBezTo>
                        <a:pt x="1615" y="4334"/>
                        <a:pt x="1724" y="4161"/>
                        <a:pt x="1834" y="3973"/>
                      </a:cubicBezTo>
                      <a:cubicBezTo>
                        <a:pt x="2430" y="4146"/>
                        <a:pt x="3025" y="4334"/>
                        <a:pt x="3637" y="4506"/>
                      </a:cubicBezTo>
                      <a:cubicBezTo>
                        <a:pt x="3698" y="4575"/>
                        <a:pt x="3793" y="4618"/>
                        <a:pt x="3891" y="4618"/>
                      </a:cubicBezTo>
                      <a:cubicBezTo>
                        <a:pt x="3993" y="4618"/>
                        <a:pt x="4097" y="4571"/>
                        <a:pt x="4170" y="4459"/>
                      </a:cubicBezTo>
                      <a:cubicBezTo>
                        <a:pt x="4514" y="3926"/>
                        <a:pt x="5016" y="3534"/>
                        <a:pt x="5580" y="3236"/>
                      </a:cubicBezTo>
                      <a:cubicBezTo>
                        <a:pt x="5627" y="3205"/>
                        <a:pt x="5659" y="3189"/>
                        <a:pt x="5690" y="3158"/>
                      </a:cubicBezTo>
                      <a:cubicBezTo>
                        <a:pt x="5768" y="3111"/>
                        <a:pt x="5815" y="3017"/>
                        <a:pt x="5815" y="2892"/>
                      </a:cubicBezTo>
                      <a:cubicBezTo>
                        <a:pt x="5815" y="2218"/>
                        <a:pt x="5847" y="1559"/>
                        <a:pt x="5894" y="885"/>
                      </a:cubicBezTo>
                      <a:cubicBezTo>
                        <a:pt x="6098" y="807"/>
                        <a:pt x="6286" y="744"/>
                        <a:pt x="6489" y="697"/>
                      </a:cubicBezTo>
                      <a:close/>
                      <a:moveTo>
                        <a:pt x="6651" y="1"/>
                      </a:moveTo>
                      <a:cubicBezTo>
                        <a:pt x="6629" y="1"/>
                        <a:pt x="6607" y="3"/>
                        <a:pt x="6583" y="8"/>
                      </a:cubicBezTo>
                      <a:cubicBezTo>
                        <a:pt x="6223" y="86"/>
                        <a:pt x="5862" y="180"/>
                        <a:pt x="5518" y="321"/>
                      </a:cubicBezTo>
                      <a:cubicBezTo>
                        <a:pt x="5424" y="368"/>
                        <a:pt x="5345" y="431"/>
                        <a:pt x="5298" y="525"/>
                      </a:cubicBezTo>
                      <a:cubicBezTo>
                        <a:pt x="5298" y="525"/>
                        <a:pt x="5298" y="540"/>
                        <a:pt x="5298" y="540"/>
                      </a:cubicBezTo>
                      <a:cubicBezTo>
                        <a:pt x="5282" y="572"/>
                        <a:pt x="5267" y="619"/>
                        <a:pt x="5267" y="666"/>
                      </a:cubicBezTo>
                      <a:cubicBezTo>
                        <a:pt x="5204" y="1356"/>
                        <a:pt x="5173" y="2030"/>
                        <a:pt x="5173" y="2719"/>
                      </a:cubicBezTo>
                      <a:cubicBezTo>
                        <a:pt x="4640" y="3017"/>
                        <a:pt x="4170" y="3393"/>
                        <a:pt x="3809" y="3879"/>
                      </a:cubicBezTo>
                      <a:cubicBezTo>
                        <a:pt x="3166" y="3691"/>
                        <a:pt x="2524" y="3487"/>
                        <a:pt x="1881" y="3315"/>
                      </a:cubicBezTo>
                      <a:cubicBezTo>
                        <a:pt x="1881" y="3315"/>
                        <a:pt x="1865" y="3299"/>
                        <a:pt x="1865" y="3299"/>
                      </a:cubicBezTo>
                      <a:cubicBezTo>
                        <a:pt x="1813" y="3271"/>
                        <a:pt x="1761" y="3258"/>
                        <a:pt x="1711" y="3258"/>
                      </a:cubicBezTo>
                      <a:cubicBezTo>
                        <a:pt x="1595" y="3258"/>
                        <a:pt x="1488" y="3326"/>
                        <a:pt x="1411" y="3425"/>
                      </a:cubicBezTo>
                      <a:cubicBezTo>
                        <a:pt x="1207" y="3722"/>
                        <a:pt x="1019" y="4036"/>
                        <a:pt x="862" y="4381"/>
                      </a:cubicBezTo>
                      <a:cubicBezTo>
                        <a:pt x="815" y="4475"/>
                        <a:pt x="815" y="4569"/>
                        <a:pt x="847" y="4663"/>
                      </a:cubicBezTo>
                      <a:cubicBezTo>
                        <a:pt x="862" y="4710"/>
                        <a:pt x="878" y="4757"/>
                        <a:pt x="909" y="4804"/>
                      </a:cubicBezTo>
                      <a:cubicBezTo>
                        <a:pt x="1333" y="5337"/>
                        <a:pt x="1787" y="5854"/>
                        <a:pt x="2242" y="6356"/>
                      </a:cubicBezTo>
                      <a:cubicBezTo>
                        <a:pt x="2038" y="6983"/>
                        <a:pt x="1959" y="7610"/>
                        <a:pt x="2038" y="8252"/>
                      </a:cubicBezTo>
                      <a:cubicBezTo>
                        <a:pt x="1442" y="8660"/>
                        <a:pt x="831" y="9052"/>
                        <a:pt x="235" y="9443"/>
                      </a:cubicBezTo>
                      <a:cubicBezTo>
                        <a:pt x="94" y="9506"/>
                        <a:pt x="0" y="9647"/>
                        <a:pt x="47" y="9820"/>
                      </a:cubicBezTo>
                      <a:cubicBezTo>
                        <a:pt x="141" y="10212"/>
                        <a:pt x="267" y="10588"/>
                        <a:pt x="439" y="10948"/>
                      </a:cubicBezTo>
                      <a:cubicBezTo>
                        <a:pt x="470" y="11011"/>
                        <a:pt x="517" y="11058"/>
                        <a:pt x="596" y="11089"/>
                      </a:cubicBezTo>
                      <a:cubicBezTo>
                        <a:pt x="643" y="11105"/>
                        <a:pt x="690" y="11121"/>
                        <a:pt x="753" y="11121"/>
                      </a:cubicBezTo>
                      <a:cubicBezTo>
                        <a:pt x="1097" y="11136"/>
                        <a:pt x="1442" y="11144"/>
                        <a:pt x="1787" y="11144"/>
                      </a:cubicBezTo>
                      <a:cubicBezTo>
                        <a:pt x="2132" y="11144"/>
                        <a:pt x="2477" y="11136"/>
                        <a:pt x="2822" y="11121"/>
                      </a:cubicBezTo>
                      <a:cubicBezTo>
                        <a:pt x="3166" y="11701"/>
                        <a:pt x="3621" y="12186"/>
                        <a:pt x="4185" y="12547"/>
                      </a:cubicBezTo>
                      <a:cubicBezTo>
                        <a:pt x="4028" y="13190"/>
                        <a:pt x="3840" y="13832"/>
                        <a:pt x="3684" y="14491"/>
                      </a:cubicBezTo>
                      <a:cubicBezTo>
                        <a:pt x="3684" y="14491"/>
                        <a:pt x="3684" y="14491"/>
                        <a:pt x="3684" y="14506"/>
                      </a:cubicBezTo>
                      <a:cubicBezTo>
                        <a:pt x="3652" y="14632"/>
                        <a:pt x="3684" y="14773"/>
                        <a:pt x="3825" y="14882"/>
                      </a:cubicBezTo>
                      <a:cubicBezTo>
                        <a:pt x="4123" y="15086"/>
                        <a:pt x="4452" y="15259"/>
                        <a:pt x="4797" y="15400"/>
                      </a:cubicBezTo>
                      <a:cubicBezTo>
                        <a:pt x="4840" y="15426"/>
                        <a:pt x="4892" y="15437"/>
                        <a:pt x="4944" y="15437"/>
                      </a:cubicBezTo>
                      <a:cubicBezTo>
                        <a:pt x="4986" y="15437"/>
                        <a:pt x="5028" y="15429"/>
                        <a:pt x="5063" y="15415"/>
                      </a:cubicBezTo>
                      <a:cubicBezTo>
                        <a:pt x="5126" y="15415"/>
                        <a:pt x="5173" y="15384"/>
                        <a:pt x="5220" y="15353"/>
                      </a:cubicBezTo>
                      <a:cubicBezTo>
                        <a:pt x="5753" y="14914"/>
                        <a:pt x="6254" y="14444"/>
                        <a:pt x="6740" y="13958"/>
                      </a:cubicBezTo>
                      <a:cubicBezTo>
                        <a:pt x="7154" y="14081"/>
                        <a:pt x="7575" y="14148"/>
                        <a:pt x="8005" y="14148"/>
                      </a:cubicBezTo>
                      <a:cubicBezTo>
                        <a:pt x="8178" y="14148"/>
                        <a:pt x="8352" y="14137"/>
                        <a:pt x="8527" y="14114"/>
                      </a:cubicBezTo>
                      <a:cubicBezTo>
                        <a:pt x="8841" y="14710"/>
                        <a:pt x="9154" y="15290"/>
                        <a:pt x="9483" y="15870"/>
                      </a:cubicBezTo>
                      <a:cubicBezTo>
                        <a:pt x="9483" y="15886"/>
                        <a:pt x="9483" y="15886"/>
                        <a:pt x="9483" y="15886"/>
                      </a:cubicBezTo>
                      <a:cubicBezTo>
                        <a:pt x="9537" y="16047"/>
                        <a:pt x="9671" y="16127"/>
                        <a:pt x="9817" y="16127"/>
                      </a:cubicBezTo>
                      <a:cubicBezTo>
                        <a:pt x="9841" y="16127"/>
                        <a:pt x="9866" y="16125"/>
                        <a:pt x="9891" y="16121"/>
                      </a:cubicBezTo>
                      <a:cubicBezTo>
                        <a:pt x="10251" y="16058"/>
                        <a:pt x="10612" y="15964"/>
                        <a:pt x="10957" y="15839"/>
                      </a:cubicBezTo>
                      <a:cubicBezTo>
                        <a:pt x="11051" y="15807"/>
                        <a:pt x="11113" y="15745"/>
                        <a:pt x="11145" y="15666"/>
                      </a:cubicBezTo>
                      <a:cubicBezTo>
                        <a:pt x="11192" y="15619"/>
                        <a:pt x="11207" y="15572"/>
                        <a:pt x="11223" y="15509"/>
                      </a:cubicBezTo>
                      <a:cubicBezTo>
                        <a:pt x="11301" y="14820"/>
                        <a:pt x="11348" y="14146"/>
                        <a:pt x="11380" y="13456"/>
                      </a:cubicBezTo>
                      <a:cubicBezTo>
                        <a:pt x="11960" y="13174"/>
                        <a:pt x="12461" y="12766"/>
                        <a:pt x="12869" y="12265"/>
                      </a:cubicBezTo>
                      <a:cubicBezTo>
                        <a:pt x="13574" y="12406"/>
                        <a:pt x="14280" y="12563"/>
                        <a:pt x="14985" y="12704"/>
                      </a:cubicBezTo>
                      <a:cubicBezTo>
                        <a:pt x="15029" y="12718"/>
                        <a:pt x="15075" y="12727"/>
                        <a:pt x="15120" y="12727"/>
                      </a:cubicBezTo>
                      <a:cubicBezTo>
                        <a:pt x="15220" y="12727"/>
                        <a:pt x="15317" y="12686"/>
                        <a:pt x="15392" y="12578"/>
                      </a:cubicBezTo>
                      <a:cubicBezTo>
                        <a:pt x="15596" y="12233"/>
                        <a:pt x="15769" y="11873"/>
                        <a:pt x="15910" y="11512"/>
                      </a:cubicBezTo>
                      <a:cubicBezTo>
                        <a:pt x="15925" y="11434"/>
                        <a:pt x="15925" y="11356"/>
                        <a:pt x="15894" y="11293"/>
                      </a:cubicBezTo>
                      <a:cubicBezTo>
                        <a:pt x="15878" y="11246"/>
                        <a:pt x="15847" y="11199"/>
                        <a:pt x="15816" y="11152"/>
                      </a:cubicBezTo>
                      <a:cubicBezTo>
                        <a:pt x="15345" y="10650"/>
                        <a:pt x="14859" y="10164"/>
                        <a:pt x="14342" y="9694"/>
                      </a:cubicBezTo>
                      <a:cubicBezTo>
                        <a:pt x="14499" y="9067"/>
                        <a:pt x="14530" y="8456"/>
                        <a:pt x="14421" y="7829"/>
                      </a:cubicBezTo>
                      <a:cubicBezTo>
                        <a:pt x="15016" y="7469"/>
                        <a:pt x="15627" y="7124"/>
                        <a:pt x="16223" y="6747"/>
                      </a:cubicBezTo>
                      <a:lnTo>
                        <a:pt x="16239" y="6747"/>
                      </a:lnTo>
                      <a:cubicBezTo>
                        <a:pt x="16349" y="6669"/>
                        <a:pt x="16427" y="6544"/>
                        <a:pt x="16396" y="6387"/>
                      </a:cubicBezTo>
                      <a:cubicBezTo>
                        <a:pt x="16333" y="6026"/>
                        <a:pt x="16223" y="5666"/>
                        <a:pt x="16082" y="5321"/>
                      </a:cubicBezTo>
                      <a:cubicBezTo>
                        <a:pt x="16035" y="5227"/>
                        <a:pt x="15972" y="5149"/>
                        <a:pt x="15878" y="5102"/>
                      </a:cubicBezTo>
                      <a:cubicBezTo>
                        <a:pt x="15847" y="5086"/>
                        <a:pt x="15800" y="5070"/>
                        <a:pt x="15737" y="5070"/>
                      </a:cubicBezTo>
                      <a:cubicBezTo>
                        <a:pt x="15048" y="5008"/>
                        <a:pt x="14374" y="4976"/>
                        <a:pt x="13684" y="4976"/>
                      </a:cubicBezTo>
                      <a:cubicBezTo>
                        <a:pt x="13386" y="4443"/>
                        <a:pt x="13010" y="3989"/>
                        <a:pt x="12524" y="3613"/>
                      </a:cubicBezTo>
                      <a:cubicBezTo>
                        <a:pt x="12712" y="2970"/>
                        <a:pt x="12900" y="2327"/>
                        <a:pt x="13073" y="1685"/>
                      </a:cubicBezTo>
                      <a:lnTo>
                        <a:pt x="13088" y="1685"/>
                      </a:lnTo>
                      <a:cubicBezTo>
                        <a:pt x="13182" y="1512"/>
                        <a:pt x="13120" y="1340"/>
                        <a:pt x="12979" y="1230"/>
                      </a:cubicBezTo>
                      <a:cubicBezTo>
                        <a:pt x="12681" y="1011"/>
                        <a:pt x="12352" y="823"/>
                        <a:pt x="12022" y="666"/>
                      </a:cubicBezTo>
                      <a:cubicBezTo>
                        <a:pt x="11971" y="649"/>
                        <a:pt x="11914" y="636"/>
                        <a:pt x="11859" y="636"/>
                      </a:cubicBezTo>
                      <a:cubicBezTo>
                        <a:pt x="11813" y="636"/>
                        <a:pt x="11767" y="645"/>
                        <a:pt x="11725" y="666"/>
                      </a:cubicBezTo>
                      <a:cubicBezTo>
                        <a:pt x="11678" y="666"/>
                        <a:pt x="11631" y="697"/>
                        <a:pt x="11584" y="729"/>
                      </a:cubicBezTo>
                      <a:cubicBezTo>
                        <a:pt x="11051" y="1152"/>
                        <a:pt x="10533" y="1591"/>
                        <a:pt x="10032" y="2061"/>
                      </a:cubicBezTo>
                      <a:cubicBezTo>
                        <a:pt x="9575" y="1912"/>
                        <a:pt x="9112" y="1836"/>
                        <a:pt x="8641" y="1836"/>
                      </a:cubicBezTo>
                      <a:cubicBezTo>
                        <a:pt x="8417" y="1836"/>
                        <a:pt x="8191" y="1853"/>
                        <a:pt x="7963" y="1888"/>
                      </a:cubicBezTo>
                      <a:cubicBezTo>
                        <a:pt x="7618" y="1324"/>
                        <a:pt x="7289" y="760"/>
                        <a:pt x="6944" y="196"/>
                      </a:cubicBezTo>
                      <a:cubicBezTo>
                        <a:pt x="6944" y="180"/>
                        <a:pt x="6944" y="180"/>
                        <a:pt x="6944" y="180"/>
                      </a:cubicBezTo>
                      <a:cubicBezTo>
                        <a:pt x="6877" y="73"/>
                        <a:pt x="6777" y="1"/>
                        <a:pt x="6651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2" name="Google Shape;2152;p24"/>
                <p:cNvSpPr/>
                <p:nvPr/>
              </p:nvSpPr>
              <p:spPr>
                <a:xfrm>
                  <a:off x="1610522" y="731473"/>
                  <a:ext cx="118892" cy="1009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94" h="6536" extrusionOk="0">
                      <a:moveTo>
                        <a:pt x="3911" y="632"/>
                      </a:moveTo>
                      <a:cubicBezTo>
                        <a:pt x="4113" y="632"/>
                        <a:pt x="4324" y="653"/>
                        <a:pt x="4543" y="699"/>
                      </a:cubicBezTo>
                      <a:cubicBezTo>
                        <a:pt x="4575" y="715"/>
                        <a:pt x="4590" y="715"/>
                        <a:pt x="4622" y="715"/>
                      </a:cubicBezTo>
                      <a:cubicBezTo>
                        <a:pt x="5923" y="1044"/>
                        <a:pt x="6910" y="2345"/>
                        <a:pt x="6659" y="3709"/>
                      </a:cubicBezTo>
                      <a:cubicBezTo>
                        <a:pt x="6424" y="5030"/>
                        <a:pt x="5141" y="5882"/>
                        <a:pt x="3857" y="5882"/>
                      </a:cubicBezTo>
                      <a:cubicBezTo>
                        <a:pt x="3603" y="5882"/>
                        <a:pt x="3348" y="5848"/>
                        <a:pt x="3101" y="5778"/>
                      </a:cubicBezTo>
                      <a:cubicBezTo>
                        <a:pt x="0" y="4856"/>
                        <a:pt x="1090" y="632"/>
                        <a:pt x="3911" y="632"/>
                      </a:cubicBezTo>
                      <a:close/>
                      <a:moveTo>
                        <a:pt x="3944" y="0"/>
                      </a:moveTo>
                      <a:cubicBezTo>
                        <a:pt x="2477" y="0"/>
                        <a:pt x="1085" y="880"/>
                        <a:pt x="640" y="2361"/>
                      </a:cubicBezTo>
                      <a:cubicBezTo>
                        <a:pt x="107" y="4132"/>
                        <a:pt x="1189" y="5888"/>
                        <a:pt x="2929" y="6405"/>
                      </a:cubicBezTo>
                      <a:cubicBezTo>
                        <a:pt x="3234" y="6493"/>
                        <a:pt x="3548" y="6535"/>
                        <a:pt x="3860" y="6535"/>
                      </a:cubicBezTo>
                      <a:cubicBezTo>
                        <a:pt x="5380" y="6535"/>
                        <a:pt x="6878" y="5541"/>
                        <a:pt x="7255" y="4007"/>
                      </a:cubicBezTo>
                      <a:cubicBezTo>
                        <a:pt x="7694" y="2267"/>
                        <a:pt x="6471" y="496"/>
                        <a:pt x="4778" y="73"/>
                      </a:cubicBezTo>
                      <a:lnTo>
                        <a:pt x="4669" y="73"/>
                      </a:lnTo>
                      <a:cubicBezTo>
                        <a:pt x="4428" y="24"/>
                        <a:pt x="4185" y="0"/>
                        <a:pt x="3944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153" name="Google Shape;2153;p24"/>
              <p:cNvSpPr/>
              <p:nvPr/>
            </p:nvSpPr>
            <p:spPr>
              <a:xfrm rot="-5400000">
                <a:off x="715100" y="702546"/>
                <a:ext cx="192827" cy="128187"/>
              </a:xfrm>
              <a:prstGeom prst="rect">
                <a:avLst/>
              </a:prstGeom>
            </p:spPr>
            <p:txBody>
              <a:bodyPr>
                <a:prstTxWarp prst="textPlain">
                  <a:avLst/>
                </a:prstTxWarp>
              </a:bodyPr>
              <a:lstStyle/>
              <a:p>
                <a:pPr lvl="0" algn="ctr"/>
                <a:r>
                  <a:rPr b="0" i="0">
                    <a:ln>
                      <a:noFill/>
                    </a:ln>
                    <a:solidFill>
                      <a:schemeClr val="lt2"/>
                    </a:solidFill>
                    <a:latin typeface="Gaegu;300"/>
                  </a:rPr>
                  <a:t>^</a:t>
                </a:r>
              </a:p>
            </p:txBody>
          </p:sp>
          <p:sp>
            <p:nvSpPr>
              <p:cNvPr id="2154" name="Google Shape;2154;p24"/>
              <p:cNvSpPr/>
              <p:nvPr/>
            </p:nvSpPr>
            <p:spPr>
              <a:xfrm rot="5400000" flipH="1">
                <a:off x="1011380" y="702546"/>
                <a:ext cx="192827" cy="128187"/>
              </a:xfrm>
              <a:prstGeom prst="rect">
                <a:avLst/>
              </a:prstGeom>
            </p:spPr>
            <p:txBody>
              <a:bodyPr>
                <a:prstTxWarp prst="textPlain">
                  <a:avLst/>
                </a:prstTxWarp>
              </a:bodyPr>
              <a:lstStyle/>
              <a:p>
                <a:pPr lvl="0" algn="ctr"/>
                <a:r>
                  <a:rPr b="0" i="0">
                    <a:ln>
                      <a:noFill/>
                    </a:ln>
                    <a:solidFill>
                      <a:schemeClr val="lt2"/>
                    </a:solidFill>
                    <a:latin typeface="Gaegu;300"/>
                  </a:rPr>
                  <a:t>^</a:t>
                </a:r>
              </a:p>
            </p:txBody>
          </p:sp>
        </p:grpSp>
      </p:grpSp>
      <p:sp>
        <p:nvSpPr>
          <p:cNvPr id="2155" name="Google Shape;2155;p24"/>
          <p:cNvSpPr/>
          <p:nvPr/>
        </p:nvSpPr>
        <p:spPr>
          <a:xfrm>
            <a:off x="600600" y="1014000"/>
            <a:ext cx="7942800" cy="3748500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6" name="Google Shape;2156;p24"/>
          <p:cNvSpPr txBox="1">
            <a:spLocks noGrp="1"/>
          </p:cNvSpPr>
          <p:nvPr>
            <p:ph type="subTitle" idx="1"/>
          </p:nvPr>
        </p:nvSpPr>
        <p:spPr>
          <a:xfrm flipH="1">
            <a:off x="5017702" y="3190524"/>
            <a:ext cx="2114700" cy="46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aegu"/>
              <a:buNone/>
              <a:defRPr sz="2600" b="1">
                <a:solidFill>
                  <a:schemeClr val="accent3"/>
                </a:solidFill>
                <a:latin typeface="Gaegu"/>
                <a:ea typeface="Gaegu"/>
                <a:cs typeface="Gaegu"/>
                <a:sym typeface="Gaegu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aegu"/>
              <a:buNone/>
              <a:defRPr sz="2400" b="1">
                <a:latin typeface="Gaegu"/>
                <a:ea typeface="Gaegu"/>
                <a:cs typeface="Gaegu"/>
                <a:sym typeface="Gaegu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aegu"/>
              <a:buNone/>
              <a:defRPr sz="2400" b="1">
                <a:latin typeface="Gaegu"/>
                <a:ea typeface="Gaegu"/>
                <a:cs typeface="Gaegu"/>
                <a:sym typeface="Gaegu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aegu"/>
              <a:buNone/>
              <a:defRPr sz="2400" b="1">
                <a:latin typeface="Gaegu"/>
                <a:ea typeface="Gaegu"/>
                <a:cs typeface="Gaegu"/>
                <a:sym typeface="Gaegu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aegu"/>
              <a:buNone/>
              <a:defRPr sz="2400" b="1">
                <a:latin typeface="Gaegu"/>
                <a:ea typeface="Gaegu"/>
                <a:cs typeface="Gaegu"/>
                <a:sym typeface="Gaegu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aegu"/>
              <a:buNone/>
              <a:defRPr sz="2400" b="1">
                <a:latin typeface="Gaegu"/>
                <a:ea typeface="Gaegu"/>
                <a:cs typeface="Gaegu"/>
                <a:sym typeface="Gaegu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aegu"/>
              <a:buNone/>
              <a:defRPr sz="2400" b="1">
                <a:latin typeface="Gaegu"/>
                <a:ea typeface="Gaegu"/>
                <a:cs typeface="Gaegu"/>
                <a:sym typeface="Gaegu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aegu"/>
              <a:buNone/>
              <a:defRPr sz="2400" b="1">
                <a:latin typeface="Gaegu"/>
                <a:ea typeface="Gaegu"/>
                <a:cs typeface="Gaegu"/>
                <a:sym typeface="Gaegu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aegu"/>
              <a:buNone/>
              <a:defRPr sz="2400" b="1">
                <a:latin typeface="Gaegu"/>
                <a:ea typeface="Gaegu"/>
                <a:cs typeface="Gaegu"/>
                <a:sym typeface="Gaegu"/>
              </a:defRPr>
            </a:lvl9pPr>
          </a:lstStyle>
          <a:p>
            <a:endParaRPr/>
          </a:p>
        </p:txBody>
      </p:sp>
      <p:sp>
        <p:nvSpPr>
          <p:cNvPr id="2157" name="Google Shape;2157;p24"/>
          <p:cNvSpPr txBox="1">
            <a:spLocks noGrp="1"/>
          </p:cNvSpPr>
          <p:nvPr>
            <p:ph type="subTitle" idx="2"/>
          </p:nvPr>
        </p:nvSpPr>
        <p:spPr>
          <a:xfrm flipH="1">
            <a:off x="5017692" y="3660325"/>
            <a:ext cx="21147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158" name="Google Shape;2158;p24"/>
          <p:cNvSpPr txBox="1">
            <a:spLocks noGrp="1"/>
          </p:cNvSpPr>
          <p:nvPr>
            <p:ph type="subTitle" idx="3"/>
          </p:nvPr>
        </p:nvSpPr>
        <p:spPr>
          <a:xfrm>
            <a:off x="2011583" y="3190525"/>
            <a:ext cx="2114700" cy="46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aegu"/>
              <a:buNone/>
              <a:defRPr sz="2600" b="1">
                <a:solidFill>
                  <a:schemeClr val="accent3"/>
                </a:solidFill>
                <a:latin typeface="Gaegu"/>
                <a:ea typeface="Gaegu"/>
                <a:cs typeface="Gaegu"/>
                <a:sym typeface="Gaegu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aegu"/>
              <a:buNone/>
              <a:defRPr sz="2400" b="1">
                <a:latin typeface="Gaegu"/>
                <a:ea typeface="Gaegu"/>
                <a:cs typeface="Gaegu"/>
                <a:sym typeface="Gaegu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aegu"/>
              <a:buNone/>
              <a:defRPr sz="2400" b="1">
                <a:latin typeface="Gaegu"/>
                <a:ea typeface="Gaegu"/>
                <a:cs typeface="Gaegu"/>
                <a:sym typeface="Gaegu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aegu"/>
              <a:buNone/>
              <a:defRPr sz="2400" b="1">
                <a:latin typeface="Gaegu"/>
                <a:ea typeface="Gaegu"/>
                <a:cs typeface="Gaegu"/>
                <a:sym typeface="Gaegu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aegu"/>
              <a:buNone/>
              <a:defRPr sz="2400" b="1">
                <a:latin typeface="Gaegu"/>
                <a:ea typeface="Gaegu"/>
                <a:cs typeface="Gaegu"/>
                <a:sym typeface="Gaegu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aegu"/>
              <a:buNone/>
              <a:defRPr sz="2400" b="1">
                <a:latin typeface="Gaegu"/>
                <a:ea typeface="Gaegu"/>
                <a:cs typeface="Gaegu"/>
                <a:sym typeface="Gaegu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aegu"/>
              <a:buNone/>
              <a:defRPr sz="2400" b="1">
                <a:latin typeface="Gaegu"/>
                <a:ea typeface="Gaegu"/>
                <a:cs typeface="Gaegu"/>
                <a:sym typeface="Gaegu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aegu"/>
              <a:buNone/>
              <a:defRPr sz="2400" b="1">
                <a:latin typeface="Gaegu"/>
                <a:ea typeface="Gaegu"/>
                <a:cs typeface="Gaegu"/>
                <a:sym typeface="Gaegu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aegu"/>
              <a:buNone/>
              <a:defRPr sz="2400" b="1">
                <a:latin typeface="Gaegu"/>
                <a:ea typeface="Gaegu"/>
                <a:cs typeface="Gaegu"/>
                <a:sym typeface="Gaegu"/>
              </a:defRPr>
            </a:lvl9pPr>
          </a:lstStyle>
          <a:p>
            <a:endParaRPr/>
          </a:p>
        </p:txBody>
      </p:sp>
      <p:sp>
        <p:nvSpPr>
          <p:cNvPr id="2159" name="Google Shape;2159;p24"/>
          <p:cNvSpPr txBox="1">
            <a:spLocks noGrp="1"/>
          </p:cNvSpPr>
          <p:nvPr>
            <p:ph type="subTitle" idx="4"/>
          </p:nvPr>
        </p:nvSpPr>
        <p:spPr>
          <a:xfrm>
            <a:off x="2011583" y="3660329"/>
            <a:ext cx="21147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160" name="Google Shape;2160;p2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aegu"/>
              <a:buNone/>
              <a:defRPr sz="3000" b="1">
                <a:solidFill>
                  <a:schemeClr val="dk1"/>
                </a:solidFill>
                <a:latin typeface="Gaegu"/>
                <a:ea typeface="Gaegu"/>
                <a:cs typeface="Gaegu"/>
                <a:sym typeface="Gaegu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Char char="●"/>
              <a:defRPr sz="1600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L="914400" lvl="1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Char char="○"/>
              <a:defRPr sz="1600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2pPr>
            <a:lvl3pPr marL="1371600" lvl="2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Char char="■"/>
              <a:defRPr sz="1600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3pPr>
            <a:lvl4pPr marL="1828800" lvl="3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Char char="●"/>
              <a:defRPr sz="1600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4pPr>
            <a:lvl5pPr marL="2286000" lvl="4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Char char="○"/>
              <a:defRPr sz="1600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5pPr>
            <a:lvl6pPr marL="2743200" lvl="5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Char char="■"/>
              <a:defRPr sz="1600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6pPr>
            <a:lvl7pPr marL="3200400" lvl="6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Char char="●"/>
              <a:defRPr sz="1600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7pPr>
            <a:lvl8pPr marL="3657600" lvl="7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Char char="○"/>
              <a:defRPr sz="1600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8pPr>
            <a:lvl9pPr marL="4114800" lvl="8" indent="-3302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600"/>
              <a:buFont typeface="Varela Round"/>
              <a:buChar char="■"/>
              <a:defRPr sz="1600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3" r:id="rId5"/>
    <p:sldLayoutId id="2147483658" r:id="rId6"/>
    <p:sldLayoutId id="2147483662" r:id="rId7"/>
    <p:sldLayoutId id="2147483664" r:id="rId8"/>
    <p:sldLayoutId id="2147483670" r:id="rId9"/>
    <p:sldLayoutId id="2147483673" r:id="rId10"/>
    <p:sldLayoutId id="2147483674" r:id="rId11"/>
    <p:sldLayoutId id="2147483675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gif"/><Relationship Id="rId3" Type="http://schemas.openxmlformats.org/officeDocument/2006/relationships/image" Target="../media/image13.png"/><Relationship Id="rId7" Type="http://schemas.openxmlformats.org/officeDocument/2006/relationships/image" Target="../media/image17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2.gi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Picture 54">
            <a:extLst>
              <a:ext uri="{FF2B5EF4-FFF2-40B4-BE49-F238E27FC236}">
                <a16:creationId xmlns:a16="http://schemas.microsoft.com/office/drawing/2014/main" id="{86B595BB-424C-40F6-BE78-F8EF1D711F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450" t="13085" r="2054" b="9782"/>
          <a:stretch/>
        </p:blipFill>
        <p:spPr>
          <a:xfrm rot="21189339">
            <a:off x="1300290" y="1745760"/>
            <a:ext cx="1320532" cy="2544771"/>
          </a:xfrm>
          <a:prstGeom prst="rect">
            <a:avLst/>
          </a:prstGeom>
        </p:spPr>
      </p:pic>
      <p:sp>
        <p:nvSpPr>
          <p:cNvPr id="54" name="Google Shape;3909;p68">
            <a:extLst>
              <a:ext uri="{FF2B5EF4-FFF2-40B4-BE49-F238E27FC236}">
                <a16:creationId xmlns:a16="http://schemas.microsoft.com/office/drawing/2014/main" id="{F9D9147C-0F7D-46BC-991B-D4BF214D292A}"/>
              </a:ext>
            </a:extLst>
          </p:cNvPr>
          <p:cNvSpPr/>
          <p:nvPr/>
        </p:nvSpPr>
        <p:spPr>
          <a:xfrm rot="21215211">
            <a:off x="1269332" y="1582811"/>
            <a:ext cx="1343063" cy="2838211"/>
          </a:xfrm>
          <a:custGeom>
            <a:avLst/>
            <a:gdLst/>
            <a:ahLst/>
            <a:cxnLst/>
            <a:rect l="l" t="t" r="r" b="b"/>
            <a:pathLst>
              <a:path w="103480" h="206345" extrusionOk="0">
                <a:moveTo>
                  <a:pt x="61741" y="8558"/>
                </a:moveTo>
                <a:cubicBezTo>
                  <a:pt x="62649" y="8558"/>
                  <a:pt x="62637" y="9975"/>
                  <a:pt x="61704" y="9975"/>
                </a:cubicBezTo>
                <a:cubicBezTo>
                  <a:pt x="61677" y="9975"/>
                  <a:pt x="61650" y="9973"/>
                  <a:pt x="61623" y="9971"/>
                </a:cubicBezTo>
                <a:lnTo>
                  <a:pt x="40979" y="9971"/>
                </a:lnTo>
                <a:cubicBezTo>
                  <a:pt x="40952" y="9973"/>
                  <a:pt x="40925" y="9975"/>
                  <a:pt x="40898" y="9975"/>
                </a:cubicBezTo>
                <a:cubicBezTo>
                  <a:pt x="39965" y="9975"/>
                  <a:pt x="39952" y="8558"/>
                  <a:pt x="40861" y="8558"/>
                </a:cubicBezTo>
                <a:cubicBezTo>
                  <a:pt x="40899" y="8558"/>
                  <a:pt x="40938" y="8561"/>
                  <a:pt x="40979" y="8566"/>
                </a:cubicBezTo>
                <a:lnTo>
                  <a:pt x="61623" y="8566"/>
                </a:lnTo>
                <a:cubicBezTo>
                  <a:pt x="61664" y="8561"/>
                  <a:pt x="61703" y="8558"/>
                  <a:pt x="61741" y="8558"/>
                </a:cubicBezTo>
                <a:close/>
                <a:moveTo>
                  <a:pt x="100713" y="16164"/>
                </a:moveTo>
                <a:lnTo>
                  <a:pt x="100713" y="189567"/>
                </a:lnTo>
                <a:lnTo>
                  <a:pt x="2987" y="189567"/>
                </a:lnTo>
                <a:lnTo>
                  <a:pt x="2987" y="16164"/>
                </a:lnTo>
                <a:close/>
                <a:moveTo>
                  <a:pt x="22357" y="196638"/>
                </a:moveTo>
                <a:lnTo>
                  <a:pt x="22313" y="197165"/>
                </a:lnTo>
                <a:lnTo>
                  <a:pt x="18448" y="197165"/>
                </a:lnTo>
                <a:lnTo>
                  <a:pt x="18448" y="196638"/>
                </a:lnTo>
                <a:close/>
                <a:moveTo>
                  <a:pt x="53277" y="196726"/>
                </a:moveTo>
                <a:cubicBezTo>
                  <a:pt x="53365" y="196726"/>
                  <a:pt x="53453" y="196814"/>
                  <a:pt x="53453" y="196945"/>
                </a:cubicBezTo>
                <a:lnTo>
                  <a:pt x="53453" y="199976"/>
                </a:lnTo>
                <a:cubicBezTo>
                  <a:pt x="53453" y="200064"/>
                  <a:pt x="53365" y="200152"/>
                  <a:pt x="53234" y="200152"/>
                </a:cubicBezTo>
                <a:lnTo>
                  <a:pt x="50203" y="200152"/>
                </a:lnTo>
                <a:cubicBezTo>
                  <a:pt x="50071" y="200152"/>
                  <a:pt x="49983" y="200064"/>
                  <a:pt x="49983" y="199976"/>
                </a:cubicBezTo>
                <a:lnTo>
                  <a:pt x="49983" y="196945"/>
                </a:lnTo>
                <a:cubicBezTo>
                  <a:pt x="49983" y="196814"/>
                  <a:pt x="50071" y="196726"/>
                  <a:pt x="50203" y="196726"/>
                </a:cubicBezTo>
                <a:close/>
                <a:moveTo>
                  <a:pt x="80706" y="196517"/>
                </a:moveTo>
                <a:cubicBezTo>
                  <a:pt x="80761" y="196517"/>
                  <a:pt x="80816" y="196528"/>
                  <a:pt x="80860" y="196550"/>
                </a:cubicBezTo>
                <a:cubicBezTo>
                  <a:pt x="80948" y="196638"/>
                  <a:pt x="80948" y="196770"/>
                  <a:pt x="80860" y="196858"/>
                </a:cubicBezTo>
                <a:lnTo>
                  <a:pt x="79455" y="198263"/>
                </a:lnTo>
                <a:cubicBezTo>
                  <a:pt x="79367" y="198351"/>
                  <a:pt x="79323" y="198439"/>
                  <a:pt x="79323" y="198527"/>
                </a:cubicBezTo>
                <a:cubicBezTo>
                  <a:pt x="79323" y="198614"/>
                  <a:pt x="79367" y="198702"/>
                  <a:pt x="79455" y="198790"/>
                </a:cubicBezTo>
                <a:lnTo>
                  <a:pt x="80860" y="200196"/>
                </a:lnTo>
                <a:cubicBezTo>
                  <a:pt x="80948" y="200284"/>
                  <a:pt x="80948" y="200415"/>
                  <a:pt x="80860" y="200503"/>
                </a:cubicBezTo>
                <a:cubicBezTo>
                  <a:pt x="80816" y="200547"/>
                  <a:pt x="80761" y="200569"/>
                  <a:pt x="80706" y="200569"/>
                </a:cubicBezTo>
                <a:cubicBezTo>
                  <a:pt x="80652" y="200569"/>
                  <a:pt x="80597" y="200547"/>
                  <a:pt x="80553" y="200503"/>
                </a:cubicBezTo>
                <a:lnTo>
                  <a:pt x="79147" y="199098"/>
                </a:lnTo>
                <a:cubicBezTo>
                  <a:pt x="79015" y="198922"/>
                  <a:pt x="78928" y="198746"/>
                  <a:pt x="78928" y="198527"/>
                </a:cubicBezTo>
                <a:cubicBezTo>
                  <a:pt x="78928" y="198307"/>
                  <a:pt x="79015" y="198131"/>
                  <a:pt x="79147" y="198000"/>
                </a:cubicBezTo>
                <a:lnTo>
                  <a:pt x="80553" y="196550"/>
                </a:lnTo>
                <a:cubicBezTo>
                  <a:pt x="80597" y="196528"/>
                  <a:pt x="80652" y="196517"/>
                  <a:pt x="80706" y="196517"/>
                </a:cubicBezTo>
                <a:close/>
                <a:moveTo>
                  <a:pt x="15461" y="1"/>
                </a:moveTo>
                <a:cubicBezTo>
                  <a:pt x="6940" y="1"/>
                  <a:pt x="1" y="6941"/>
                  <a:pt x="1" y="15461"/>
                </a:cubicBezTo>
                <a:lnTo>
                  <a:pt x="1" y="190884"/>
                </a:lnTo>
                <a:cubicBezTo>
                  <a:pt x="1" y="199405"/>
                  <a:pt x="6940" y="206345"/>
                  <a:pt x="15461" y="206345"/>
                </a:cubicBezTo>
                <a:lnTo>
                  <a:pt x="88019" y="206345"/>
                </a:lnTo>
                <a:cubicBezTo>
                  <a:pt x="96540" y="206345"/>
                  <a:pt x="103480" y="199405"/>
                  <a:pt x="103480" y="190884"/>
                </a:cubicBezTo>
                <a:lnTo>
                  <a:pt x="103480" y="15461"/>
                </a:lnTo>
                <a:cubicBezTo>
                  <a:pt x="103480" y="6941"/>
                  <a:pt x="96540" y="1"/>
                  <a:pt x="88019" y="1"/>
                </a:cubicBezTo>
                <a:close/>
              </a:path>
            </a:pathLst>
          </a:custGeom>
          <a:solidFill>
            <a:schemeClr val="accent4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2699" name="Google Shape;2699;p34"/>
          <p:cNvSpPr/>
          <p:nvPr/>
        </p:nvSpPr>
        <p:spPr>
          <a:xfrm rot="3599982">
            <a:off x="6531639" y="-461262"/>
            <a:ext cx="7613" cy="10468"/>
          </a:xfrm>
          <a:custGeom>
            <a:avLst/>
            <a:gdLst/>
            <a:ahLst/>
            <a:cxnLst/>
            <a:rect l="l" t="t" r="r" b="b"/>
            <a:pathLst>
              <a:path w="160" h="220" extrusionOk="0">
                <a:moveTo>
                  <a:pt x="160" y="0"/>
                </a:moveTo>
                <a:lnTo>
                  <a:pt x="160" y="0"/>
                </a:lnTo>
                <a:cubicBezTo>
                  <a:pt x="0" y="219"/>
                  <a:pt x="120" y="160"/>
                  <a:pt x="140" y="219"/>
                </a:cubicBezTo>
                <a:lnTo>
                  <a:pt x="16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0" name="Google Shape;2700;p34"/>
          <p:cNvSpPr/>
          <p:nvPr/>
        </p:nvSpPr>
        <p:spPr>
          <a:xfrm rot="3599982">
            <a:off x="6759282" y="-286817"/>
            <a:ext cx="1951" cy="999"/>
          </a:xfrm>
          <a:custGeom>
            <a:avLst/>
            <a:gdLst/>
            <a:ahLst/>
            <a:cxnLst/>
            <a:rect l="l" t="t" r="r" b="b"/>
            <a:pathLst>
              <a:path w="41" h="21" extrusionOk="0">
                <a:moveTo>
                  <a:pt x="1" y="1"/>
                </a:moveTo>
                <a:cubicBezTo>
                  <a:pt x="1" y="1"/>
                  <a:pt x="1" y="21"/>
                  <a:pt x="1" y="21"/>
                </a:cubicBezTo>
                <a:cubicBezTo>
                  <a:pt x="41" y="1"/>
                  <a:pt x="41" y="1"/>
                  <a:pt x="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1" name="Google Shape;2701;p34"/>
          <p:cNvSpPr/>
          <p:nvPr/>
        </p:nvSpPr>
        <p:spPr>
          <a:xfrm rot="3599982">
            <a:off x="6992440" y="-378235"/>
            <a:ext cx="3045" cy="4901"/>
          </a:xfrm>
          <a:custGeom>
            <a:avLst/>
            <a:gdLst/>
            <a:ahLst/>
            <a:cxnLst/>
            <a:rect l="l" t="t" r="r" b="b"/>
            <a:pathLst>
              <a:path w="64" h="103" extrusionOk="0">
                <a:moveTo>
                  <a:pt x="60" y="1"/>
                </a:moveTo>
                <a:cubicBezTo>
                  <a:pt x="56" y="1"/>
                  <a:pt x="35" y="45"/>
                  <a:pt x="1" y="103"/>
                </a:cubicBezTo>
                <a:cubicBezTo>
                  <a:pt x="20" y="83"/>
                  <a:pt x="20" y="83"/>
                  <a:pt x="40" y="83"/>
                </a:cubicBezTo>
                <a:cubicBezTo>
                  <a:pt x="57" y="24"/>
                  <a:pt x="63" y="1"/>
                  <a:pt x="6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2" name="Google Shape;2702;p34"/>
          <p:cNvSpPr/>
          <p:nvPr/>
        </p:nvSpPr>
        <p:spPr>
          <a:xfrm rot="3599982">
            <a:off x="6845545" y="-416022"/>
            <a:ext cx="999" cy="1903"/>
          </a:xfrm>
          <a:custGeom>
            <a:avLst/>
            <a:gdLst/>
            <a:ahLst/>
            <a:cxnLst/>
            <a:rect l="l" t="t" r="r" b="b"/>
            <a:pathLst>
              <a:path w="21" h="40" extrusionOk="0">
                <a:moveTo>
                  <a:pt x="20" y="0"/>
                </a:moveTo>
                <a:lnTo>
                  <a:pt x="20" y="0"/>
                </a:lnTo>
                <a:cubicBezTo>
                  <a:pt x="20" y="20"/>
                  <a:pt x="0" y="40"/>
                  <a:pt x="0" y="40"/>
                </a:cubicBezTo>
                <a:cubicBezTo>
                  <a:pt x="20" y="20"/>
                  <a:pt x="20" y="20"/>
                  <a:pt x="2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3" name="Google Shape;2703;p34"/>
          <p:cNvSpPr/>
          <p:nvPr/>
        </p:nvSpPr>
        <p:spPr>
          <a:xfrm rot="3599982">
            <a:off x="6531676" y="-450822"/>
            <a:ext cx="999" cy="999"/>
          </a:xfrm>
          <a:custGeom>
            <a:avLst/>
            <a:gdLst/>
            <a:ahLst/>
            <a:cxnLst/>
            <a:rect l="l" t="t" r="r" b="b"/>
            <a:pathLst>
              <a:path w="21" h="21" extrusionOk="0">
                <a:moveTo>
                  <a:pt x="1" y="0"/>
                </a:moveTo>
                <a:lnTo>
                  <a:pt x="1" y="20"/>
                </a:lnTo>
                <a:lnTo>
                  <a:pt x="21" y="20"/>
                </a:lnTo>
                <a:cubicBezTo>
                  <a:pt x="21" y="0"/>
                  <a:pt x="21" y="0"/>
                  <a:pt x="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4" name="Google Shape;2704;p34"/>
          <p:cNvSpPr/>
          <p:nvPr/>
        </p:nvSpPr>
        <p:spPr>
          <a:xfrm rot="3599982">
            <a:off x="6660619" y="-281384"/>
            <a:ext cx="8564" cy="5139"/>
          </a:xfrm>
          <a:custGeom>
            <a:avLst/>
            <a:gdLst/>
            <a:ahLst/>
            <a:cxnLst/>
            <a:rect l="l" t="t" r="r" b="b"/>
            <a:pathLst>
              <a:path w="180" h="108" extrusionOk="0">
                <a:moveTo>
                  <a:pt x="180" y="1"/>
                </a:moveTo>
                <a:lnTo>
                  <a:pt x="180" y="1"/>
                </a:lnTo>
                <a:cubicBezTo>
                  <a:pt x="100" y="60"/>
                  <a:pt x="40" y="80"/>
                  <a:pt x="1" y="100"/>
                </a:cubicBezTo>
                <a:cubicBezTo>
                  <a:pt x="5" y="105"/>
                  <a:pt x="12" y="107"/>
                  <a:pt x="20" y="107"/>
                </a:cubicBezTo>
                <a:cubicBezTo>
                  <a:pt x="49" y="107"/>
                  <a:pt x="103" y="78"/>
                  <a:pt x="18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5" name="Google Shape;2705;p34"/>
          <p:cNvSpPr/>
          <p:nvPr/>
        </p:nvSpPr>
        <p:spPr>
          <a:xfrm rot="3599982">
            <a:off x="7112092" y="-234514"/>
            <a:ext cx="11419" cy="10468"/>
          </a:xfrm>
          <a:custGeom>
            <a:avLst/>
            <a:gdLst/>
            <a:ahLst/>
            <a:cxnLst/>
            <a:rect l="l" t="t" r="r" b="b"/>
            <a:pathLst>
              <a:path w="240" h="220" extrusionOk="0">
                <a:moveTo>
                  <a:pt x="239" y="0"/>
                </a:moveTo>
                <a:lnTo>
                  <a:pt x="159" y="60"/>
                </a:lnTo>
                <a:lnTo>
                  <a:pt x="0" y="219"/>
                </a:lnTo>
                <a:lnTo>
                  <a:pt x="0" y="219"/>
                </a:lnTo>
                <a:lnTo>
                  <a:pt x="23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6" name="Google Shape;2706;p34"/>
          <p:cNvSpPr/>
          <p:nvPr/>
        </p:nvSpPr>
        <p:spPr>
          <a:xfrm rot="3599982">
            <a:off x="6942150" y="-252139"/>
            <a:ext cx="8564" cy="8564"/>
          </a:xfrm>
          <a:custGeom>
            <a:avLst/>
            <a:gdLst/>
            <a:ahLst/>
            <a:cxnLst/>
            <a:rect l="l" t="t" r="r" b="b"/>
            <a:pathLst>
              <a:path w="180" h="180" extrusionOk="0">
                <a:moveTo>
                  <a:pt x="179" y="1"/>
                </a:moveTo>
                <a:lnTo>
                  <a:pt x="179" y="1"/>
                </a:lnTo>
                <a:cubicBezTo>
                  <a:pt x="100" y="61"/>
                  <a:pt x="60" y="61"/>
                  <a:pt x="0" y="61"/>
                </a:cubicBezTo>
                <a:lnTo>
                  <a:pt x="120" y="180"/>
                </a:lnTo>
                <a:lnTo>
                  <a:pt x="179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7" name="Google Shape;2707;p34"/>
          <p:cNvSpPr/>
          <p:nvPr/>
        </p:nvSpPr>
        <p:spPr>
          <a:xfrm rot="3599982">
            <a:off x="6892432" y="-257988"/>
            <a:ext cx="12133" cy="17319"/>
          </a:xfrm>
          <a:custGeom>
            <a:avLst/>
            <a:gdLst/>
            <a:ahLst/>
            <a:cxnLst/>
            <a:rect l="l" t="t" r="r" b="b"/>
            <a:pathLst>
              <a:path w="255" h="364" extrusionOk="0">
                <a:moveTo>
                  <a:pt x="222" y="0"/>
                </a:moveTo>
                <a:cubicBezTo>
                  <a:pt x="210" y="0"/>
                  <a:pt x="177" y="25"/>
                  <a:pt x="111" y="91"/>
                </a:cubicBezTo>
                <a:cubicBezTo>
                  <a:pt x="125" y="133"/>
                  <a:pt x="1" y="363"/>
                  <a:pt x="23" y="363"/>
                </a:cubicBezTo>
                <a:cubicBezTo>
                  <a:pt x="33" y="363"/>
                  <a:pt x="68" y="323"/>
                  <a:pt x="150" y="211"/>
                </a:cubicBezTo>
                <a:cubicBezTo>
                  <a:pt x="150" y="168"/>
                  <a:pt x="254" y="0"/>
                  <a:pt x="22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8" name="Google Shape;2708;p34"/>
          <p:cNvSpPr/>
          <p:nvPr/>
        </p:nvSpPr>
        <p:spPr>
          <a:xfrm rot="3599982">
            <a:off x="6412561" y="-475900"/>
            <a:ext cx="15178" cy="13275"/>
          </a:xfrm>
          <a:custGeom>
            <a:avLst/>
            <a:gdLst/>
            <a:ahLst/>
            <a:cxnLst/>
            <a:rect l="l" t="t" r="r" b="b"/>
            <a:pathLst>
              <a:path w="319" h="279" extrusionOk="0">
                <a:moveTo>
                  <a:pt x="160" y="0"/>
                </a:moveTo>
                <a:cubicBezTo>
                  <a:pt x="100" y="80"/>
                  <a:pt x="40" y="199"/>
                  <a:pt x="0" y="279"/>
                </a:cubicBezTo>
                <a:cubicBezTo>
                  <a:pt x="140" y="100"/>
                  <a:pt x="319" y="80"/>
                  <a:pt x="1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9" name="Google Shape;2709;p34"/>
          <p:cNvSpPr/>
          <p:nvPr/>
        </p:nvSpPr>
        <p:spPr>
          <a:xfrm rot="3599982">
            <a:off x="6476240" y="-484414"/>
            <a:ext cx="999" cy="999"/>
          </a:xfrm>
          <a:custGeom>
            <a:avLst/>
            <a:gdLst/>
            <a:ahLst/>
            <a:cxnLst/>
            <a:rect l="l" t="t" r="r" b="b"/>
            <a:pathLst>
              <a:path w="21" h="21" extrusionOk="0">
                <a:moveTo>
                  <a:pt x="1" y="1"/>
                </a:moveTo>
                <a:lnTo>
                  <a:pt x="1" y="21"/>
                </a:lnTo>
                <a:lnTo>
                  <a:pt x="2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0" name="Google Shape;2710;p34"/>
          <p:cNvSpPr/>
          <p:nvPr/>
        </p:nvSpPr>
        <p:spPr>
          <a:xfrm rot="3599982">
            <a:off x="6416406" y="-490678"/>
            <a:ext cx="9516" cy="6661"/>
          </a:xfrm>
          <a:custGeom>
            <a:avLst/>
            <a:gdLst/>
            <a:ahLst/>
            <a:cxnLst/>
            <a:rect l="l" t="t" r="r" b="b"/>
            <a:pathLst>
              <a:path w="200" h="140" extrusionOk="0">
                <a:moveTo>
                  <a:pt x="200" y="0"/>
                </a:moveTo>
                <a:lnTo>
                  <a:pt x="200" y="0"/>
                </a:lnTo>
                <a:cubicBezTo>
                  <a:pt x="140" y="40"/>
                  <a:pt x="80" y="80"/>
                  <a:pt x="1" y="139"/>
                </a:cubicBezTo>
                <a:cubicBezTo>
                  <a:pt x="80" y="100"/>
                  <a:pt x="200" y="20"/>
                  <a:pt x="20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1" name="Google Shape;2711;p34"/>
          <p:cNvSpPr/>
          <p:nvPr/>
        </p:nvSpPr>
        <p:spPr>
          <a:xfrm rot="3599982">
            <a:off x="6449170" y="-499092"/>
            <a:ext cx="21791" cy="25598"/>
          </a:xfrm>
          <a:custGeom>
            <a:avLst/>
            <a:gdLst/>
            <a:ahLst/>
            <a:cxnLst/>
            <a:rect l="l" t="t" r="r" b="b"/>
            <a:pathLst>
              <a:path w="458" h="538" extrusionOk="0">
                <a:moveTo>
                  <a:pt x="438" y="1"/>
                </a:moveTo>
                <a:lnTo>
                  <a:pt x="60" y="478"/>
                </a:lnTo>
                <a:lnTo>
                  <a:pt x="80" y="419"/>
                </a:lnTo>
                <a:lnTo>
                  <a:pt x="0" y="538"/>
                </a:lnTo>
                <a:cubicBezTo>
                  <a:pt x="100" y="438"/>
                  <a:pt x="199" y="379"/>
                  <a:pt x="378" y="279"/>
                </a:cubicBezTo>
                <a:cubicBezTo>
                  <a:pt x="458" y="80"/>
                  <a:pt x="458" y="41"/>
                  <a:pt x="43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2" name="Google Shape;2712;p34"/>
          <p:cNvSpPr/>
          <p:nvPr/>
        </p:nvSpPr>
        <p:spPr>
          <a:xfrm rot="3599982">
            <a:off x="6405738" y="-511171"/>
            <a:ext cx="31307" cy="33211"/>
          </a:xfrm>
          <a:custGeom>
            <a:avLst/>
            <a:gdLst/>
            <a:ahLst/>
            <a:cxnLst/>
            <a:rect l="l" t="t" r="r" b="b"/>
            <a:pathLst>
              <a:path w="658" h="698" extrusionOk="0">
                <a:moveTo>
                  <a:pt x="657" y="1"/>
                </a:moveTo>
                <a:lnTo>
                  <a:pt x="657" y="1"/>
                </a:lnTo>
                <a:cubicBezTo>
                  <a:pt x="578" y="81"/>
                  <a:pt x="478" y="200"/>
                  <a:pt x="319" y="439"/>
                </a:cubicBezTo>
                <a:cubicBezTo>
                  <a:pt x="357" y="401"/>
                  <a:pt x="375" y="387"/>
                  <a:pt x="381" y="387"/>
                </a:cubicBezTo>
                <a:cubicBezTo>
                  <a:pt x="394" y="387"/>
                  <a:pt x="353" y="451"/>
                  <a:pt x="339" y="478"/>
                </a:cubicBezTo>
                <a:cubicBezTo>
                  <a:pt x="339" y="478"/>
                  <a:pt x="319" y="459"/>
                  <a:pt x="319" y="439"/>
                </a:cubicBezTo>
                <a:cubicBezTo>
                  <a:pt x="302" y="300"/>
                  <a:pt x="405" y="86"/>
                  <a:pt x="287" y="86"/>
                </a:cubicBezTo>
                <a:cubicBezTo>
                  <a:pt x="270" y="86"/>
                  <a:pt x="248" y="90"/>
                  <a:pt x="220" y="100"/>
                </a:cubicBezTo>
                <a:cubicBezTo>
                  <a:pt x="1" y="379"/>
                  <a:pt x="140" y="359"/>
                  <a:pt x="60" y="558"/>
                </a:cubicBezTo>
                <a:cubicBezTo>
                  <a:pt x="153" y="419"/>
                  <a:pt x="187" y="374"/>
                  <a:pt x="195" y="374"/>
                </a:cubicBezTo>
                <a:cubicBezTo>
                  <a:pt x="210" y="374"/>
                  <a:pt x="147" y="512"/>
                  <a:pt x="192" y="512"/>
                </a:cubicBezTo>
                <a:cubicBezTo>
                  <a:pt x="209" y="512"/>
                  <a:pt x="241" y="493"/>
                  <a:pt x="299" y="439"/>
                </a:cubicBezTo>
                <a:lnTo>
                  <a:pt x="299" y="439"/>
                </a:lnTo>
                <a:cubicBezTo>
                  <a:pt x="259" y="538"/>
                  <a:pt x="200" y="618"/>
                  <a:pt x="140" y="697"/>
                </a:cubicBezTo>
                <a:cubicBezTo>
                  <a:pt x="220" y="618"/>
                  <a:pt x="299" y="558"/>
                  <a:pt x="359" y="498"/>
                </a:cubicBezTo>
                <a:lnTo>
                  <a:pt x="65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3" name="Google Shape;2713;p34"/>
          <p:cNvSpPr/>
          <p:nvPr/>
        </p:nvSpPr>
        <p:spPr>
          <a:xfrm rot="3599982">
            <a:off x="6480543" y="-487433"/>
            <a:ext cx="4758" cy="15225"/>
          </a:xfrm>
          <a:custGeom>
            <a:avLst/>
            <a:gdLst/>
            <a:ahLst/>
            <a:cxnLst/>
            <a:rect l="l" t="t" r="r" b="b"/>
            <a:pathLst>
              <a:path w="100" h="320" extrusionOk="0">
                <a:moveTo>
                  <a:pt x="100" y="1"/>
                </a:moveTo>
                <a:lnTo>
                  <a:pt x="0" y="200"/>
                </a:lnTo>
                <a:lnTo>
                  <a:pt x="60" y="319"/>
                </a:lnTo>
                <a:lnTo>
                  <a:pt x="10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4" name="Google Shape;2714;p34"/>
          <p:cNvSpPr/>
          <p:nvPr/>
        </p:nvSpPr>
        <p:spPr>
          <a:xfrm rot="3599982">
            <a:off x="6508541" y="-479224"/>
            <a:ext cx="5710" cy="8564"/>
          </a:xfrm>
          <a:custGeom>
            <a:avLst/>
            <a:gdLst/>
            <a:ahLst/>
            <a:cxnLst/>
            <a:rect l="l" t="t" r="r" b="b"/>
            <a:pathLst>
              <a:path w="120" h="180" extrusionOk="0">
                <a:moveTo>
                  <a:pt x="120" y="0"/>
                </a:moveTo>
                <a:lnTo>
                  <a:pt x="1" y="100"/>
                </a:lnTo>
                <a:lnTo>
                  <a:pt x="80" y="179"/>
                </a:lnTo>
                <a:lnTo>
                  <a:pt x="12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5" name="Google Shape;2715;p34"/>
          <p:cNvSpPr/>
          <p:nvPr/>
        </p:nvSpPr>
        <p:spPr>
          <a:xfrm rot="3599982">
            <a:off x="6817266" y="-440356"/>
            <a:ext cx="18033" cy="14274"/>
          </a:xfrm>
          <a:custGeom>
            <a:avLst/>
            <a:gdLst/>
            <a:ahLst/>
            <a:cxnLst/>
            <a:rect l="l" t="t" r="r" b="b"/>
            <a:pathLst>
              <a:path w="379" h="300" extrusionOk="0">
                <a:moveTo>
                  <a:pt x="379" y="1"/>
                </a:moveTo>
                <a:lnTo>
                  <a:pt x="379" y="1"/>
                </a:lnTo>
                <a:cubicBezTo>
                  <a:pt x="200" y="120"/>
                  <a:pt x="1" y="200"/>
                  <a:pt x="41" y="299"/>
                </a:cubicBezTo>
                <a:cubicBezTo>
                  <a:pt x="200" y="200"/>
                  <a:pt x="299" y="81"/>
                  <a:pt x="37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6" name="Google Shape;2716;p34"/>
          <p:cNvSpPr/>
          <p:nvPr/>
        </p:nvSpPr>
        <p:spPr>
          <a:xfrm rot="3599982">
            <a:off x="6841712" y="-437320"/>
            <a:ext cx="15225" cy="19888"/>
          </a:xfrm>
          <a:custGeom>
            <a:avLst/>
            <a:gdLst/>
            <a:ahLst/>
            <a:cxnLst/>
            <a:rect l="l" t="t" r="r" b="b"/>
            <a:pathLst>
              <a:path w="320" h="418" extrusionOk="0">
                <a:moveTo>
                  <a:pt x="319" y="0"/>
                </a:moveTo>
                <a:cubicBezTo>
                  <a:pt x="299" y="20"/>
                  <a:pt x="280" y="40"/>
                  <a:pt x="240" y="60"/>
                </a:cubicBezTo>
                <a:cubicBezTo>
                  <a:pt x="180" y="179"/>
                  <a:pt x="100" y="299"/>
                  <a:pt x="1" y="418"/>
                </a:cubicBezTo>
                <a:cubicBezTo>
                  <a:pt x="140" y="318"/>
                  <a:pt x="280" y="199"/>
                  <a:pt x="31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7" name="Google Shape;2717;p34"/>
          <p:cNvSpPr/>
          <p:nvPr/>
        </p:nvSpPr>
        <p:spPr>
          <a:xfrm rot="3599982">
            <a:off x="6627397" y="-459563"/>
            <a:ext cx="1808" cy="2807"/>
          </a:xfrm>
          <a:custGeom>
            <a:avLst/>
            <a:gdLst/>
            <a:ahLst/>
            <a:cxnLst/>
            <a:rect l="l" t="t" r="r" b="b"/>
            <a:pathLst>
              <a:path w="38" h="59" extrusionOk="0">
                <a:moveTo>
                  <a:pt x="37" y="1"/>
                </a:moveTo>
                <a:cubicBezTo>
                  <a:pt x="8" y="44"/>
                  <a:pt x="0" y="59"/>
                  <a:pt x="2" y="59"/>
                </a:cubicBezTo>
                <a:cubicBezTo>
                  <a:pt x="5" y="59"/>
                  <a:pt x="37" y="14"/>
                  <a:pt x="37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8" name="Google Shape;2718;p34"/>
          <p:cNvSpPr/>
          <p:nvPr/>
        </p:nvSpPr>
        <p:spPr>
          <a:xfrm rot="3599982">
            <a:off x="6603706" y="-486395"/>
            <a:ext cx="48" cy="3806"/>
          </a:xfrm>
          <a:custGeom>
            <a:avLst/>
            <a:gdLst/>
            <a:ahLst/>
            <a:cxnLst/>
            <a:rect l="l" t="t" r="r" b="b"/>
            <a:pathLst>
              <a:path w="1" h="80" extrusionOk="0">
                <a:moveTo>
                  <a:pt x="0" y="80"/>
                </a:moveTo>
                <a:cubicBezTo>
                  <a:pt x="0" y="40"/>
                  <a:pt x="0" y="20"/>
                  <a:pt x="0" y="0"/>
                </a:cubicBezTo>
                <a:cubicBezTo>
                  <a:pt x="0" y="20"/>
                  <a:pt x="0" y="60"/>
                  <a:pt x="0" y="8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9" name="Google Shape;2719;p34"/>
          <p:cNvSpPr/>
          <p:nvPr/>
        </p:nvSpPr>
        <p:spPr>
          <a:xfrm rot="3599982">
            <a:off x="6621556" y="-462533"/>
            <a:ext cx="6709" cy="4806"/>
          </a:xfrm>
          <a:custGeom>
            <a:avLst/>
            <a:gdLst/>
            <a:ahLst/>
            <a:cxnLst/>
            <a:rect l="l" t="t" r="r" b="b"/>
            <a:pathLst>
              <a:path w="141" h="101" extrusionOk="0">
                <a:moveTo>
                  <a:pt x="140" y="1"/>
                </a:moveTo>
                <a:cubicBezTo>
                  <a:pt x="100" y="1"/>
                  <a:pt x="61" y="41"/>
                  <a:pt x="1" y="100"/>
                </a:cubicBezTo>
                <a:cubicBezTo>
                  <a:pt x="41" y="80"/>
                  <a:pt x="81" y="41"/>
                  <a:pt x="14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0" name="Google Shape;2720;p34"/>
          <p:cNvSpPr/>
          <p:nvPr/>
        </p:nvSpPr>
        <p:spPr>
          <a:xfrm rot="3599982">
            <a:off x="6616926" y="-461694"/>
            <a:ext cx="3806" cy="4710"/>
          </a:xfrm>
          <a:custGeom>
            <a:avLst/>
            <a:gdLst/>
            <a:ahLst/>
            <a:cxnLst/>
            <a:rect l="l" t="t" r="r" b="b"/>
            <a:pathLst>
              <a:path w="80" h="99" extrusionOk="0">
                <a:moveTo>
                  <a:pt x="80" y="0"/>
                </a:moveTo>
                <a:lnTo>
                  <a:pt x="80" y="0"/>
                </a:lnTo>
                <a:cubicBezTo>
                  <a:pt x="40" y="40"/>
                  <a:pt x="20" y="60"/>
                  <a:pt x="0" y="80"/>
                </a:cubicBezTo>
                <a:cubicBezTo>
                  <a:pt x="0" y="92"/>
                  <a:pt x="2" y="99"/>
                  <a:pt x="7" y="99"/>
                </a:cubicBezTo>
                <a:cubicBezTo>
                  <a:pt x="17" y="99"/>
                  <a:pt x="39" y="68"/>
                  <a:pt x="8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1" name="Google Shape;2721;p34"/>
          <p:cNvSpPr/>
          <p:nvPr/>
        </p:nvSpPr>
        <p:spPr>
          <a:xfrm rot="3599982">
            <a:off x="6630608" y="-461917"/>
            <a:ext cx="6566" cy="8422"/>
          </a:xfrm>
          <a:custGeom>
            <a:avLst/>
            <a:gdLst/>
            <a:ahLst/>
            <a:cxnLst/>
            <a:rect l="l" t="t" r="r" b="b"/>
            <a:pathLst>
              <a:path w="138" h="177" extrusionOk="0">
                <a:moveTo>
                  <a:pt x="138" y="0"/>
                </a:moveTo>
                <a:lnTo>
                  <a:pt x="138" y="0"/>
                </a:lnTo>
                <a:cubicBezTo>
                  <a:pt x="79" y="78"/>
                  <a:pt x="40" y="118"/>
                  <a:pt x="0" y="177"/>
                </a:cubicBezTo>
                <a:cubicBezTo>
                  <a:pt x="20" y="157"/>
                  <a:pt x="20" y="157"/>
                  <a:pt x="20" y="157"/>
                </a:cubicBezTo>
                <a:cubicBezTo>
                  <a:pt x="40" y="118"/>
                  <a:pt x="79" y="78"/>
                  <a:pt x="13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2" name="Google Shape;2722;p34"/>
          <p:cNvSpPr/>
          <p:nvPr/>
        </p:nvSpPr>
        <p:spPr>
          <a:xfrm rot="3599982">
            <a:off x="6563926" y="-465023"/>
            <a:ext cx="999" cy="952"/>
          </a:xfrm>
          <a:custGeom>
            <a:avLst/>
            <a:gdLst/>
            <a:ahLst/>
            <a:cxnLst/>
            <a:rect l="l" t="t" r="r" b="b"/>
            <a:pathLst>
              <a:path w="21" h="20" extrusionOk="0">
                <a:moveTo>
                  <a:pt x="20" y="0"/>
                </a:moveTo>
                <a:lnTo>
                  <a:pt x="0" y="20"/>
                </a:lnTo>
                <a:cubicBezTo>
                  <a:pt x="20" y="0"/>
                  <a:pt x="20" y="0"/>
                  <a:pt x="2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3" name="Google Shape;2723;p34"/>
          <p:cNvSpPr/>
          <p:nvPr/>
        </p:nvSpPr>
        <p:spPr>
          <a:xfrm rot="3599982">
            <a:off x="6566161" y="-471286"/>
            <a:ext cx="9516" cy="11419"/>
          </a:xfrm>
          <a:custGeom>
            <a:avLst/>
            <a:gdLst/>
            <a:ahLst/>
            <a:cxnLst/>
            <a:rect l="l" t="t" r="r" b="b"/>
            <a:pathLst>
              <a:path w="200" h="240" extrusionOk="0">
                <a:moveTo>
                  <a:pt x="200" y="0"/>
                </a:moveTo>
                <a:cubicBezTo>
                  <a:pt x="120" y="120"/>
                  <a:pt x="60" y="140"/>
                  <a:pt x="1" y="179"/>
                </a:cubicBezTo>
                <a:cubicBezTo>
                  <a:pt x="20" y="199"/>
                  <a:pt x="80" y="199"/>
                  <a:pt x="60" y="239"/>
                </a:cubicBezTo>
                <a:lnTo>
                  <a:pt x="20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4" name="Google Shape;2724;p34"/>
          <p:cNvSpPr/>
          <p:nvPr/>
        </p:nvSpPr>
        <p:spPr>
          <a:xfrm rot="3599982">
            <a:off x="6537576" y="-495988"/>
            <a:ext cx="13275" cy="15130"/>
          </a:xfrm>
          <a:custGeom>
            <a:avLst/>
            <a:gdLst/>
            <a:ahLst/>
            <a:cxnLst/>
            <a:rect l="l" t="t" r="r" b="b"/>
            <a:pathLst>
              <a:path w="279" h="318" extrusionOk="0">
                <a:moveTo>
                  <a:pt x="12" y="272"/>
                </a:moveTo>
                <a:cubicBezTo>
                  <a:pt x="0" y="277"/>
                  <a:pt x="0" y="291"/>
                  <a:pt x="0" y="291"/>
                </a:cubicBezTo>
                <a:cubicBezTo>
                  <a:pt x="4" y="285"/>
                  <a:pt x="8" y="279"/>
                  <a:pt x="12" y="272"/>
                </a:cubicBezTo>
                <a:close/>
                <a:moveTo>
                  <a:pt x="240" y="0"/>
                </a:moveTo>
                <a:cubicBezTo>
                  <a:pt x="161" y="0"/>
                  <a:pt x="93" y="140"/>
                  <a:pt x="12" y="272"/>
                </a:cubicBezTo>
                <a:lnTo>
                  <a:pt x="12" y="272"/>
                </a:lnTo>
                <a:cubicBezTo>
                  <a:pt x="14" y="271"/>
                  <a:pt x="17" y="271"/>
                  <a:pt x="20" y="271"/>
                </a:cubicBezTo>
                <a:cubicBezTo>
                  <a:pt x="39" y="303"/>
                  <a:pt x="57" y="317"/>
                  <a:pt x="76" y="317"/>
                </a:cubicBezTo>
                <a:cubicBezTo>
                  <a:pt x="138" y="317"/>
                  <a:pt x="203" y="165"/>
                  <a:pt x="279" y="12"/>
                </a:cubicBezTo>
                <a:cubicBezTo>
                  <a:pt x="266" y="4"/>
                  <a:pt x="252" y="0"/>
                  <a:pt x="24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5" name="Google Shape;2725;p34"/>
          <p:cNvSpPr/>
          <p:nvPr/>
        </p:nvSpPr>
        <p:spPr>
          <a:xfrm rot="3599982">
            <a:off x="6525012" y="-496276"/>
            <a:ext cx="5710" cy="8374"/>
          </a:xfrm>
          <a:custGeom>
            <a:avLst/>
            <a:gdLst/>
            <a:ahLst/>
            <a:cxnLst/>
            <a:rect l="l" t="t" r="r" b="b"/>
            <a:pathLst>
              <a:path w="120" h="176" extrusionOk="0">
                <a:moveTo>
                  <a:pt x="120" y="1"/>
                </a:moveTo>
                <a:cubicBezTo>
                  <a:pt x="80" y="60"/>
                  <a:pt x="60" y="120"/>
                  <a:pt x="0" y="160"/>
                </a:cubicBezTo>
                <a:cubicBezTo>
                  <a:pt x="8" y="171"/>
                  <a:pt x="14" y="176"/>
                  <a:pt x="21" y="176"/>
                </a:cubicBezTo>
                <a:cubicBezTo>
                  <a:pt x="49" y="176"/>
                  <a:pt x="71" y="82"/>
                  <a:pt x="12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6" name="Google Shape;2726;p34"/>
          <p:cNvSpPr/>
          <p:nvPr/>
        </p:nvSpPr>
        <p:spPr>
          <a:xfrm rot="3599982">
            <a:off x="6645653" y="-464577"/>
            <a:ext cx="12276" cy="14940"/>
          </a:xfrm>
          <a:custGeom>
            <a:avLst/>
            <a:gdLst/>
            <a:ahLst/>
            <a:cxnLst/>
            <a:rect l="l" t="t" r="r" b="b"/>
            <a:pathLst>
              <a:path w="258" h="314" extrusionOk="0">
                <a:moveTo>
                  <a:pt x="203" y="0"/>
                </a:moveTo>
                <a:cubicBezTo>
                  <a:pt x="183" y="0"/>
                  <a:pt x="145" y="40"/>
                  <a:pt x="80" y="147"/>
                </a:cubicBezTo>
                <a:cubicBezTo>
                  <a:pt x="0" y="207"/>
                  <a:pt x="160" y="266"/>
                  <a:pt x="100" y="286"/>
                </a:cubicBezTo>
                <a:cubicBezTo>
                  <a:pt x="104" y="305"/>
                  <a:pt x="111" y="314"/>
                  <a:pt x="118" y="314"/>
                </a:cubicBezTo>
                <a:cubicBezTo>
                  <a:pt x="164" y="314"/>
                  <a:pt x="257" y="0"/>
                  <a:pt x="2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7" name="Google Shape;2727;p34"/>
          <p:cNvSpPr/>
          <p:nvPr/>
        </p:nvSpPr>
        <p:spPr>
          <a:xfrm rot="3599982">
            <a:off x="6548797" y="-505347"/>
            <a:ext cx="7660" cy="6661"/>
          </a:xfrm>
          <a:custGeom>
            <a:avLst/>
            <a:gdLst/>
            <a:ahLst/>
            <a:cxnLst/>
            <a:rect l="l" t="t" r="r" b="b"/>
            <a:pathLst>
              <a:path w="161" h="140" extrusionOk="0">
                <a:moveTo>
                  <a:pt x="140" y="0"/>
                </a:moveTo>
                <a:lnTo>
                  <a:pt x="1" y="120"/>
                </a:lnTo>
                <a:lnTo>
                  <a:pt x="160" y="140"/>
                </a:lnTo>
                <a:lnTo>
                  <a:pt x="14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8" name="Google Shape;2728;p34"/>
          <p:cNvSpPr/>
          <p:nvPr/>
        </p:nvSpPr>
        <p:spPr>
          <a:xfrm rot="3599982">
            <a:off x="6608248" y="-496841"/>
            <a:ext cx="13322" cy="16129"/>
          </a:xfrm>
          <a:custGeom>
            <a:avLst/>
            <a:gdLst/>
            <a:ahLst/>
            <a:cxnLst/>
            <a:rect l="l" t="t" r="r" b="b"/>
            <a:pathLst>
              <a:path w="280" h="339" extrusionOk="0">
                <a:moveTo>
                  <a:pt x="239" y="0"/>
                </a:moveTo>
                <a:lnTo>
                  <a:pt x="1" y="239"/>
                </a:lnTo>
                <a:cubicBezTo>
                  <a:pt x="20" y="259"/>
                  <a:pt x="20" y="298"/>
                  <a:pt x="1" y="338"/>
                </a:cubicBezTo>
                <a:cubicBezTo>
                  <a:pt x="120" y="179"/>
                  <a:pt x="279" y="20"/>
                  <a:pt x="23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9" name="Google Shape;2729;p34"/>
          <p:cNvSpPr/>
          <p:nvPr/>
        </p:nvSpPr>
        <p:spPr>
          <a:xfrm rot="3599982">
            <a:off x="6594417" y="-496408"/>
            <a:ext cx="7613" cy="10468"/>
          </a:xfrm>
          <a:custGeom>
            <a:avLst/>
            <a:gdLst/>
            <a:ahLst/>
            <a:cxnLst/>
            <a:rect l="l" t="t" r="r" b="b"/>
            <a:pathLst>
              <a:path w="160" h="220" extrusionOk="0">
                <a:moveTo>
                  <a:pt x="160" y="0"/>
                </a:moveTo>
                <a:lnTo>
                  <a:pt x="160" y="0"/>
                </a:lnTo>
                <a:cubicBezTo>
                  <a:pt x="80" y="80"/>
                  <a:pt x="20" y="159"/>
                  <a:pt x="0" y="219"/>
                </a:cubicBezTo>
                <a:cubicBezTo>
                  <a:pt x="40" y="179"/>
                  <a:pt x="120" y="80"/>
                  <a:pt x="1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0" name="Google Shape;2730;p34"/>
          <p:cNvSpPr/>
          <p:nvPr/>
        </p:nvSpPr>
        <p:spPr>
          <a:xfrm rot="3599982">
            <a:off x="6791859" y="-472335"/>
            <a:ext cx="11895" cy="15463"/>
          </a:xfrm>
          <a:custGeom>
            <a:avLst/>
            <a:gdLst/>
            <a:ahLst/>
            <a:cxnLst/>
            <a:rect l="l" t="t" r="r" b="b"/>
            <a:pathLst>
              <a:path w="250" h="325" extrusionOk="0">
                <a:moveTo>
                  <a:pt x="223" y="1"/>
                </a:moveTo>
                <a:cubicBezTo>
                  <a:pt x="189" y="1"/>
                  <a:pt x="134" y="56"/>
                  <a:pt x="91" y="143"/>
                </a:cubicBezTo>
                <a:cubicBezTo>
                  <a:pt x="54" y="217"/>
                  <a:pt x="0" y="325"/>
                  <a:pt x="39" y="325"/>
                </a:cubicBezTo>
                <a:cubicBezTo>
                  <a:pt x="43" y="325"/>
                  <a:pt x="46" y="324"/>
                  <a:pt x="51" y="322"/>
                </a:cubicBezTo>
                <a:lnTo>
                  <a:pt x="250" y="24"/>
                </a:lnTo>
                <a:cubicBezTo>
                  <a:pt x="245" y="8"/>
                  <a:pt x="235" y="1"/>
                  <a:pt x="223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1" name="Google Shape;2731;p34"/>
          <p:cNvSpPr/>
          <p:nvPr/>
        </p:nvSpPr>
        <p:spPr>
          <a:xfrm rot="3599982">
            <a:off x="6659190" y="-247824"/>
            <a:ext cx="6661" cy="8564"/>
          </a:xfrm>
          <a:custGeom>
            <a:avLst/>
            <a:gdLst/>
            <a:ahLst/>
            <a:cxnLst/>
            <a:rect l="l" t="t" r="r" b="b"/>
            <a:pathLst>
              <a:path w="140" h="180" extrusionOk="0">
                <a:moveTo>
                  <a:pt x="140" y="1"/>
                </a:moveTo>
                <a:cubicBezTo>
                  <a:pt x="0" y="160"/>
                  <a:pt x="100" y="140"/>
                  <a:pt x="140" y="180"/>
                </a:cubicBezTo>
                <a:lnTo>
                  <a:pt x="14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2" name="Google Shape;2732;p34"/>
          <p:cNvSpPr/>
          <p:nvPr/>
        </p:nvSpPr>
        <p:spPr>
          <a:xfrm rot="3599982">
            <a:off x="6855669" y="-51682"/>
            <a:ext cx="1903" cy="999"/>
          </a:xfrm>
          <a:custGeom>
            <a:avLst/>
            <a:gdLst/>
            <a:ahLst/>
            <a:cxnLst/>
            <a:rect l="l" t="t" r="r" b="b"/>
            <a:pathLst>
              <a:path w="40" h="21" extrusionOk="0">
                <a:moveTo>
                  <a:pt x="0" y="0"/>
                </a:moveTo>
                <a:cubicBezTo>
                  <a:pt x="0" y="0"/>
                  <a:pt x="0" y="20"/>
                  <a:pt x="0" y="20"/>
                </a:cubicBezTo>
                <a:cubicBezTo>
                  <a:pt x="40" y="0"/>
                  <a:pt x="20" y="0"/>
                  <a:pt x="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3" name="Google Shape;2733;p34"/>
          <p:cNvSpPr/>
          <p:nvPr/>
        </p:nvSpPr>
        <p:spPr>
          <a:xfrm rot="3599982">
            <a:off x="7043861" y="-151778"/>
            <a:ext cx="2094" cy="3664"/>
          </a:xfrm>
          <a:custGeom>
            <a:avLst/>
            <a:gdLst/>
            <a:ahLst/>
            <a:cxnLst/>
            <a:rect l="l" t="t" r="r" b="b"/>
            <a:pathLst>
              <a:path w="44" h="77" extrusionOk="0">
                <a:moveTo>
                  <a:pt x="41" y="1"/>
                </a:moveTo>
                <a:cubicBezTo>
                  <a:pt x="38" y="1"/>
                  <a:pt x="22" y="33"/>
                  <a:pt x="0" y="76"/>
                </a:cubicBezTo>
                <a:lnTo>
                  <a:pt x="20" y="76"/>
                </a:lnTo>
                <a:cubicBezTo>
                  <a:pt x="38" y="22"/>
                  <a:pt x="44" y="1"/>
                  <a:pt x="4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4" name="Google Shape;2734;p34"/>
          <p:cNvSpPr/>
          <p:nvPr/>
        </p:nvSpPr>
        <p:spPr>
          <a:xfrm rot="3599982">
            <a:off x="6921084" y="-191582"/>
            <a:ext cx="1951" cy="1903"/>
          </a:xfrm>
          <a:custGeom>
            <a:avLst/>
            <a:gdLst/>
            <a:ahLst/>
            <a:cxnLst/>
            <a:rect l="l" t="t" r="r" b="b"/>
            <a:pathLst>
              <a:path w="41" h="40" extrusionOk="0">
                <a:moveTo>
                  <a:pt x="41" y="0"/>
                </a:moveTo>
                <a:cubicBezTo>
                  <a:pt x="21" y="0"/>
                  <a:pt x="1" y="20"/>
                  <a:pt x="1" y="40"/>
                </a:cubicBezTo>
                <a:cubicBezTo>
                  <a:pt x="21" y="20"/>
                  <a:pt x="21" y="0"/>
                  <a:pt x="4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5" name="Google Shape;2735;p34"/>
          <p:cNvSpPr/>
          <p:nvPr/>
        </p:nvSpPr>
        <p:spPr>
          <a:xfrm rot="3599982">
            <a:off x="6659638" y="-239048"/>
            <a:ext cx="48" cy="1951"/>
          </a:xfrm>
          <a:custGeom>
            <a:avLst/>
            <a:gdLst/>
            <a:ahLst/>
            <a:cxnLst/>
            <a:rect l="l" t="t" r="r" b="b"/>
            <a:pathLst>
              <a:path w="1" h="41" extrusionOk="0">
                <a:moveTo>
                  <a:pt x="1" y="41"/>
                </a:moveTo>
                <a:lnTo>
                  <a:pt x="1" y="21"/>
                </a:lnTo>
                <a:cubicBezTo>
                  <a:pt x="1" y="21"/>
                  <a:pt x="1" y="1"/>
                  <a:pt x="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6" name="Google Shape;2736;p34"/>
          <p:cNvSpPr/>
          <p:nvPr/>
        </p:nvSpPr>
        <p:spPr>
          <a:xfrm rot="3599982">
            <a:off x="6771533" y="-45936"/>
            <a:ext cx="6661" cy="4139"/>
          </a:xfrm>
          <a:custGeom>
            <a:avLst/>
            <a:gdLst/>
            <a:ahLst/>
            <a:cxnLst/>
            <a:rect l="l" t="t" r="r" b="b"/>
            <a:pathLst>
              <a:path w="140" h="87" extrusionOk="0">
                <a:moveTo>
                  <a:pt x="139" y="0"/>
                </a:moveTo>
                <a:lnTo>
                  <a:pt x="139" y="0"/>
                </a:lnTo>
                <a:cubicBezTo>
                  <a:pt x="80" y="40"/>
                  <a:pt x="40" y="60"/>
                  <a:pt x="0" y="80"/>
                </a:cubicBezTo>
                <a:cubicBezTo>
                  <a:pt x="5" y="84"/>
                  <a:pt x="11" y="87"/>
                  <a:pt x="18" y="87"/>
                </a:cubicBezTo>
                <a:cubicBezTo>
                  <a:pt x="41" y="87"/>
                  <a:pt x="79" y="61"/>
                  <a:pt x="13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7" name="Google Shape;2737;p34"/>
          <p:cNvSpPr/>
          <p:nvPr/>
        </p:nvSpPr>
        <p:spPr>
          <a:xfrm rot="3599982">
            <a:off x="7153366" y="-3454"/>
            <a:ext cx="10420" cy="9516"/>
          </a:xfrm>
          <a:custGeom>
            <a:avLst/>
            <a:gdLst/>
            <a:ahLst/>
            <a:cxnLst/>
            <a:rect l="l" t="t" r="r" b="b"/>
            <a:pathLst>
              <a:path w="219" h="200" extrusionOk="0">
                <a:moveTo>
                  <a:pt x="219" y="0"/>
                </a:moveTo>
                <a:lnTo>
                  <a:pt x="139" y="40"/>
                </a:lnTo>
                <a:lnTo>
                  <a:pt x="0" y="199"/>
                </a:lnTo>
                <a:lnTo>
                  <a:pt x="21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8" name="Google Shape;2738;p34"/>
          <p:cNvSpPr/>
          <p:nvPr/>
        </p:nvSpPr>
        <p:spPr>
          <a:xfrm rot="3599982">
            <a:off x="7008983" y="-18351"/>
            <a:ext cx="7613" cy="7613"/>
          </a:xfrm>
          <a:custGeom>
            <a:avLst/>
            <a:gdLst/>
            <a:ahLst/>
            <a:cxnLst/>
            <a:rect l="l" t="t" r="r" b="b"/>
            <a:pathLst>
              <a:path w="160" h="160" extrusionOk="0">
                <a:moveTo>
                  <a:pt x="160" y="0"/>
                </a:moveTo>
                <a:lnTo>
                  <a:pt x="160" y="0"/>
                </a:lnTo>
                <a:cubicBezTo>
                  <a:pt x="124" y="36"/>
                  <a:pt x="95" y="43"/>
                  <a:pt x="65" y="43"/>
                </a:cubicBezTo>
                <a:cubicBezTo>
                  <a:pt x="45" y="43"/>
                  <a:pt x="24" y="40"/>
                  <a:pt x="0" y="40"/>
                </a:cubicBezTo>
                <a:lnTo>
                  <a:pt x="120" y="160"/>
                </a:lnTo>
                <a:lnTo>
                  <a:pt x="16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9" name="Google Shape;2739;p34"/>
          <p:cNvSpPr/>
          <p:nvPr/>
        </p:nvSpPr>
        <p:spPr>
          <a:xfrm rot="3599982">
            <a:off x="6967478" y="-22530"/>
            <a:ext cx="10610" cy="15083"/>
          </a:xfrm>
          <a:custGeom>
            <a:avLst/>
            <a:gdLst/>
            <a:ahLst/>
            <a:cxnLst/>
            <a:rect l="l" t="t" r="r" b="b"/>
            <a:pathLst>
              <a:path w="223" h="317" extrusionOk="0">
                <a:moveTo>
                  <a:pt x="183" y="1"/>
                </a:moveTo>
                <a:cubicBezTo>
                  <a:pt x="169" y="1"/>
                  <a:pt x="139" y="20"/>
                  <a:pt x="82" y="72"/>
                </a:cubicBezTo>
                <a:cubicBezTo>
                  <a:pt x="97" y="114"/>
                  <a:pt x="0" y="317"/>
                  <a:pt x="29" y="317"/>
                </a:cubicBezTo>
                <a:cubicBezTo>
                  <a:pt x="40" y="317"/>
                  <a:pt x="73" y="283"/>
                  <a:pt x="142" y="191"/>
                </a:cubicBezTo>
                <a:cubicBezTo>
                  <a:pt x="127" y="161"/>
                  <a:pt x="222" y="1"/>
                  <a:pt x="183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0" name="Google Shape;2740;p34"/>
          <p:cNvSpPr/>
          <p:nvPr/>
        </p:nvSpPr>
        <p:spPr>
          <a:xfrm rot="3599982">
            <a:off x="6556359" y="-270066"/>
            <a:ext cx="1903" cy="2902"/>
          </a:xfrm>
          <a:custGeom>
            <a:avLst/>
            <a:gdLst/>
            <a:ahLst/>
            <a:cxnLst/>
            <a:rect l="l" t="t" r="r" b="b"/>
            <a:pathLst>
              <a:path w="40" h="61" extrusionOk="0">
                <a:moveTo>
                  <a:pt x="0" y="60"/>
                </a:moveTo>
                <a:cubicBezTo>
                  <a:pt x="20" y="41"/>
                  <a:pt x="40" y="21"/>
                  <a:pt x="40" y="1"/>
                </a:cubicBezTo>
                <a:cubicBezTo>
                  <a:pt x="40" y="21"/>
                  <a:pt x="20" y="41"/>
                  <a:pt x="0" y="6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1" name="Google Shape;2741;p34"/>
          <p:cNvSpPr/>
          <p:nvPr/>
        </p:nvSpPr>
        <p:spPr>
          <a:xfrm rot="3599982">
            <a:off x="6559704" y="-269792"/>
            <a:ext cx="15225" cy="10468"/>
          </a:xfrm>
          <a:custGeom>
            <a:avLst/>
            <a:gdLst/>
            <a:ahLst/>
            <a:cxnLst/>
            <a:rect l="l" t="t" r="r" b="b"/>
            <a:pathLst>
              <a:path w="320" h="220" extrusionOk="0">
                <a:moveTo>
                  <a:pt x="160" y="1"/>
                </a:moveTo>
                <a:lnTo>
                  <a:pt x="160" y="1"/>
                </a:lnTo>
                <a:cubicBezTo>
                  <a:pt x="100" y="61"/>
                  <a:pt x="61" y="140"/>
                  <a:pt x="1" y="220"/>
                </a:cubicBezTo>
                <a:cubicBezTo>
                  <a:pt x="140" y="81"/>
                  <a:pt x="319" y="81"/>
                  <a:pt x="16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2" name="Google Shape;2742;p34"/>
          <p:cNvSpPr txBox="1">
            <a:spLocks noGrp="1"/>
          </p:cNvSpPr>
          <p:nvPr>
            <p:ph type="subTitle" idx="1"/>
          </p:nvPr>
        </p:nvSpPr>
        <p:spPr>
          <a:xfrm>
            <a:off x="2689274" y="3712602"/>
            <a:ext cx="4583700" cy="541500"/>
          </a:xfrm>
          <a:prstGeom prst="rect">
            <a:avLst/>
          </a:prstGeom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KANAHEI ACCOUNT BOOK</a:t>
            </a:r>
            <a:endParaRPr dirty="0"/>
          </a:p>
        </p:txBody>
      </p:sp>
      <p:sp>
        <p:nvSpPr>
          <p:cNvPr id="2743" name="Google Shape;2743;p34"/>
          <p:cNvSpPr txBox="1">
            <a:spLocks noGrp="1"/>
          </p:cNvSpPr>
          <p:nvPr>
            <p:ph type="ctrTitle"/>
          </p:nvPr>
        </p:nvSpPr>
        <p:spPr>
          <a:xfrm>
            <a:off x="1602684" y="1241995"/>
            <a:ext cx="5845800" cy="1697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ANDROID FINAL PROJECT</a:t>
            </a:r>
            <a:br>
              <a:rPr lang="en" sz="4000" dirty="0"/>
            </a:br>
            <a:endParaRPr sz="4000" b="1" dirty="0">
              <a:latin typeface="Gaegu"/>
              <a:ea typeface="Gaegu"/>
              <a:cs typeface="Gaegu"/>
              <a:sym typeface="Gaegu"/>
            </a:endParaRPr>
          </a:p>
        </p:txBody>
      </p:sp>
      <p:sp>
        <p:nvSpPr>
          <p:cNvPr id="2744" name="Google Shape;2744;p34"/>
          <p:cNvSpPr/>
          <p:nvPr/>
        </p:nvSpPr>
        <p:spPr>
          <a:xfrm>
            <a:off x="7230155" y="3712602"/>
            <a:ext cx="645600" cy="5415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45" name="Google Shape;2745;p34"/>
          <p:cNvGrpSpPr/>
          <p:nvPr/>
        </p:nvGrpSpPr>
        <p:grpSpPr>
          <a:xfrm>
            <a:off x="7412014" y="3797357"/>
            <a:ext cx="296817" cy="371986"/>
            <a:chOff x="1677825" y="3820225"/>
            <a:chExt cx="345900" cy="433500"/>
          </a:xfrm>
        </p:grpSpPr>
        <p:sp>
          <p:nvSpPr>
            <p:cNvPr id="2746" name="Google Shape;2746;p34"/>
            <p:cNvSpPr/>
            <p:nvPr/>
          </p:nvSpPr>
          <p:spPr>
            <a:xfrm>
              <a:off x="1677825" y="3820225"/>
              <a:ext cx="345900" cy="433500"/>
            </a:xfrm>
            <a:custGeom>
              <a:avLst/>
              <a:gdLst/>
              <a:ahLst/>
              <a:cxnLst/>
              <a:rect l="l" t="t" r="r" b="b"/>
              <a:pathLst>
                <a:path w="13836" h="17340" extrusionOk="0">
                  <a:moveTo>
                    <a:pt x="7664" y="663"/>
                  </a:moveTo>
                  <a:cubicBezTo>
                    <a:pt x="9900" y="663"/>
                    <a:pt x="12122" y="2143"/>
                    <a:pt x="12629" y="4431"/>
                  </a:cubicBezTo>
                  <a:cubicBezTo>
                    <a:pt x="13115" y="6657"/>
                    <a:pt x="11579" y="8961"/>
                    <a:pt x="9557" y="9776"/>
                  </a:cubicBezTo>
                  <a:cubicBezTo>
                    <a:pt x="8881" y="10051"/>
                    <a:pt x="8203" y="10182"/>
                    <a:pt x="7547" y="10182"/>
                  </a:cubicBezTo>
                  <a:cubicBezTo>
                    <a:pt x="5556" y="10182"/>
                    <a:pt x="3775" y="8979"/>
                    <a:pt x="2926" y="6986"/>
                  </a:cubicBezTo>
                  <a:cubicBezTo>
                    <a:pt x="2926" y="6939"/>
                    <a:pt x="2926" y="6892"/>
                    <a:pt x="2911" y="6829"/>
                  </a:cubicBezTo>
                  <a:cubicBezTo>
                    <a:pt x="1923" y="4446"/>
                    <a:pt x="3961" y="1531"/>
                    <a:pt x="6296" y="857"/>
                  </a:cubicBezTo>
                  <a:cubicBezTo>
                    <a:pt x="6743" y="726"/>
                    <a:pt x="7204" y="663"/>
                    <a:pt x="7664" y="663"/>
                  </a:cubicBezTo>
                  <a:close/>
                  <a:moveTo>
                    <a:pt x="7643" y="0"/>
                  </a:moveTo>
                  <a:cubicBezTo>
                    <a:pt x="7132" y="0"/>
                    <a:pt x="6620" y="69"/>
                    <a:pt x="6124" y="214"/>
                  </a:cubicBezTo>
                  <a:cubicBezTo>
                    <a:pt x="3522" y="982"/>
                    <a:pt x="1218" y="4196"/>
                    <a:pt x="2237" y="6907"/>
                  </a:cubicBezTo>
                  <a:cubicBezTo>
                    <a:pt x="2221" y="6954"/>
                    <a:pt x="2237" y="7001"/>
                    <a:pt x="2252" y="7064"/>
                  </a:cubicBezTo>
                  <a:cubicBezTo>
                    <a:pt x="2707" y="8161"/>
                    <a:pt x="3397" y="9070"/>
                    <a:pt x="4243" y="9713"/>
                  </a:cubicBezTo>
                  <a:cubicBezTo>
                    <a:pt x="4227" y="9729"/>
                    <a:pt x="4227" y="9744"/>
                    <a:pt x="4212" y="9760"/>
                  </a:cubicBezTo>
                  <a:cubicBezTo>
                    <a:pt x="2942" y="11986"/>
                    <a:pt x="1563" y="14133"/>
                    <a:pt x="293" y="16359"/>
                  </a:cubicBezTo>
                  <a:cubicBezTo>
                    <a:pt x="1" y="16868"/>
                    <a:pt x="449" y="17339"/>
                    <a:pt x="894" y="17339"/>
                  </a:cubicBezTo>
                  <a:cubicBezTo>
                    <a:pt x="1092" y="17339"/>
                    <a:pt x="1291" y="17245"/>
                    <a:pt x="1422" y="17017"/>
                  </a:cubicBezTo>
                  <a:cubicBezTo>
                    <a:pt x="2675" y="14792"/>
                    <a:pt x="4071" y="12644"/>
                    <a:pt x="5340" y="10418"/>
                  </a:cubicBezTo>
                  <a:cubicBezTo>
                    <a:pt x="5340" y="10403"/>
                    <a:pt x="5356" y="10403"/>
                    <a:pt x="5356" y="10387"/>
                  </a:cubicBezTo>
                  <a:cubicBezTo>
                    <a:pt x="6037" y="10684"/>
                    <a:pt x="6777" y="10845"/>
                    <a:pt x="7548" y="10845"/>
                  </a:cubicBezTo>
                  <a:cubicBezTo>
                    <a:pt x="8160" y="10845"/>
                    <a:pt x="8793" y="10743"/>
                    <a:pt x="9431" y="10528"/>
                  </a:cubicBezTo>
                  <a:cubicBezTo>
                    <a:pt x="11955" y="9697"/>
                    <a:pt x="13836" y="6954"/>
                    <a:pt x="13256" y="4258"/>
                  </a:cubicBezTo>
                  <a:cubicBezTo>
                    <a:pt x="12695" y="1690"/>
                    <a:pt x="10172" y="0"/>
                    <a:pt x="76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7" name="Google Shape;2747;p34"/>
            <p:cNvSpPr/>
            <p:nvPr/>
          </p:nvSpPr>
          <p:spPr>
            <a:xfrm>
              <a:off x="1763950" y="3857550"/>
              <a:ext cx="206875" cy="190725"/>
            </a:xfrm>
            <a:custGeom>
              <a:avLst/>
              <a:gdLst/>
              <a:ahLst/>
              <a:cxnLst/>
              <a:rect l="l" t="t" r="r" b="b"/>
              <a:pathLst>
                <a:path w="8275" h="7629" extrusionOk="0">
                  <a:moveTo>
                    <a:pt x="4059" y="656"/>
                  </a:moveTo>
                  <a:cubicBezTo>
                    <a:pt x="5402" y="656"/>
                    <a:pt x="6850" y="1450"/>
                    <a:pt x="7224" y="2734"/>
                  </a:cubicBezTo>
                  <a:cubicBezTo>
                    <a:pt x="7789" y="4646"/>
                    <a:pt x="6644" y="6856"/>
                    <a:pt x="4544" y="6966"/>
                  </a:cubicBezTo>
                  <a:cubicBezTo>
                    <a:pt x="4474" y="6970"/>
                    <a:pt x="4404" y="6972"/>
                    <a:pt x="4333" y="6972"/>
                  </a:cubicBezTo>
                  <a:cubicBezTo>
                    <a:pt x="2635" y="6972"/>
                    <a:pt x="659" y="5899"/>
                    <a:pt x="704" y="3988"/>
                  </a:cubicBezTo>
                  <a:cubicBezTo>
                    <a:pt x="704" y="3957"/>
                    <a:pt x="688" y="3925"/>
                    <a:pt x="688" y="3894"/>
                  </a:cubicBezTo>
                  <a:cubicBezTo>
                    <a:pt x="704" y="3863"/>
                    <a:pt x="720" y="3831"/>
                    <a:pt x="720" y="3800"/>
                  </a:cubicBezTo>
                  <a:cubicBezTo>
                    <a:pt x="892" y="2279"/>
                    <a:pt x="1864" y="1073"/>
                    <a:pt x="3384" y="728"/>
                  </a:cubicBezTo>
                  <a:cubicBezTo>
                    <a:pt x="3602" y="680"/>
                    <a:pt x="3829" y="656"/>
                    <a:pt x="4059" y="656"/>
                  </a:cubicBezTo>
                  <a:close/>
                  <a:moveTo>
                    <a:pt x="4101" y="0"/>
                  </a:moveTo>
                  <a:cubicBezTo>
                    <a:pt x="3961" y="0"/>
                    <a:pt x="3821" y="8"/>
                    <a:pt x="3682" y="22"/>
                  </a:cubicBezTo>
                  <a:cubicBezTo>
                    <a:pt x="1644" y="226"/>
                    <a:pt x="281" y="1825"/>
                    <a:pt x="61" y="3800"/>
                  </a:cubicBezTo>
                  <a:cubicBezTo>
                    <a:pt x="61" y="3831"/>
                    <a:pt x="61" y="3863"/>
                    <a:pt x="61" y="3878"/>
                  </a:cubicBezTo>
                  <a:cubicBezTo>
                    <a:pt x="61" y="3910"/>
                    <a:pt x="46" y="3941"/>
                    <a:pt x="46" y="3988"/>
                  </a:cubicBezTo>
                  <a:cubicBezTo>
                    <a:pt x="0" y="6264"/>
                    <a:pt x="2275" y="7629"/>
                    <a:pt x="4340" y="7629"/>
                  </a:cubicBezTo>
                  <a:cubicBezTo>
                    <a:pt x="4408" y="7629"/>
                    <a:pt x="4476" y="7627"/>
                    <a:pt x="4544" y="7624"/>
                  </a:cubicBezTo>
                  <a:cubicBezTo>
                    <a:pt x="6974" y="7499"/>
                    <a:pt x="8275" y="5242"/>
                    <a:pt x="7930" y="2985"/>
                  </a:cubicBezTo>
                  <a:cubicBezTo>
                    <a:pt x="7654" y="1183"/>
                    <a:pt x="5881" y="0"/>
                    <a:pt x="410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48" name="Google Shape;2748;p34"/>
          <p:cNvSpPr/>
          <p:nvPr/>
        </p:nvSpPr>
        <p:spPr>
          <a:xfrm>
            <a:off x="1165600" y="1313725"/>
            <a:ext cx="483494" cy="441537"/>
          </a:xfrm>
          <a:custGeom>
            <a:avLst/>
            <a:gdLst/>
            <a:ahLst/>
            <a:cxnLst/>
            <a:rect l="l" t="t" r="r" b="b"/>
            <a:pathLst>
              <a:path w="11919" h="10884" extrusionOk="0">
                <a:moveTo>
                  <a:pt x="3204" y="0"/>
                </a:moveTo>
                <a:lnTo>
                  <a:pt x="5074" y="4238"/>
                </a:lnTo>
                <a:lnTo>
                  <a:pt x="1" y="3940"/>
                </a:lnTo>
                <a:lnTo>
                  <a:pt x="4497" y="5889"/>
                </a:lnTo>
                <a:lnTo>
                  <a:pt x="2607" y="9132"/>
                </a:lnTo>
                <a:lnTo>
                  <a:pt x="5771" y="6208"/>
                </a:lnTo>
                <a:lnTo>
                  <a:pt x="6089" y="10883"/>
                </a:lnTo>
                <a:lnTo>
                  <a:pt x="7163" y="6307"/>
                </a:lnTo>
                <a:lnTo>
                  <a:pt x="11919" y="6964"/>
                </a:lnTo>
                <a:lnTo>
                  <a:pt x="7900" y="4457"/>
                </a:lnTo>
                <a:lnTo>
                  <a:pt x="8974" y="119"/>
                </a:lnTo>
                <a:lnTo>
                  <a:pt x="6348" y="3681"/>
                </a:lnTo>
                <a:lnTo>
                  <a:pt x="3204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9" name="Google Shape;2749;p34"/>
          <p:cNvSpPr/>
          <p:nvPr/>
        </p:nvSpPr>
        <p:spPr>
          <a:xfrm>
            <a:off x="7433629" y="2673825"/>
            <a:ext cx="296813" cy="271066"/>
          </a:xfrm>
          <a:custGeom>
            <a:avLst/>
            <a:gdLst/>
            <a:ahLst/>
            <a:cxnLst/>
            <a:rect l="l" t="t" r="r" b="b"/>
            <a:pathLst>
              <a:path w="11919" h="10884" extrusionOk="0">
                <a:moveTo>
                  <a:pt x="3204" y="0"/>
                </a:moveTo>
                <a:lnTo>
                  <a:pt x="5074" y="4238"/>
                </a:lnTo>
                <a:lnTo>
                  <a:pt x="1" y="3940"/>
                </a:lnTo>
                <a:lnTo>
                  <a:pt x="4497" y="5889"/>
                </a:lnTo>
                <a:lnTo>
                  <a:pt x="2607" y="9132"/>
                </a:lnTo>
                <a:lnTo>
                  <a:pt x="5771" y="6208"/>
                </a:lnTo>
                <a:lnTo>
                  <a:pt x="6089" y="10883"/>
                </a:lnTo>
                <a:lnTo>
                  <a:pt x="7163" y="6307"/>
                </a:lnTo>
                <a:lnTo>
                  <a:pt x="11919" y="6964"/>
                </a:lnTo>
                <a:lnTo>
                  <a:pt x="7900" y="4457"/>
                </a:lnTo>
                <a:lnTo>
                  <a:pt x="8974" y="119"/>
                </a:lnTo>
                <a:lnTo>
                  <a:pt x="6348" y="3681"/>
                </a:lnTo>
                <a:lnTo>
                  <a:pt x="3204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2743;p34">
            <a:extLst>
              <a:ext uri="{FF2B5EF4-FFF2-40B4-BE49-F238E27FC236}">
                <a16:creationId xmlns:a16="http://schemas.microsoft.com/office/drawing/2014/main" id="{1E038C60-5D87-412E-AEFD-DF804407C241}"/>
              </a:ext>
            </a:extLst>
          </p:cNvPr>
          <p:cNvSpPr txBox="1">
            <a:spLocks/>
          </p:cNvSpPr>
          <p:nvPr/>
        </p:nvSpPr>
        <p:spPr>
          <a:xfrm>
            <a:off x="5489698" y="2422790"/>
            <a:ext cx="2539277" cy="1096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Gaegu"/>
              <a:buNone/>
              <a:defRPr sz="5200" b="1" i="0" u="none" strike="noStrike" cap="none">
                <a:solidFill>
                  <a:schemeClr val="accent3"/>
                </a:solidFill>
                <a:latin typeface="Gaegu"/>
                <a:ea typeface="Gaegu"/>
                <a:cs typeface="Gaegu"/>
                <a:sym typeface="Gaegu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zh-CN" altLang="en-US" sz="2000" dirty="0">
                <a:solidFill>
                  <a:schemeClr val="bg2"/>
                </a:solidFill>
              </a:rPr>
              <a:t>官齊笎</a:t>
            </a:r>
            <a:r>
              <a:rPr lang="en-US" altLang="zh-CN" sz="2000" dirty="0">
                <a:solidFill>
                  <a:schemeClr val="bg2"/>
                </a:solidFill>
              </a:rPr>
              <a:t>108590006</a:t>
            </a:r>
          </a:p>
          <a:p>
            <a:r>
              <a:rPr lang="zh-CN" altLang="en-US" sz="2000" dirty="0">
                <a:solidFill>
                  <a:schemeClr val="bg2"/>
                </a:solidFill>
              </a:rPr>
              <a:t> 康甜甜</a:t>
            </a:r>
            <a:r>
              <a:rPr lang="en-US" altLang="zh-CN" sz="2000" dirty="0">
                <a:solidFill>
                  <a:schemeClr val="bg2"/>
                </a:solidFill>
              </a:rPr>
              <a:t> 108590058</a:t>
            </a:r>
            <a:br>
              <a:rPr lang="en-US" sz="4000" dirty="0">
                <a:solidFill>
                  <a:schemeClr val="bg2"/>
                </a:solidFill>
              </a:rPr>
            </a:br>
            <a:endParaRPr lang="en-US" sz="4000" dirty="0">
              <a:solidFill>
                <a:schemeClr val="bg2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489187D-C9EF-4A5E-834B-0A7283648A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117" r="37803" b="5064"/>
          <a:stretch/>
        </p:blipFill>
        <p:spPr>
          <a:xfrm>
            <a:off x="1435722" y="1203637"/>
            <a:ext cx="1614503" cy="3437744"/>
          </a:xfrm>
          <a:prstGeom prst="rect">
            <a:avLst/>
          </a:prstGeom>
        </p:spPr>
      </p:pic>
      <p:sp>
        <p:nvSpPr>
          <p:cNvPr id="3088" name="Google Shape;3088;p4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HOW TO USE OUR APP?</a:t>
            </a:r>
            <a:endParaRPr dirty="0"/>
          </a:p>
        </p:txBody>
      </p:sp>
      <p:sp>
        <p:nvSpPr>
          <p:cNvPr id="3103" name="Google Shape;3103;p48"/>
          <p:cNvSpPr txBox="1">
            <a:spLocks noGrp="1"/>
          </p:cNvSpPr>
          <p:nvPr>
            <p:ph type="subTitle" idx="14"/>
          </p:nvPr>
        </p:nvSpPr>
        <p:spPr>
          <a:xfrm>
            <a:off x="2105120" y="895756"/>
            <a:ext cx="5499749" cy="46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TRY NOT TO PUT DATE</a:t>
            </a:r>
            <a:endParaRPr sz="1600" dirty="0"/>
          </a:p>
        </p:txBody>
      </p:sp>
      <p:sp>
        <p:nvSpPr>
          <p:cNvPr id="69" name="Google Shape;3100;p48">
            <a:extLst>
              <a:ext uri="{FF2B5EF4-FFF2-40B4-BE49-F238E27FC236}">
                <a16:creationId xmlns:a16="http://schemas.microsoft.com/office/drawing/2014/main" id="{D510FD89-2A24-4A2F-BD09-006E858BFA8E}"/>
              </a:ext>
            </a:extLst>
          </p:cNvPr>
          <p:cNvSpPr txBox="1">
            <a:spLocks/>
          </p:cNvSpPr>
          <p:nvPr/>
        </p:nvSpPr>
        <p:spPr>
          <a:xfrm>
            <a:off x="3758057" y="1463558"/>
            <a:ext cx="3230087" cy="2361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9pPr>
          </a:lstStyle>
          <a:p>
            <a:pPr marL="0" indent="0" algn="l"/>
            <a:r>
              <a:rPr lang="en-US" sz="1100" dirty="0"/>
              <a:t>I choose income</a:t>
            </a:r>
          </a:p>
        </p:txBody>
      </p:sp>
      <p:sp>
        <p:nvSpPr>
          <p:cNvPr id="70" name="Google Shape;3100;p48">
            <a:extLst>
              <a:ext uri="{FF2B5EF4-FFF2-40B4-BE49-F238E27FC236}">
                <a16:creationId xmlns:a16="http://schemas.microsoft.com/office/drawing/2014/main" id="{EA0A5FC1-BD66-404F-B8E3-4B762FEC2D79}"/>
              </a:ext>
            </a:extLst>
          </p:cNvPr>
          <p:cNvSpPr txBox="1">
            <a:spLocks/>
          </p:cNvSpPr>
          <p:nvPr/>
        </p:nvSpPr>
        <p:spPr>
          <a:xfrm>
            <a:off x="3758057" y="1840075"/>
            <a:ext cx="3183365" cy="45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9pPr>
          </a:lstStyle>
          <a:p>
            <a:pPr marL="0" indent="0" algn="l"/>
            <a:r>
              <a:rPr lang="en-US" sz="1100" dirty="0"/>
              <a:t>I put $50 amount of money </a:t>
            </a:r>
          </a:p>
        </p:txBody>
      </p:sp>
      <p:sp>
        <p:nvSpPr>
          <p:cNvPr id="71" name="Google Shape;3100;p48">
            <a:extLst>
              <a:ext uri="{FF2B5EF4-FFF2-40B4-BE49-F238E27FC236}">
                <a16:creationId xmlns:a16="http://schemas.microsoft.com/office/drawing/2014/main" id="{B281ADCD-384A-4A5B-9FA3-220A7D42607B}"/>
              </a:ext>
            </a:extLst>
          </p:cNvPr>
          <p:cNvSpPr txBox="1">
            <a:spLocks/>
          </p:cNvSpPr>
          <p:nvPr/>
        </p:nvSpPr>
        <p:spPr>
          <a:xfrm>
            <a:off x="3758056" y="2096115"/>
            <a:ext cx="3183365" cy="45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9pPr>
          </a:lstStyle>
          <a:p>
            <a:pPr marL="0" indent="0" algn="l"/>
            <a:r>
              <a:rPr lang="en-US" sz="1100" dirty="0"/>
              <a:t>Date : -</a:t>
            </a:r>
          </a:p>
        </p:txBody>
      </p:sp>
      <p:sp>
        <p:nvSpPr>
          <p:cNvPr id="72" name="Google Shape;3100;p48">
            <a:extLst>
              <a:ext uri="{FF2B5EF4-FFF2-40B4-BE49-F238E27FC236}">
                <a16:creationId xmlns:a16="http://schemas.microsoft.com/office/drawing/2014/main" id="{C52FB215-E616-4738-91ED-06523975EA1E}"/>
              </a:ext>
            </a:extLst>
          </p:cNvPr>
          <p:cNvSpPr txBox="1">
            <a:spLocks/>
          </p:cNvSpPr>
          <p:nvPr/>
        </p:nvSpPr>
        <p:spPr>
          <a:xfrm>
            <a:off x="3770676" y="2690893"/>
            <a:ext cx="3183365" cy="45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9pPr>
          </a:lstStyle>
          <a:p>
            <a:pPr marL="0" indent="0" algn="l"/>
            <a:r>
              <a:rPr lang="en-US" sz="1100" dirty="0"/>
              <a:t>For detail, I put “eat” at the memo</a:t>
            </a:r>
          </a:p>
        </p:txBody>
      </p:sp>
      <p:sp>
        <p:nvSpPr>
          <p:cNvPr id="73" name="Google Shape;3100;p48">
            <a:extLst>
              <a:ext uri="{FF2B5EF4-FFF2-40B4-BE49-F238E27FC236}">
                <a16:creationId xmlns:a16="http://schemas.microsoft.com/office/drawing/2014/main" id="{F0490F0D-98D9-461C-8D3A-484A79F989C1}"/>
              </a:ext>
            </a:extLst>
          </p:cNvPr>
          <p:cNvSpPr txBox="1">
            <a:spLocks/>
          </p:cNvSpPr>
          <p:nvPr/>
        </p:nvSpPr>
        <p:spPr>
          <a:xfrm>
            <a:off x="3804779" y="3200243"/>
            <a:ext cx="3183365" cy="45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9pPr>
          </a:lstStyle>
          <a:p>
            <a:pPr marL="0" indent="0" algn="l"/>
            <a:r>
              <a:rPr lang="en-US" sz="1100" dirty="0"/>
              <a:t>After it done, click SUBMIT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A4FDE23-97A2-4111-BC8D-00762396BAB7}"/>
              </a:ext>
            </a:extLst>
          </p:cNvPr>
          <p:cNvCxnSpPr/>
          <p:nvPr/>
        </p:nvCxnSpPr>
        <p:spPr>
          <a:xfrm>
            <a:off x="2745943" y="1527785"/>
            <a:ext cx="620724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8D37636-026E-4112-B6A0-852FCA8907B0}"/>
              </a:ext>
            </a:extLst>
          </p:cNvPr>
          <p:cNvCxnSpPr/>
          <p:nvPr/>
        </p:nvCxnSpPr>
        <p:spPr>
          <a:xfrm>
            <a:off x="2745944" y="1806753"/>
            <a:ext cx="620724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C043974-E0B0-4B6A-A219-97E928FBE77A}"/>
              </a:ext>
            </a:extLst>
          </p:cNvPr>
          <p:cNvCxnSpPr/>
          <p:nvPr/>
        </p:nvCxnSpPr>
        <p:spPr>
          <a:xfrm>
            <a:off x="2746534" y="2039245"/>
            <a:ext cx="620724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BF4E112-7E2B-4A9E-AD53-1363A67FEC5D}"/>
              </a:ext>
            </a:extLst>
          </p:cNvPr>
          <p:cNvCxnSpPr/>
          <p:nvPr/>
        </p:nvCxnSpPr>
        <p:spPr>
          <a:xfrm>
            <a:off x="2899454" y="2737010"/>
            <a:ext cx="620724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D79BD81-491B-440E-A5DF-22D3737F6F70}"/>
              </a:ext>
            </a:extLst>
          </p:cNvPr>
          <p:cNvCxnSpPr>
            <a:cxnSpLocks/>
          </p:cNvCxnSpPr>
          <p:nvPr/>
        </p:nvCxnSpPr>
        <p:spPr>
          <a:xfrm>
            <a:off x="2501139" y="3296550"/>
            <a:ext cx="1025713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5D4A11F8-D29F-4986-988E-12F9DF58A0C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638" t="-3703" r="37664" b="4592"/>
          <a:stretch/>
        </p:blipFill>
        <p:spPr>
          <a:xfrm>
            <a:off x="6287333" y="1143540"/>
            <a:ext cx="1568033" cy="3539499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18565AC-0F6B-4AE3-92DF-6635583B1F9C}"/>
              </a:ext>
            </a:extLst>
          </p:cNvPr>
          <p:cNvCxnSpPr>
            <a:cxnSpLocks/>
          </p:cNvCxnSpPr>
          <p:nvPr/>
        </p:nvCxnSpPr>
        <p:spPr>
          <a:xfrm>
            <a:off x="5663717" y="3200243"/>
            <a:ext cx="1025713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16778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C1E7A64-F10D-44E7-9B67-3E45604787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954" t="1840" r="36552"/>
          <a:stretch/>
        </p:blipFill>
        <p:spPr>
          <a:xfrm>
            <a:off x="1300091" y="1127137"/>
            <a:ext cx="1726461" cy="3598034"/>
          </a:xfrm>
          <a:prstGeom prst="rect">
            <a:avLst/>
          </a:prstGeom>
        </p:spPr>
      </p:pic>
      <p:sp>
        <p:nvSpPr>
          <p:cNvPr id="3088" name="Google Shape;3088;p4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HOW TO USE OUR APP?</a:t>
            </a:r>
            <a:endParaRPr dirty="0"/>
          </a:p>
        </p:txBody>
      </p:sp>
      <p:sp>
        <p:nvSpPr>
          <p:cNvPr id="3103" name="Google Shape;3103;p48"/>
          <p:cNvSpPr txBox="1">
            <a:spLocks noGrp="1"/>
          </p:cNvSpPr>
          <p:nvPr>
            <p:ph type="subTitle" idx="14"/>
          </p:nvPr>
        </p:nvSpPr>
        <p:spPr>
          <a:xfrm>
            <a:off x="3126122" y="994053"/>
            <a:ext cx="4938931" cy="46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RESULT OF FIXING TRY NOT TO PUT DATE</a:t>
            </a:r>
            <a:endParaRPr sz="2000" dirty="0"/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B4BD3083-A89C-425D-929B-6CAC9B189B71}"/>
              </a:ext>
            </a:extLst>
          </p:cNvPr>
          <p:cNvCxnSpPr>
            <a:cxnSpLocks/>
          </p:cNvCxnSpPr>
          <p:nvPr/>
        </p:nvCxnSpPr>
        <p:spPr>
          <a:xfrm>
            <a:off x="1654672" y="2675343"/>
            <a:ext cx="1631904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B859E55E-4AAB-42A4-902D-6EA1114303B0}"/>
              </a:ext>
            </a:extLst>
          </p:cNvPr>
          <p:cNvCxnSpPr/>
          <p:nvPr/>
        </p:nvCxnSpPr>
        <p:spPr>
          <a:xfrm>
            <a:off x="1681963" y="2307136"/>
            <a:ext cx="0" cy="368207"/>
          </a:xfrm>
          <a:prstGeom prst="line">
            <a:avLst/>
          </a:prstGeom>
          <a:ln w="5715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C3599283-9DC8-4234-B862-826740274A75}"/>
              </a:ext>
            </a:extLst>
          </p:cNvPr>
          <p:cNvCxnSpPr/>
          <p:nvPr/>
        </p:nvCxnSpPr>
        <p:spPr>
          <a:xfrm>
            <a:off x="2665852" y="2286000"/>
            <a:ext cx="620724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164FA018-6D43-4C71-ADFF-6D36E97FA895}"/>
              </a:ext>
            </a:extLst>
          </p:cNvPr>
          <p:cNvCxnSpPr/>
          <p:nvPr/>
        </p:nvCxnSpPr>
        <p:spPr>
          <a:xfrm>
            <a:off x="2665852" y="2027921"/>
            <a:ext cx="620724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4" name="Google Shape;3100;p48">
            <a:extLst>
              <a:ext uri="{FF2B5EF4-FFF2-40B4-BE49-F238E27FC236}">
                <a16:creationId xmlns:a16="http://schemas.microsoft.com/office/drawing/2014/main" id="{DEC5498A-0A5B-4953-9A64-481C9D7AD739}"/>
              </a:ext>
            </a:extLst>
          </p:cNvPr>
          <p:cNvSpPr txBox="1">
            <a:spLocks/>
          </p:cNvSpPr>
          <p:nvPr/>
        </p:nvSpPr>
        <p:spPr>
          <a:xfrm>
            <a:off x="3576741" y="2058725"/>
            <a:ext cx="4938931" cy="45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9pPr>
          </a:lstStyle>
          <a:p>
            <a:pPr marL="0" indent="0" algn="l"/>
            <a:r>
              <a:rPr lang="en-US" sz="1100" dirty="0"/>
              <a:t>Savings of the total money = $150 (Because just now we put income)</a:t>
            </a:r>
          </a:p>
        </p:txBody>
      </p:sp>
      <p:sp>
        <p:nvSpPr>
          <p:cNvPr id="15" name="Google Shape;3100;p48">
            <a:extLst>
              <a:ext uri="{FF2B5EF4-FFF2-40B4-BE49-F238E27FC236}">
                <a16:creationId xmlns:a16="http://schemas.microsoft.com/office/drawing/2014/main" id="{F41B0389-84F4-4345-972E-2B0D4F9E425A}"/>
              </a:ext>
            </a:extLst>
          </p:cNvPr>
          <p:cNvSpPr txBox="1">
            <a:spLocks/>
          </p:cNvSpPr>
          <p:nvPr/>
        </p:nvSpPr>
        <p:spPr>
          <a:xfrm>
            <a:off x="3576740" y="2341621"/>
            <a:ext cx="4037697" cy="154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9pPr>
          </a:lstStyle>
          <a:p>
            <a:pPr marL="0" indent="0" algn="l"/>
            <a:r>
              <a:rPr lang="en-US" sz="1100" dirty="0"/>
              <a:t>The money that we have spent (paid)= $0 </a:t>
            </a:r>
          </a:p>
        </p:txBody>
      </p:sp>
      <p:sp>
        <p:nvSpPr>
          <p:cNvPr id="16" name="Google Shape;3100;p48">
            <a:extLst>
              <a:ext uri="{FF2B5EF4-FFF2-40B4-BE49-F238E27FC236}">
                <a16:creationId xmlns:a16="http://schemas.microsoft.com/office/drawing/2014/main" id="{DDF005BC-233F-4B33-B9C4-C3415AF9FBFF}"/>
              </a:ext>
            </a:extLst>
          </p:cNvPr>
          <p:cNvSpPr txBox="1">
            <a:spLocks/>
          </p:cNvSpPr>
          <p:nvPr/>
        </p:nvSpPr>
        <p:spPr>
          <a:xfrm>
            <a:off x="3576740" y="2718116"/>
            <a:ext cx="3530440" cy="45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9pPr>
          </a:lstStyle>
          <a:p>
            <a:pPr marL="0" indent="0" algn="l"/>
            <a:r>
              <a:rPr lang="en-US" sz="1100" dirty="0"/>
              <a:t>The money that we have save (income) =$150</a:t>
            </a:r>
          </a:p>
        </p:txBody>
      </p:sp>
    </p:spTree>
    <p:extLst>
      <p:ext uri="{BB962C8B-B14F-4D97-AF65-F5344CB8AC3E}">
        <p14:creationId xmlns:p14="http://schemas.microsoft.com/office/powerpoint/2010/main" val="18310854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68AF730-A850-4D42-B7F2-E6F079BE07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500" r="37226"/>
          <a:stretch/>
        </p:blipFill>
        <p:spPr>
          <a:xfrm>
            <a:off x="1539496" y="1391596"/>
            <a:ext cx="1560192" cy="3340260"/>
          </a:xfrm>
          <a:prstGeom prst="rect">
            <a:avLst/>
          </a:prstGeom>
        </p:spPr>
      </p:pic>
      <p:sp>
        <p:nvSpPr>
          <p:cNvPr id="3088" name="Google Shape;3088;p4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HOW TO USE OUR APP?</a:t>
            </a:r>
            <a:endParaRPr dirty="0"/>
          </a:p>
        </p:txBody>
      </p:sp>
      <p:sp>
        <p:nvSpPr>
          <p:cNvPr id="3103" name="Google Shape;3103;p48"/>
          <p:cNvSpPr txBox="1">
            <a:spLocks noGrp="1"/>
          </p:cNvSpPr>
          <p:nvPr>
            <p:ph type="subTitle" idx="14"/>
          </p:nvPr>
        </p:nvSpPr>
        <p:spPr>
          <a:xfrm>
            <a:off x="1184046" y="1091884"/>
            <a:ext cx="5499749" cy="46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5</a:t>
            </a:r>
            <a:r>
              <a:rPr lang="en" dirty="0"/>
              <a:t>. </a:t>
            </a:r>
            <a:r>
              <a:rPr lang="en" sz="1600" dirty="0"/>
              <a:t>PAID</a:t>
            </a:r>
            <a:endParaRPr sz="1600" dirty="0"/>
          </a:p>
        </p:txBody>
      </p:sp>
      <p:sp>
        <p:nvSpPr>
          <p:cNvPr id="69" name="Google Shape;3100;p48">
            <a:extLst>
              <a:ext uri="{FF2B5EF4-FFF2-40B4-BE49-F238E27FC236}">
                <a16:creationId xmlns:a16="http://schemas.microsoft.com/office/drawing/2014/main" id="{D510FD89-2A24-4A2F-BD09-006E858BFA8E}"/>
              </a:ext>
            </a:extLst>
          </p:cNvPr>
          <p:cNvSpPr txBox="1">
            <a:spLocks/>
          </p:cNvSpPr>
          <p:nvPr/>
        </p:nvSpPr>
        <p:spPr>
          <a:xfrm>
            <a:off x="3758057" y="1610849"/>
            <a:ext cx="3230087" cy="2361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9pPr>
          </a:lstStyle>
          <a:p>
            <a:pPr marL="0" indent="0" algn="l"/>
            <a:r>
              <a:rPr lang="en-US" sz="1100" dirty="0"/>
              <a:t>I choose paid</a:t>
            </a:r>
          </a:p>
        </p:txBody>
      </p:sp>
      <p:sp>
        <p:nvSpPr>
          <p:cNvPr id="70" name="Google Shape;3100;p48">
            <a:extLst>
              <a:ext uri="{FF2B5EF4-FFF2-40B4-BE49-F238E27FC236}">
                <a16:creationId xmlns:a16="http://schemas.microsoft.com/office/drawing/2014/main" id="{EA0A5FC1-BD66-404F-B8E3-4B762FEC2D79}"/>
              </a:ext>
            </a:extLst>
          </p:cNvPr>
          <p:cNvSpPr txBox="1">
            <a:spLocks/>
          </p:cNvSpPr>
          <p:nvPr/>
        </p:nvSpPr>
        <p:spPr>
          <a:xfrm>
            <a:off x="3758057" y="1987366"/>
            <a:ext cx="3183365" cy="45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9pPr>
          </a:lstStyle>
          <a:p>
            <a:pPr marL="0" indent="0" algn="l"/>
            <a:r>
              <a:rPr lang="en-US" sz="1100" dirty="0"/>
              <a:t>I put $100 amount of money </a:t>
            </a:r>
          </a:p>
        </p:txBody>
      </p:sp>
      <p:sp>
        <p:nvSpPr>
          <p:cNvPr id="71" name="Google Shape;3100;p48">
            <a:extLst>
              <a:ext uri="{FF2B5EF4-FFF2-40B4-BE49-F238E27FC236}">
                <a16:creationId xmlns:a16="http://schemas.microsoft.com/office/drawing/2014/main" id="{B281ADCD-384A-4A5B-9FA3-220A7D42607B}"/>
              </a:ext>
            </a:extLst>
          </p:cNvPr>
          <p:cNvSpPr txBox="1">
            <a:spLocks/>
          </p:cNvSpPr>
          <p:nvPr/>
        </p:nvSpPr>
        <p:spPr>
          <a:xfrm>
            <a:off x="3758056" y="2243406"/>
            <a:ext cx="3183365" cy="45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9pPr>
          </a:lstStyle>
          <a:p>
            <a:pPr marL="0" indent="0" algn="l"/>
            <a:r>
              <a:rPr lang="en-US" sz="1100" dirty="0"/>
              <a:t>Date : 2021/6/22</a:t>
            </a:r>
          </a:p>
        </p:txBody>
      </p:sp>
      <p:sp>
        <p:nvSpPr>
          <p:cNvPr id="72" name="Google Shape;3100;p48">
            <a:extLst>
              <a:ext uri="{FF2B5EF4-FFF2-40B4-BE49-F238E27FC236}">
                <a16:creationId xmlns:a16="http://schemas.microsoft.com/office/drawing/2014/main" id="{C52FB215-E616-4738-91ED-06523975EA1E}"/>
              </a:ext>
            </a:extLst>
          </p:cNvPr>
          <p:cNvSpPr txBox="1">
            <a:spLocks/>
          </p:cNvSpPr>
          <p:nvPr/>
        </p:nvSpPr>
        <p:spPr>
          <a:xfrm>
            <a:off x="3777350" y="2891133"/>
            <a:ext cx="3965015" cy="67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9pPr>
          </a:lstStyle>
          <a:p>
            <a:pPr marL="0" indent="0" algn="l"/>
            <a:r>
              <a:rPr lang="en-US" sz="1100" dirty="0"/>
              <a:t>For detail, I put “paid” at the memo</a:t>
            </a:r>
          </a:p>
        </p:txBody>
      </p:sp>
      <p:sp>
        <p:nvSpPr>
          <p:cNvPr id="73" name="Google Shape;3100;p48">
            <a:extLst>
              <a:ext uri="{FF2B5EF4-FFF2-40B4-BE49-F238E27FC236}">
                <a16:creationId xmlns:a16="http://schemas.microsoft.com/office/drawing/2014/main" id="{F0490F0D-98D9-461C-8D3A-484A79F989C1}"/>
              </a:ext>
            </a:extLst>
          </p:cNvPr>
          <p:cNvSpPr txBox="1">
            <a:spLocks/>
          </p:cNvSpPr>
          <p:nvPr/>
        </p:nvSpPr>
        <p:spPr>
          <a:xfrm>
            <a:off x="3337567" y="3609441"/>
            <a:ext cx="3183365" cy="45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9pPr>
          </a:lstStyle>
          <a:p>
            <a:pPr marL="0" indent="0" algn="l"/>
            <a:r>
              <a:rPr lang="en-US" sz="1100" dirty="0"/>
              <a:t>After it done, click SUBMIT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A4FDE23-97A2-4111-BC8D-00762396BAB7}"/>
              </a:ext>
            </a:extLst>
          </p:cNvPr>
          <p:cNvCxnSpPr/>
          <p:nvPr/>
        </p:nvCxnSpPr>
        <p:spPr>
          <a:xfrm>
            <a:off x="2899454" y="1708446"/>
            <a:ext cx="620724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8D37636-026E-4112-B6A0-852FCA8907B0}"/>
              </a:ext>
            </a:extLst>
          </p:cNvPr>
          <p:cNvCxnSpPr/>
          <p:nvPr/>
        </p:nvCxnSpPr>
        <p:spPr>
          <a:xfrm>
            <a:off x="2899454" y="1954044"/>
            <a:ext cx="620724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C043974-E0B0-4B6A-A219-97E928FBE77A}"/>
              </a:ext>
            </a:extLst>
          </p:cNvPr>
          <p:cNvCxnSpPr/>
          <p:nvPr/>
        </p:nvCxnSpPr>
        <p:spPr>
          <a:xfrm>
            <a:off x="2899454" y="2226584"/>
            <a:ext cx="620724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BF4E112-7E2B-4A9E-AD53-1363A67FEC5D}"/>
              </a:ext>
            </a:extLst>
          </p:cNvPr>
          <p:cNvCxnSpPr/>
          <p:nvPr/>
        </p:nvCxnSpPr>
        <p:spPr>
          <a:xfrm>
            <a:off x="2899454" y="2870509"/>
            <a:ext cx="620724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97827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84CC778-9C6B-4948-B92D-6A13794ABA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449" r="37810" b="4445"/>
          <a:stretch/>
        </p:blipFill>
        <p:spPr>
          <a:xfrm>
            <a:off x="1394104" y="1067720"/>
            <a:ext cx="1647645" cy="3579559"/>
          </a:xfrm>
          <a:prstGeom prst="rect">
            <a:avLst/>
          </a:prstGeom>
        </p:spPr>
      </p:pic>
      <p:sp>
        <p:nvSpPr>
          <p:cNvPr id="3088" name="Google Shape;3088;p4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HOW TO USE OUR APP?</a:t>
            </a:r>
            <a:endParaRPr dirty="0"/>
          </a:p>
        </p:txBody>
      </p:sp>
      <p:sp>
        <p:nvSpPr>
          <p:cNvPr id="3103" name="Google Shape;3103;p48"/>
          <p:cNvSpPr txBox="1">
            <a:spLocks noGrp="1"/>
          </p:cNvSpPr>
          <p:nvPr>
            <p:ph type="subTitle" idx="14"/>
          </p:nvPr>
        </p:nvSpPr>
        <p:spPr>
          <a:xfrm>
            <a:off x="2278656" y="948591"/>
            <a:ext cx="4938931" cy="46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6. RESULT OF FIFTH STEP</a:t>
            </a:r>
            <a:endParaRPr sz="2000" dirty="0"/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B4BD3083-A89C-425D-929B-6CAC9B189B71}"/>
              </a:ext>
            </a:extLst>
          </p:cNvPr>
          <p:cNvCxnSpPr>
            <a:cxnSpLocks/>
          </p:cNvCxnSpPr>
          <p:nvPr/>
        </p:nvCxnSpPr>
        <p:spPr>
          <a:xfrm>
            <a:off x="1654672" y="2675343"/>
            <a:ext cx="1631904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B859E55E-4AAB-42A4-902D-6EA1114303B0}"/>
              </a:ext>
            </a:extLst>
          </p:cNvPr>
          <p:cNvCxnSpPr/>
          <p:nvPr/>
        </p:nvCxnSpPr>
        <p:spPr>
          <a:xfrm>
            <a:off x="1681963" y="2307136"/>
            <a:ext cx="0" cy="368207"/>
          </a:xfrm>
          <a:prstGeom prst="line">
            <a:avLst/>
          </a:prstGeom>
          <a:ln w="5715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C3599283-9DC8-4234-B862-826740274A75}"/>
              </a:ext>
            </a:extLst>
          </p:cNvPr>
          <p:cNvCxnSpPr/>
          <p:nvPr/>
        </p:nvCxnSpPr>
        <p:spPr>
          <a:xfrm>
            <a:off x="2665852" y="2286000"/>
            <a:ext cx="620724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164FA018-6D43-4C71-ADFF-6D36E97FA895}"/>
              </a:ext>
            </a:extLst>
          </p:cNvPr>
          <p:cNvCxnSpPr/>
          <p:nvPr/>
        </p:nvCxnSpPr>
        <p:spPr>
          <a:xfrm>
            <a:off x="2665852" y="2027921"/>
            <a:ext cx="620724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70" name="Google Shape;3100;p48">
            <a:extLst>
              <a:ext uri="{FF2B5EF4-FFF2-40B4-BE49-F238E27FC236}">
                <a16:creationId xmlns:a16="http://schemas.microsoft.com/office/drawing/2014/main" id="{EA0A5FC1-BD66-404F-B8E3-4B762FEC2D79}"/>
              </a:ext>
            </a:extLst>
          </p:cNvPr>
          <p:cNvSpPr txBox="1">
            <a:spLocks/>
          </p:cNvSpPr>
          <p:nvPr/>
        </p:nvSpPr>
        <p:spPr>
          <a:xfrm>
            <a:off x="3424341" y="1993092"/>
            <a:ext cx="4938931" cy="45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9pPr>
          </a:lstStyle>
          <a:p>
            <a:pPr marL="0" indent="0" algn="l"/>
            <a:r>
              <a:rPr lang="en-US" sz="1100" dirty="0"/>
              <a:t>Savings of the total money = $50 ($100+$50-$100=$50)</a:t>
            </a:r>
          </a:p>
        </p:txBody>
      </p:sp>
      <p:sp>
        <p:nvSpPr>
          <p:cNvPr id="71" name="Google Shape;3100;p48">
            <a:extLst>
              <a:ext uri="{FF2B5EF4-FFF2-40B4-BE49-F238E27FC236}">
                <a16:creationId xmlns:a16="http://schemas.microsoft.com/office/drawing/2014/main" id="{B281ADCD-384A-4A5B-9FA3-220A7D42607B}"/>
              </a:ext>
            </a:extLst>
          </p:cNvPr>
          <p:cNvSpPr txBox="1">
            <a:spLocks/>
          </p:cNvSpPr>
          <p:nvPr/>
        </p:nvSpPr>
        <p:spPr>
          <a:xfrm>
            <a:off x="3424340" y="2275988"/>
            <a:ext cx="4037697" cy="154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9pPr>
          </a:lstStyle>
          <a:p>
            <a:pPr marL="0" indent="0" algn="l"/>
            <a:r>
              <a:rPr lang="en-US" sz="1100" dirty="0"/>
              <a:t>The money that we have spent (paid)= $100 </a:t>
            </a:r>
          </a:p>
        </p:txBody>
      </p:sp>
      <p:sp>
        <p:nvSpPr>
          <p:cNvPr id="72" name="Google Shape;3100;p48">
            <a:extLst>
              <a:ext uri="{FF2B5EF4-FFF2-40B4-BE49-F238E27FC236}">
                <a16:creationId xmlns:a16="http://schemas.microsoft.com/office/drawing/2014/main" id="{C52FB215-E616-4738-91ED-06523975EA1E}"/>
              </a:ext>
            </a:extLst>
          </p:cNvPr>
          <p:cNvSpPr txBox="1">
            <a:spLocks/>
          </p:cNvSpPr>
          <p:nvPr/>
        </p:nvSpPr>
        <p:spPr>
          <a:xfrm>
            <a:off x="3424340" y="2652483"/>
            <a:ext cx="3530440" cy="45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9pPr>
          </a:lstStyle>
          <a:p>
            <a:pPr marL="0" indent="0" algn="l"/>
            <a:r>
              <a:rPr lang="en-US" sz="1100" dirty="0"/>
              <a:t>The money that we have save (income) =$150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292A996-6181-48A0-85BF-47A7FAC3B37E}"/>
              </a:ext>
            </a:extLst>
          </p:cNvPr>
          <p:cNvCxnSpPr>
            <a:cxnSpLocks/>
          </p:cNvCxnSpPr>
          <p:nvPr/>
        </p:nvCxnSpPr>
        <p:spPr>
          <a:xfrm>
            <a:off x="1917201" y="4267195"/>
            <a:ext cx="136937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5" name="Google Shape;3100;p48">
            <a:extLst>
              <a:ext uri="{FF2B5EF4-FFF2-40B4-BE49-F238E27FC236}">
                <a16:creationId xmlns:a16="http://schemas.microsoft.com/office/drawing/2014/main" id="{DD003EF7-654C-48BE-99F2-E1BEBDB2BD06}"/>
              </a:ext>
            </a:extLst>
          </p:cNvPr>
          <p:cNvSpPr txBox="1">
            <a:spLocks/>
          </p:cNvSpPr>
          <p:nvPr/>
        </p:nvSpPr>
        <p:spPr>
          <a:xfrm>
            <a:off x="3424340" y="4267195"/>
            <a:ext cx="3530440" cy="45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9pPr>
          </a:lstStyle>
          <a:p>
            <a:pPr marL="0" indent="0" algn="l"/>
            <a:r>
              <a:rPr lang="en-US" sz="1100" dirty="0"/>
              <a:t>Then, click LIST to check the history</a:t>
            </a:r>
          </a:p>
        </p:txBody>
      </p:sp>
    </p:spTree>
    <p:extLst>
      <p:ext uri="{BB962C8B-B14F-4D97-AF65-F5344CB8AC3E}">
        <p14:creationId xmlns:p14="http://schemas.microsoft.com/office/powerpoint/2010/main" val="1598438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B20566D-6D60-4627-91D6-287476ABCE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292" t="-3893" r="37292" b="3893"/>
          <a:stretch/>
        </p:blipFill>
        <p:spPr>
          <a:xfrm>
            <a:off x="1423892" y="957788"/>
            <a:ext cx="1690086" cy="3740687"/>
          </a:xfrm>
          <a:prstGeom prst="rect">
            <a:avLst/>
          </a:prstGeom>
        </p:spPr>
      </p:pic>
      <p:sp>
        <p:nvSpPr>
          <p:cNvPr id="3088" name="Google Shape;3088;p4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HOW TO USE OUR APP?</a:t>
            </a:r>
            <a:endParaRPr dirty="0"/>
          </a:p>
        </p:txBody>
      </p:sp>
      <p:sp>
        <p:nvSpPr>
          <p:cNvPr id="3103" name="Google Shape;3103;p48"/>
          <p:cNvSpPr txBox="1">
            <a:spLocks noGrp="1"/>
          </p:cNvSpPr>
          <p:nvPr>
            <p:ph type="subTitle" idx="14"/>
          </p:nvPr>
        </p:nvSpPr>
        <p:spPr>
          <a:xfrm>
            <a:off x="3113978" y="1049620"/>
            <a:ext cx="1524279" cy="46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7. LIST</a:t>
            </a:r>
            <a:endParaRPr sz="2000" dirty="0"/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C3599283-9DC8-4234-B862-826740274A75}"/>
              </a:ext>
            </a:extLst>
          </p:cNvPr>
          <p:cNvCxnSpPr/>
          <p:nvPr/>
        </p:nvCxnSpPr>
        <p:spPr>
          <a:xfrm>
            <a:off x="2795412" y="1988753"/>
            <a:ext cx="620724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164FA018-6D43-4C71-ADFF-6D36E97FA895}"/>
              </a:ext>
            </a:extLst>
          </p:cNvPr>
          <p:cNvCxnSpPr/>
          <p:nvPr/>
        </p:nvCxnSpPr>
        <p:spPr>
          <a:xfrm>
            <a:off x="2803616" y="1774292"/>
            <a:ext cx="620724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70" name="Google Shape;3100;p48">
            <a:extLst>
              <a:ext uri="{FF2B5EF4-FFF2-40B4-BE49-F238E27FC236}">
                <a16:creationId xmlns:a16="http://schemas.microsoft.com/office/drawing/2014/main" id="{EA0A5FC1-BD66-404F-B8E3-4B762FEC2D79}"/>
              </a:ext>
            </a:extLst>
          </p:cNvPr>
          <p:cNvSpPr txBox="1">
            <a:spLocks/>
          </p:cNvSpPr>
          <p:nvPr/>
        </p:nvSpPr>
        <p:spPr>
          <a:xfrm>
            <a:off x="3558328" y="1774292"/>
            <a:ext cx="4938931" cy="45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9pPr>
          </a:lstStyle>
          <a:p>
            <a:pPr marL="0" indent="0" algn="l"/>
            <a:r>
              <a:rPr lang="en-US" sz="1100" dirty="0"/>
              <a:t>On 2021/6/22, I have income $100 memo: income</a:t>
            </a:r>
          </a:p>
        </p:txBody>
      </p:sp>
      <p:sp>
        <p:nvSpPr>
          <p:cNvPr id="15" name="Google Shape;3100;p48">
            <a:extLst>
              <a:ext uri="{FF2B5EF4-FFF2-40B4-BE49-F238E27FC236}">
                <a16:creationId xmlns:a16="http://schemas.microsoft.com/office/drawing/2014/main" id="{DD003EF7-654C-48BE-99F2-E1BEBDB2BD06}"/>
              </a:ext>
            </a:extLst>
          </p:cNvPr>
          <p:cNvSpPr txBox="1">
            <a:spLocks/>
          </p:cNvSpPr>
          <p:nvPr/>
        </p:nvSpPr>
        <p:spPr>
          <a:xfrm>
            <a:off x="3558328" y="3101571"/>
            <a:ext cx="3530440" cy="45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9pPr>
          </a:lstStyle>
          <a:p>
            <a:pPr marL="0" indent="0" algn="l"/>
            <a:r>
              <a:rPr lang="en-US" sz="1100" dirty="0"/>
              <a:t>Click to go back</a:t>
            </a:r>
          </a:p>
        </p:txBody>
      </p:sp>
      <p:sp>
        <p:nvSpPr>
          <p:cNvPr id="17" name="Google Shape;3100;p48">
            <a:extLst>
              <a:ext uri="{FF2B5EF4-FFF2-40B4-BE49-F238E27FC236}">
                <a16:creationId xmlns:a16="http://schemas.microsoft.com/office/drawing/2014/main" id="{AD56093E-BF9E-42C6-9537-884558C161D0}"/>
              </a:ext>
            </a:extLst>
          </p:cNvPr>
          <p:cNvSpPr txBox="1">
            <a:spLocks/>
          </p:cNvSpPr>
          <p:nvPr/>
        </p:nvSpPr>
        <p:spPr>
          <a:xfrm>
            <a:off x="3558328" y="1996211"/>
            <a:ext cx="4938931" cy="45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9pPr>
          </a:lstStyle>
          <a:p>
            <a:pPr marL="0" indent="0" algn="l"/>
            <a:r>
              <a:rPr lang="en-US" sz="1100" dirty="0"/>
              <a:t>On 2021/6/23, I have income $50 Memo: eat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6CCFCF1-7851-47F3-9E28-56B8E406AB5E}"/>
              </a:ext>
            </a:extLst>
          </p:cNvPr>
          <p:cNvCxnSpPr>
            <a:cxnSpLocks/>
          </p:cNvCxnSpPr>
          <p:nvPr/>
        </p:nvCxnSpPr>
        <p:spPr>
          <a:xfrm>
            <a:off x="1568498" y="3074697"/>
            <a:ext cx="1914728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A56B474-74C9-4C4E-AC57-263D86F339A0}"/>
              </a:ext>
            </a:extLst>
          </p:cNvPr>
          <p:cNvCxnSpPr>
            <a:cxnSpLocks/>
          </p:cNvCxnSpPr>
          <p:nvPr/>
        </p:nvCxnSpPr>
        <p:spPr>
          <a:xfrm>
            <a:off x="1568498" y="1638744"/>
            <a:ext cx="0" cy="1465664"/>
          </a:xfrm>
          <a:prstGeom prst="line">
            <a:avLst/>
          </a:prstGeom>
          <a:ln w="5715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E81CBA6-450E-4C1A-8097-4002007B914B}"/>
              </a:ext>
            </a:extLst>
          </p:cNvPr>
          <p:cNvCxnSpPr/>
          <p:nvPr/>
        </p:nvCxnSpPr>
        <p:spPr>
          <a:xfrm>
            <a:off x="2794301" y="2227919"/>
            <a:ext cx="620724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9" name="Google Shape;3100;p48">
            <a:extLst>
              <a:ext uri="{FF2B5EF4-FFF2-40B4-BE49-F238E27FC236}">
                <a16:creationId xmlns:a16="http://schemas.microsoft.com/office/drawing/2014/main" id="{F4C2ED31-FC2D-43F8-8CF8-02396534BE7F}"/>
              </a:ext>
            </a:extLst>
          </p:cNvPr>
          <p:cNvSpPr txBox="1">
            <a:spLocks/>
          </p:cNvSpPr>
          <p:nvPr/>
        </p:nvSpPr>
        <p:spPr>
          <a:xfrm>
            <a:off x="3557217" y="2235377"/>
            <a:ext cx="4938931" cy="45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9pPr>
          </a:lstStyle>
          <a:p>
            <a:pPr marL="0" indent="0" algn="l"/>
            <a:r>
              <a:rPr lang="en-US" sz="1100" dirty="0"/>
              <a:t>On 2021/6/22, I have paid $100 Memo: paid</a:t>
            </a:r>
          </a:p>
        </p:txBody>
      </p:sp>
    </p:spTree>
    <p:extLst>
      <p:ext uri="{BB962C8B-B14F-4D97-AF65-F5344CB8AC3E}">
        <p14:creationId xmlns:p14="http://schemas.microsoft.com/office/powerpoint/2010/main" val="24287683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D46E7983-008E-4C5A-8A6C-F2AC2962DFF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860" r="36806"/>
          <a:stretch/>
        </p:blipFill>
        <p:spPr>
          <a:xfrm>
            <a:off x="7430585" y="2510432"/>
            <a:ext cx="1006348" cy="214960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7F1EEE5-4619-42CB-BCA9-513FB5733F4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450" r="37300" b="4363"/>
          <a:stretch/>
        </p:blipFill>
        <p:spPr>
          <a:xfrm>
            <a:off x="5888990" y="2510433"/>
            <a:ext cx="1004272" cy="21396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D2F4457-BB24-4CCC-8195-3276F463993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7450" r="37300" b="4104"/>
          <a:stretch/>
        </p:blipFill>
        <p:spPr>
          <a:xfrm>
            <a:off x="4350114" y="2520425"/>
            <a:ext cx="1001554" cy="213961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7841E46-1E0A-4966-9BB0-CB85C9128DA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7449" r="37301" b="3974"/>
          <a:stretch/>
        </p:blipFill>
        <p:spPr>
          <a:xfrm>
            <a:off x="1575170" y="1078767"/>
            <a:ext cx="1584965" cy="3390528"/>
          </a:xfrm>
          <a:prstGeom prst="rect">
            <a:avLst/>
          </a:prstGeom>
        </p:spPr>
      </p:pic>
      <p:sp>
        <p:nvSpPr>
          <p:cNvPr id="3088" name="Google Shape;3088;p4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HOW TO USE OUR APP?</a:t>
            </a:r>
            <a:endParaRPr dirty="0"/>
          </a:p>
        </p:txBody>
      </p:sp>
      <p:sp>
        <p:nvSpPr>
          <p:cNvPr id="3103" name="Google Shape;3103;p48"/>
          <p:cNvSpPr txBox="1">
            <a:spLocks noGrp="1"/>
          </p:cNvSpPr>
          <p:nvPr>
            <p:ph type="subTitle" idx="14"/>
          </p:nvPr>
        </p:nvSpPr>
        <p:spPr>
          <a:xfrm>
            <a:off x="1484396" y="999055"/>
            <a:ext cx="4938931" cy="46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8. OTHERS</a:t>
            </a:r>
            <a:endParaRPr sz="2000" dirty="0"/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164FA018-6D43-4C71-ADFF-6D36E97FA895}"/>
              </a:ext>
            </a:extLst>
          </p:cNvPr>
          <p:cNvCxnSpPr/>
          <p:nvPr/>
        </p:nvCxnSpPr>
        <p:spPr>
          <a:xfrm>
            <a:off x="2803616" y="4121586"/>
            <a:ext cx="620724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5" name="Google Shape;3100;p48">
            <a:extLst>
              <a:ext uri="{FF2B5EF4-FFF2-40B4-BE49-F238E27FC236}">
                <a16:creationId xmlns:a16="http://schemas.microsoft.com/office/drawing/2014/main" id="{DD003EF7-654C-48BE-99F2-E1BEBDB2BD06}"/>
              </a:ext>
            </a:extLst>
          </p:cNvPr>
          <p:cNvSpPr txBox="1">
            <a:spLocks/>
          </p:cNvSpPr>
          <p:nvPr/>
        </p:nvSpPr>
        <p:spPr>
          <a:xfrm>
            <a:off x="3511108" y="4098726"/>
            <a:ext cx="3530440" cy="45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9pPr>
          </a:lstStyle>
          <a:p>
            <a:pPr marL="0" indent="0" algn="l"/>
            <a:r>
              <a:rPr lang="en-US" sz="1100" dirty="0"/>
              <a:t>Click others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928B30D-6B82-4E83-924A-656E8D2363AA}"/>
              </a:ext>
            </a:extLst>
          </p:cNvPr>
          <p:cNvCxnSpPr/>
          <p:nvPr/>
        </p:nvCxnSpPr>
        <p:spPr>
          <a:xfrm>
            <a:off x="2803616" y="3546470"/>
            <a:ext cx="62072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68C1AC1-7979-46D3-9C78-09425F2AC7E4}"/>
              </a:ext>
            </a:extLst>
          </p:cNvPr>
          <p:cNvCxnSpPr/>
          <p:nvPr/>
        </p:nvCxnSpPr>
        <p:spPr>
          <a:xfrm>
            <a:off x="2803616" y="3718893"/>
            <a:ext cx="62072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9ECC6AE-497F-40E2-B96B-51EA7BE5C570}"/>
              </a:ext>
            </a:extLst>
          </p:cNvPr>
          <p:cNvCxnSpPr/>
          <p:nvPr/>
        </p:nvCxnSpPr>
        <p:spPr>
          <a:xfrm>
            <a:off x="2803616" y="3885754"/>
            <a:ext cx="62072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Google Shape;3100;p48">
            <a:extLst>
              <a:ext uri="{FF2B5EF4-FFF2-40B4-BE49-F238E27FC236}">
                <a16:creationId xmlns:a16="http://schemas.microsoft.com/office/drawing/2014/main" id="{02B2814C-1DF5-4133-92D1-D1DADC58A2F2}"/>
              </a:ext>
            </a:extLst>
          </p:cNvPr>
          <p:cNvSpPr txBox="1">
            <a:spLocks/>
          </p:cNvSpPr>
          <p:nvPr/>
        </p:nvSpPr>
        <p:spPr>
          <a:xfrm>
            <a:off x="3511108" y="3523610"/>
            <a:ext cx="3530440" cy="45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9pPr>
          </a:lstStyle>
          <a:p>
            <a:pPr marL="0" indent="0" algn="l"/>
            <a:r>
              <a:rPr lang="en-US" sz="1100" dirty="0" err="1"/>
              <a:t>Kanahei</a:t>
            </a:r>
            <a:r>
              <a:rPr lang="en-US" sz="1100" dirty="0"/>
              <a:t> 1</a:t>
            </a:r>
          </a:p>
        </p:txBody>
      </p:sp>
      <p:sp>
        <p:nvSpPr>
          <p:cNvPr id="22" name="Google Shape;3100;p48">
            <a:extLst>
              <a:ext uri="{FF2B5EF4-FFF2-40B4-BE49-F238E27FC236}">
                <a16:creationId xmlns:a16="http://schemas.microsoft.com/office/drawing/2014/main" id="{B126FF9C-9CAB-4BE5-8CF4-3A3C0E13C8C6}"/>
              </a:ext>
            </a:extLst>
          </p:cNvPr>
          <p:cNvSpPr txBox="1">
            <a:spLocks/>
          </p:cNvSpPr>
          <p:nvPr/>
        </p:nvSpPr>
        <p:spPr>
          <a:xfrm>
            <a:off x="3511108" y="3673174"/>
            <a:ext cx="3530440" cy="45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9pPr>
          </a:lstStyle>
          <a:p>
            <a:pPr marL="0" indent="0" algn="l"/>
            <a:r>
              <a:rPr lang="en-US" sz="1100" dirty="0" err="1"/>
              <a:t>Kanahei</a:t>
            </a:r>
            <a:r>
              <a:rPr lang="en-US" sz="1100" dirty="0"/>
              <a:t> 2</a:t>
            </a:r>
          </a:p>
        </p:txBody>
      </p:sp>
      <p:sp>
        <p:nvSpPr>
          <p:cNvPr id="23" name="Google Shape;3100;p48">
            <a:extLst>
              <a:ext uri="{FF2B5EF4-FFF2-40B4-BE49-F238E27FC236}">
                <a16:creationId xmlns:a16="http://schemas.microsoft.com/office/drawing/2014/main" id="{EBFA4BCD-D004-4ACD-A2EF-83AADD35D5B3}"/>
              </a:ext>
            </a:extLst>
          </p:cNvPr>
          <p:cNvSpPr txBox="1">
            <a:spLocks/>
          </p:cNvSpPr>
          <p:nvPr/>
        </p:nvSpPr>
        <p:spPr>
          <a:xfrm>
            <a:off x="3511108" y="3840035"/>
            <a:ext cx="3530440" cy="45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9pPr>
          </a:lstStyle>
          <a:p>
            <a:pPr marL="0" indent="0" algn="l"/>
            <a:r>
              <a:rPr lang="en-US" sz="1100" dirty="0" err="1"/>
              <a:t>Kanahei</a:t>
            </a:r>
            <a:r>
              <a:rPr lang="en-US" sz="1100" dirty="0"/>
              <a:t> 3</a:t>
            </a:r>
          </a:p>
        </p:txBody>
      </p:sp>
      <p:sp>
        <p:nvSpPr>
          <p:cNvPr id="24" name="Google Shape;2962;p44">
            <a:extLst>
              <a:ext uri="{FF2B5EF4-FFF2-40B4-BE49-F238E27FC236}">
                <a16:creationId xmlns:a16="http://schemas.microsoft.com/office/drawing/2014/main" id="{4C2D3963-913C-4E0F-A783-488A62D79C43}"/>
              </a:ext>
            </a:extLst>
          </p:cNvPr>
          <p:cNvSpPr txBox="1"/>
          <p:nvPr/>
        </p:nvSpPr>
        <p:spPr>
          <a:xfrm>
            <a:off x="3511108" y="1472081"/>
            <a:ext cx="1232907" cy="235831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360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dirty="0">
                <a:solidFill>
                  <a:schemeClr val="accent3"/>
                </a:solidFill>
                <a:latin typeface="Gaegu"/>
                <a:ea typeface="Gaegu"/>
                <a:cs typeface="Gaegu"/>
                <a:sym typeface="Gaegu"/>
              </a:rPr>
              <a:t>KANAHEI 1</a:t>
            </a:r>
            <a:endParaRPr sz="1100" b="1" dirty="0">
              <a:solidFill>
                <a:schemeClr val="accent3"/>
              </a:solidFill>
              <a:latin typeface="Gaegu"/>
              <a:ea typeface="Gaegu"/>
              <a:cs typeface="Gaegu"/>
              <a:sym typeface="Gaegu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DF74869-F937-4344-B9E9-D328FF71FD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69733" y="1869307"/>
            <a:ext cx="1320091" cy="11138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CECD140-6896-461A-8E6A-A1077C5B97E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28291" y="1741712"/>
            <a:ext cx="1503214" cy="111382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2498587-744F-4A7F-AC75-2CBB69E16DF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11108" y="1804967"/>
            <a:ext cx="1319675" cy="1127927"/>
          </a:xfrm>
          <a:prstGeom prst="rect">
            <a:avLst/>
          </a:prstGeom>
        </p:spPr>
      </p:pic>
      <p:sp>
        <p:nvSpPr>
          <p:cNvPr id="31" name="Google Shape;2962;p44">
            <a:extLst>
              <a:ext uri="{FF2B5EF4-FFF2-40B4-BE49-F238E27FC236}">
                <a16:creationId xmlns:a16="http://schemas.microsoft.com/office/drawing/2014/main" id="{1DD3A984-F8E4-4DB2-80C4-199E14AE1C6F}"/>
              </a:ext>
            </a:extLst>
          </p:cNvPr>
          <p:cNvSpPr txBox="1"/>
          <p:nvPr/>
        </p:nvSpPr>
        <p:spPr>
          <a:xfrm>
            <a:off x="5276328" y="1472080"/>
            <a:ext cx="1232907" cy="235831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360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dirty="0">
                <a:solidFill>
                  <a:schemeClr val="accent3"/>
                </a:solidFill>
                <a:latin typeface="Gaegu"/>
                <a:ea typeface="Gaegu"/>
                <a:cs typeface="Gaegu"/>
                <a:sym typeface="Gaegu"/>
              </a:rPr>
              <a:t>KANAHEI 2</a:t>
            </a:r>
            <a:endParaRPr sz="1100" b="1" dirty="0">
              <a:solidFill>
                <a:schemeClr val="accent3"/>
              </a:solidFill>
              <a:latin typeface="Gaegu"/>
              <a:ea typeface="Gaegu"/>
              <a:cs typeface="Gaegu"/>
              <a:sym typeface="Gaegu"/>
            </a:endParaRPr>
          </a:p>
        </p:txBody>
      </p:sp>
      <p:sp>
        <p:nvSpPr>
          <p:cNvPr id="32" name="Google Shape;2962;p44">
            <a:extLst>
              <a:ext uri="{FF2B5EF4-FFF2-40B4-BE49-F238E27FC236}">
                <a16:creationId xmlns:a16="http://schemas.microsoft.com/office/drawing/2014/main" id="{AB444781-9C3F-472C-9CD3-CF62E20D8FD8}"/>
              </a:ext>
            </a:extLst>
          </p:cNvPr>
          <p:cNvSpPr txBox="1"/>
          <p:nvPr/>
        </p:nvSpPr>
        <p:spPr>
          <a:xfrm>
            <a:off x="6963445" y="1472079"/>
            <a:ext cx="1232907" cy="235831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360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dirty="0">
                <a:solidFill>
                  <a:schemeClr val="accent3"/>
                </a:solidFill>
                <a:latin typeface="Gaegu"/>
                <a:ea typeface="Gaegu"/>
                <a:cs typeface="Gaegu"/>
                <a:sym typeface="Gaegu"/>
              </a:rPr>
              <a:t>KANAHEI 3</a:t>
            </a:r>
            <a:endParaRPr sz="1100" b="1" dirty="0">
              <a:solidFill>
                <a:schemeClr val="accent3"/>
              </a:solidFill>
              <a:latin typeface="Gaegu"/>
              <a:ea typeface="Gaegu"/>
              <a:cs typeface="Gaegu"/>
              <a:sym typeface="Gaegu"/>
            </a:endParaRPr>
          </a:p>
        </p:txBody>
      </p:sp>
    </p:spTree>
    <p:extLst>
      <p:ext uri="{BB962C8B-B14F-4D97-AF65-F5344CB8AC3E}">
        <p14:creationId xmlns:p14="http://schemas.microsoft.com/office/powerpoint/2010/main" val="29273604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9" name="Google Shape;2939;p43"/>
          <p:cNvSpPr txBox="1">
            <a:spLocks noGrp="1"/>
          </p:cNvSpPr>
          <p:nvPr>
            <p:ph type="title"/>
          </p:nvPr>
        </p:nvSpPr>
        <p:spPr>
          <a:xfrm>
            <a:off x="2893225" y="1699038"/>
            <a:ext cx="4794900" cy="989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LIST FUNCTION IN OUR APP</a:t>
            </a:r>
            <a:endParaRPr sz="4000" dirty="0"/>
          </a:p>
        </p:txBody>
      </p:sp>
      <p:sp>
        <p:nvSpPr>
          <p:cNvPr id="2940" name="Google Shape;2940;p43"/>
          <p:cNvSpPr txBox="1">
            <a:spLocks noGrp="1"/>
          </p:cNvSpPr>
          <p:nvPr>
            <p:ph type="subTitle" idx="1"/>
          </p:nvPr>
        </p:nvSpPr>
        <p:spPr>
          <a:xfrm>
            <a:off x="1456650" y="3686275"/>
            <a:ext cx="5413200" cy="54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KANAHEI ACCOUNT BOOK</a:t>
            </a:r>
            <a:endParaRPr dirty="0"/>
          </a:p>
        </p:txBody>
      </p:sp>
      <p:sp>
        <p:nvSpPr>
          <p:cNvPr id="2941" name="Google Shape;2941;p43"/>
          <p:cNvSpPr/>
          <p:nvPr/>
        </p:nvSpPr>
        <p:spPr>
          <a:xfrm rot="5400000">
            <a:off x="1490249" y="1638776"/>
            <a:ext cx="1042719" cy="1109918"/>
          </a:xfrm>
          <a:custGeom>
            <a:avLst/>
            <a:gdLst/>
            <a:ahLst/>
            <a:cxnLst/>
            <a:rect l="l" t="t" r="r" b="b"/>
            <a:pathLst>
              <a:path w="32027" h="34091" extrusionOk="0">
                <a:moveTo>
                  <a:pt x="22230" y="1396"/>
                </a:moveTo>
                <a:cubicBezTo>
                  <a:pt x="20029" y="585"/>
                  <a:pt x="17654" y="63"/>
                  <a:pt x="15279" y="5"/>
                </a:cubicBezTo>
                <a:cubicBezTo>
                  <a:pt x="12904" y="-53"/>
                  <a:pt x="9950" y="411"/>
                  <a:pt x="7981" y="1048"/>
                </a:cubicBezTo>
                <a:cubicBezTo>
                  <a:pt x="6012" y="1685"/>
                  <a:pt x="4679" y="2206"/>
                  <a:pt x="3463" y="3828"/>
                </a:cubicBezTo>
                <a:cubicBezTo>
                  <a:pt x="2247" y="5450"/>
                  <a:pt x="1204" y="8115"/>
                  <a:pt x="683" y="10779"/>
                </a:cubicBezTo>
                <a:cubicBezTo>
                  <a:pt x="162" y="13444"/>
                  <a:pt x="-360" y="16629"/>
                  <a:pt x="335" y="19815"/>
                </a:cubicBezTo>
                <a:cubicBezTo>
                  <a:pt x="1030" y="23001"/>
                  <a:pt x="2189" y="27518"/>
                  <a:pt x="4853" y="29893"/>
                </a:cubicBezTo>
                <a:cubicBezTo>
                  <a:pt x="7518" y="32268"/>
                  <a:pt x="12499" y="34354"/>
                  <a:pt x="16322" y="34064"/>
                </a:cubicBezTo>
                <a:cubicBezTo>
                  <a:pt x="20145" y="33775"/>
                  <a:pt x="25185" y="30994"/>
                  <a:pt x="27791" y="28156"/>
                </a:cubicBezTo>
                <a:cubicBezTo>
                  <a:pt x="30398" y="25318"/>
                  <a:pt x="31556" y="20221"/>
                  <a:pt x="31961" y="17035"/>
                </a:cubicBezTo>
                <a:cubicBezTo>
                  <a:pt x="32366" y="13849"/>
                  <a:pt x="30802" y="11068"/>
                  <a:pt x="30223" y="9041"/>
                </a:cubicBezTo>
                <a:cubicBezTo>
                  <a:pt x="29644" y="7014"/>
                  <a:pt x="29818" y="6145"/>
                  <a:pt x="28486" y="4871"/>
                </a:cubicBezTo>
                <a:cubicBezTo>
                  <a:pt x="27154" y="3597"/>
                  <a:pt x="24431" y="2207"/>
                  <a:pt x="22230" y="139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2942" name="Google Shape;2942;p43"/>
          <p:cNvSpPr txBox="1">
            <a:spLocks noGrp="1"/>
          </p:cNvSpPr>
          <p:nvPr>
            <p:ph type="title" idx="2"/>
          </p:nvPr>
        </p:nvSpPr>
        <p:spPr>
          <a:xfrm>
            <a:off x="1455875" y="1764375"/>
            <a:ext cx="1111500" cy="701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2943" name="Google Shape;2943;p43"/>
          <p:cNvSpPr/>
          <p:nvPr/>
        </p:nvSpPr>
        <p:spPr>
          <a:xfrm>
            <a:off x="6869813" y="3686275"/>
            <a:ext cx="645600" cy="5415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44" name="Google Shape;2944;p43"/>
          <p:cNvGrpSpPr/>
          <p:nvPr/>
        </p:nvGrpSpPr>
        <p:grpSpPr>
          <a:xfrm>
            <a:off x="7044209" y="3771030"/>
            <a:ext cx="296817" cy="371986"/>
            <a:chOff x="1677825" y="3820225"/>
            <a:chExt cx="345900" cy="433500"/>
          </a:xfrm>
        </p:grpSpPr>
        <p:sp>
          <p:nvSpPr>
            <p:cNvPr id="2945" name="Google Shape;2945;p43"/>
            <p:cNvSpPr/>
            <p:nvPr/>
          </p:nvSpPr>
          <p:spPr>
            <a:xfrm>
              <a:off x="1677825" y="3820225"/>
              <a:ext cx="345900" cy="433500"/>
            </a:xfrm>
            <a:custGeom>
              <a:avLst/>
              <a:gdLst/>
              <a:ahLst/>
              <a:cxnLst/>
              <a:rect l="l" t="t" r="r" b="b"/>
              <a:pathLst>
                <a:path w="13836" h="17340" extrusionOk="0">
                  <a:moveTo>
                    <a:pt x="7664" y="663"/>
                  </a:moveTo>
                  <a:cubicBezTo>
                    <a:pt x="9900" y="663"/>
                    <a:pt x="12122" y="2143"/>
                    <a:pt x="12629" y="4431"/>
                  </a:cubicBezTo>
                  <a:cubicBezTo>
                    <a:pt x="13115" y="6657"/>
                    <a:pt x="11579" y="8961"/>
                    <a:pt x="9557" y="9776"/>
                  </a:cubicBezTo>
                  <a:cubicBezTo>
                    <a:pt x="8881" y="10051"/>
                    <a:pt x="8203" y="10182"/>
                    <a:pt x="7547" y="10182"/>
                  </a:cubicBezTo>
                  <a:cubicBezTo>
                    <a:pt x="5556" y="10182"/>
                    <a:pt x="3775" y="8979"/>
                    <a:pt x="2926" y="6986"/>
                  </a:cubicBezTo>
                  <a:cubicBezTo>
                    <a:pt x="2926" y="6939"/>
                    <a:pt x="2926" y="6892"/>
                    <a:pt x="2911" y="6829"/>
                  </a:cubicBezTo>
                  <a:cubicBezTo>
                    <a:pt x="1923" y="4446"/>
                    <a:pt x="3961" y="1531"/>
                    <a:pt x="6296" y="857"/>
                  </a:cubicBezTo>
                  <a:cubicBezTo>
                    <a:pt x="6743" y="726"/>
                    <a:pt x="7204" y="663"/>
                    <a:pt x="7664" y="663"/>
                  </a:cubicBezTo>
                  <a:close/>
                  <a:moveTo>
                    <a:pt x="7643" y="0"/>
                  </a:moveTo>
                  <a:cubicBezTo>
                    <a:pt x="7132" y="0"/>
                    <a:pt x="6620" y="69"/>
                    <a:pt x="6124" y="214"/>
                  </a:cubicBezTo>
                  <a:cubicBezTo>
                    <a:pt x="3522" y="982"/>
                    <a:pt x="1218" y="4196"/>
                    <a:pt x="2237" y="6907"/>
                  </a:cubicBezTo>
                  <a:cubicBezTo>
                    <a:pt x="2221" y="6954"/>
                    <a:pt x="2237" y="7001"/>
                    <a:pt x="2252" y="7064"/>
                  </a:cubicBezTo>
                  <a:cubicBezTo>
                    <a:pt x="2707" y="8161"/>
                    <a:pt x="3397" y="9070"/>
                    <a:pt x="4243" y="9713"/>
                  </a:cubicBezTo>
                  <a:cubicBezTo>
                    <a:pt x="4227" y="9729"/>
                    <a:pt x="4227" y="9744"/>
                    <a:pt x="4212" y="9760"/>
                  </a:cubicBezTo>
                  <a:cubicBezTo>
                    <a:pt x="2942" y="11986"/>
                    <a:pt x="1563" y="14133"/>
                    <a:pt x="293" y="16359"/>
                  </a:cubicBezTo>
                  <a:cubicBezTo>
                    <a:pt x="1" y="16868"/>
                    <a:pt x="449" y="17339"/>
                    <a:pt x="894" y="17339"/>
                  </a:cubicBezTo>
                  <a:cubicBezTo>
                    <a:pt x="1092" y="17339"/>
                    <a:pt x="1291" y="17245"/>
                    <a:pt x="1422" y="17017"/>
                  </a:cubicBezTo>
                  <a:cubicBezTo>
                    <a:pt x="2675" y="14792"/>
                    <a:pt x="4071" y="12644"/>
                    <a:pt x="5340" y="10418"/>
                  </a:cubicBezTo>
                  <a:cubicBezTo>
                    <a:pt x="5340" y="10403"/>
                    <a:pt x="5356" y="10403"/>
                    <a:pt x="5356" y="10387"/>
                  </a:cubicBezTo>
                  <a:cubicBezTo>
                    <a:pt x="6037" y="10684"/>
                    <a:pt x="6777" y="10845"/>
                    <a:pt x="7548" y="10845"/>
                  </a:cubicBezTo>
                  <a:cubicBezTo>
                    <a:pt x="8160" y="10845"/>
                    <a:pt x="8793" y="10743"/>
                    <a:pt x="9431" y="10528"/>
                  </a:cubicBezTo>
                  <a:cubicBezTo>
                    <a:pt x="11955" y="9697"/>
                    <a:pt x="13836" y="6954"/>
                    <a:pt x="13256" y="4258"/>
                  </a:cubicBezTo>
                  <a:cubicBezTo>
                    <a:pt x="12695" y="1690"/>
                    <a:pt x="10172" y="0"/>
                    <a:pt x="76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6" name="Google Shape;2946;p43"/>
            <p:cNvSpPr/>
            <p:nvPr/>
          </p:nvSpPr>
          <p:spPr>
            <a:xfrm>
              <a:off x="1763950" y="3857550"/>
              <a:ext cx="206875" cy="190725"/>
            </a:xfrm>
            <a:custGeom>
              <a:avLst/>
              <a:gdLst/>
              <a:ahLst/>
              <a:cxnLst/>
              <a:rect l="l" t="t" r="r" b="b"/>
              <a:pathLst>
                <a:path w="8275" h="7629" extrusionOk="0">
                  <a:moveTo>
                    <a:pt x="4059" y="656"/>
                  </a:moveTo>
                  <a:cubicBezTo>
                    <a:pt x="5402" y="656"/>
                    <a:pt x="6850" y="1450"/>
                    <a:pt x="7224" y="2734"/>
                  </a:cubicBezTo>
                  <a:cubicBezTo>
                    <a:pt x="7789" y="4646"/>
                    <a:pt x="6644" y="6856"/>
                    <a:pt x="4544" y="6966"/>
                  </a:cubicBezTo>
                  <a:cubicBezTo>
                    <a:pt x="4474" y="6970"/>
                    <a:pt x="4404" y="6972"/>
                    <a:pt x="4333" y="6972"/>
                  </a:cubicBezTo>
                  <a:cubicBezTo>
                    <a:pt x="2635" y="6972"/>
                    <a:pt x="659" y="5899"/>
                    <a:pt x="704" y="3988"/>
                  </a:cubicBezTo>
                  <a:cubicBezTo>
                    <a:pt x="704" y="3957"/>
                    <a:pt x="688" y="3925"/>
                    <a:pt x="688" y="3894"/>
                  </a:cubicBezTo>
                  <a:cubicBezTo>
                    <a:pt x="704" y="3863"/>
                    <a:pt x="720" y="3831"/>
                    <a:pt x="720" y="3800"/>
                  </a:cubicBezTo>
                  <a:cubicBezTo>
                    <a:pt x="892" y="2279"/>
                    <a:pt x="1864" y="1073"/>
                    <a:pt x="3384" y="728"/>
                  </a:cubicBezTo>
                  <a:cubicBezTo>
                    <a:pt x="3602" y="680"/>
                    <a:pt x="3829" y="656"/>
                    <a:pt x="4059" y="656"/>
                  </a:cubicBezTo>
                  <a:close/>
                  <a:moveTo>
                    <a:pt x="4101" y="0"/>
                  </a:moveTo>
                  <a:cubicBezTo>
                    <a:pt x="3961" y="0"/>
                    <a:pt x="3821" y="8"/>
                    <a:pt x="3682" y="22"/>
                  </a:cubicBezTo>
                  <a:cubicBezTo>
                    <a:pt x="1644" y="226"/>
                    <a:pt x="281" y="1825"/>
                    <a:pt x="61" y="3800"/>
                  </a:cubicBezTo>
                  <a:cubicBezTo>
                    <a:pt x="61" y="3831"/>
                    <a:pt x="61" y="3863"/>
                    <a:pt x="61" y="3878"/>
                  </a:cubicBezTo>
                  <a:cubicBezTo>
                    <a:pt x="61" y="3910"/>
                    <a:pt x="46" y="3941"/>
                    <a:pt x="46" y="3988"/>
                  </a:cubicBezTo>
                  <a:cubicBezTo>
                    <a:pt x="0" y="6264"/>
                    <a:pt x="2275" y="7629"/>
                    <a:pt x="4340" y="7629"/>
                  </a:cubicBezTo>
                  <a:cubicBezTo>
                    <a:pt x="4408" y="7629"/>
                    <a:pt x="4476" y="7627"/>
                    <a:pt x="4544" y="7624"/>
                  </a:cubicBezTo>
                  <a:cubicBezTo>
                    <a:pt x="6974" y="7499"/>
                    <a:pt x="8275" y="5242"/>
                    <a:pt x="7930" y="2985"/>
                  </a:cubicBezTo>
                  <a:cubicBezTo>
                    <a:pt x="7654" y="1183"/>
                    <a:pt x="5881" y="0"/>
                    <a:pt x="410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47" name="Google Shape;2947;p43"/>
          <p:cNvGrpSpPr/>
          <p:nvPr/>
        </p:nvGrpSpPr>
        <p:grpSpPr>
          <a:xfrm>
            <a:off x="7826418" y="3428985"/>
            <a:ext cx="364446" cy="419819"/>
            <a:chOff x="3150425" y="3024575"/>
            <a:chExt cx="130350" cy="150150"/>
          </a:xfrm>
        </p:grpSpPr>
        <p:sp>
          <p:nvSpPr>
            <p:cNvPr id="2948" name="Google Shape;2948;p43"/>
            <p:cNvSpPr/>
            <p:nvPr/>
          </p:nvSpPr>
          <p:spPr>
            <a:xfrm>
              <a:off x="3259350" y="3087675"/>
              <a:ext cx="21425" cy="20150"/>
            </a:xfrm>
            <a:custGeom>
              <a:avLst/>
              <a:gdLst/>
              <a:ahLst/>
              <a:cxnLst/>
              <a:rect l="l" t="t" r="r" b="b"/>
              <a:pathLst>
                <a:path w="857" h="806" extrusionOk="0">
                  <a:moveTo>
                    <a:pt x="314" y="1"/>
                  </a:moveTo>
                  <a:cubicBezTo>
                    <a:pt x="301" y="1"/>
                    <a:pt x="290" y="2"/>
                    <a:pt x="279" y="4"/>
                  </a:cubicBezTo>
                  <a:cubicBezTo>
                    <a:pt x="100" y="4"/>
                    <a:pt x="1" y="223"/>
                    <a:pt x="61" y="422"/>
                  </a:cubicBezTo>
                  <a:cubicBezTo>
                    <a:pt x="100" y="522"/>
                    <a:pt x="180" y="641"/>
                    <a:pt x="279" y="701"/>
                  </a:cubicBezTo>
                  <a:cubicBezTo>
                    <a:pt x="362" y="767"/>
                    <a:pt x="499" y="805"/>
                    <a:pt x="600" y="805"/>
                  </a:cubicBezTo>
                  <a:cubicBezTo>
                    <a:pt x="621" y="805"/>
                    <a:pt x="640" y="804"/>
                    <a:pt x="657" y="800"/>
                  </a:cubicBezTo>
                  <a:cubicBezTo>
                    <a:pt x="797" y="761"/>
                    <a:pt x="856" y="581"/>
                    <a:pt x="797" y="402"/>
                  </a:cubicBezTo>
                  <a:cubicBezTo>
                    <a:pt x="757" y="283"/>
                    <a:pt x="677" y="164"/>
                    <a:pt x="598" y="124"/>
                  </a:cubicBezTo>
                  <a:cubicBezTo>
                    <a:pt x="511" y="55"/>
                    <a:pt x="395" y="1"/>
                    <a:pt x="3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9" name="Google Shape;2949;p43"/>
            <p:cNvSpPr/>
            <p:nvPr/>
          </p:nvSpPr>
          <p:spPr>
            <a:xfrm>
              <a:off x="3226525" y="3128500"/>
              <a:ext cx="22425" cy="29025"/>
            </a:xfrm>
            <a:custGeom>
              <a:avLst/>
              <a:gdLst/>
              <a:ahLst/>
              <a:cxnLst/>
              <a:rect l="l" t="t" r="r" b="b"/>
              <a:pathLst>
                <a:path w="897" h="1161" extrusionOk="0">
                  <a:moveTo>
                    <a:pt x="379" y="0"/>
                  </a:moveTo>
                  <a:cubicBezTo>
                    <a:pt x="366" y="0"/>
                    <a:pt x="352" y="1"/>
                    <a:pt x="339" y="3"/>
                  </a:cubicBezTo>
                  <a:cubicBezTo>
                    <a:pt x="180" y="23"/>
                    <a:pt x="40" y="182"/>
                    <a:pt x="21" y="381"/>
                  </a:cubicBezTo>
                  <a:cubicBezTo>
                    <a:pt x="1" y="540"/>
                    <a:pt x="60" y="779"/>
                    <a:pt x="160" y="898"/>
                  </a:cubicBezTo>
                  <a:cubicBezTo>
                    <a:pt x="269" y="1063"/>
                    <a:pt x="435" y="1161"/>
                    <a:pt x="580" y="1161"/>
                  </a:cubicBezTo>
                  <a:cubicBezTo>
                    <a:pt x="646" y="1161"/>
                    <a:pt x="707" y="1141"/>
                    <a:pt x="757" y="1097"/>
                  </a:cubicBezTo>
                  <a:cubicBezTo>
                    <a:pt x="797" y="1057"/>
                    <a:pt x="896" y="819"/>
                    <a:pt x="896" y="779"/>
                  </a:cubicBezTo>
                  <a:cubicBezTo>
                    <a:pt x="896" y="779"/>
                    <a:pt x="896" y="739"/>
                    <a:pt x="876" y="719"/>
                  </a:cubicBezTo>
                  <a:cubicBezTo>
                    <a:pt x="876" y="600"/>
                    <a:pt x="797" y="321"/>
                    <a:pt x="757" y="262"/>
                  </a:cubicBezTo>
                  <a:cubicBezTo>
                    <a:pt x="666" y="98"/>
                    <a:pt x="525" y="0"/>
                    <a:pt x="3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0" name="Google Shape;2950;p43"/>
            <p:cNvSpPr/>
            <p:nvPr/>
          </p:nvSpPr>
          <p:spPr>
            <a:xfrm>
              <a:off x="3237625" y="3024575"/>
              <a:ext cx="14800" cy="14075"/>
            </a:xfrm>
            <a:custGeom>
              <a:avLst/>
              <a:gdLst/>
              <a:ahLst/>
              <a:cxnLst/>
              <a:rect l="l" t="t" r="r" b="b"/>
              <a:pathLst>
                <a:path w="592" h="563" extrusionOk="0">
                  <a:moveTo>
                    <a:pt x="238" y="1"/>
                  </a:moveTo>
                  <a:cubicBezTo>
                    <a:pt x="66" y="1"/>
                    <a:pt x="0" y="235"/>
                    <a:pt x="154" y="439"/>
                  </a:cubicBezTo>
                  <a:cubicBezTo>
                    <a:pt x="205" y="508"/>
                    <a:pt x="332" y="563"/>
                    <a:pt x="404" y="563"/>
                  </a:cubicBezTo>
                  <a:cubicBezTo>
                    <a:pt x="415" y="563"/>
                    <a:pt x="424" y="561"/>
                    <a:pt x="432" y="559"/>
                  </a:cubicBezTo>
                  <a:cubicBezTo>
                    <a:pt x="552" y="519"/>
                    <a:pt x="591" y="400"/>
                    <a:pt x="552" y="260"/>
                  </a:cubicBezTo>
                  <a:cubicBezTo>
                    <a:pt x="512" y="141"/>
                    <a:pt x="432" y="61"/>
                    <a:pt x="333" y="22"/>
                  </a:cubicBezTo>
                  <a:cubicBezTo>
                    <a:pt x="299" y="7"/>
                    <a:pt x="267" y="1"/>
                    <a:pt x="2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1" name="Google Shape;2951;p43"/>
            <p:cNvSpPr/>
            <p:nvPr/>
          </p:nvSpPr>
          <p:spPr>
            <a:xfrm>
              <a:off x="3209125" y="3062300"/>
              <a:ext cx="22900" cy="22025"/>
            </a:xfrm>
            <a:custGeom>
              <a:avLst/>
              <a:gdLst/>
              <a:ahLst/>
              <a:cxnLst/>
              <a:rect l="l" t="t" r="r" b="b"/>
              <a:pathLst>
                <a:path w="916" h="881" extrusionOk="0">
                  <a:moveTo>
                    <a:pt x="363" y="1"/>
                  </a:moveTo>
                  <a:cubicBezTo>
                    <a:pt x="122" y="1"/>
                    <a:pt x="0" y="200"/>
                    <a:pt x="100" y="482"/>
                  </a:cubicBezTo>
                  <a:cubicBezTo>
                    <a:pt x="159" y="641"/>
                    <a:pt x="279" y="781"/>
                    <a:pt x="438" y="840"/>
                  </a:cubicBezTo>
                  <a:cubicBezTo>
                    <a:pt x="499" y="868"/>
                    <a:pt x="559" y="881"/>
                    <a:pt x="613" y="881"/>
                  </a:cubicBezTo>
                  <a:cubicBezTo>
                    <a:pt x="717" y="881"/>
                    <a:pt x="804" y="832"/>
                    <a:pt x="856" y="741"/>
                  </a:cubicBezTo>
                  <a:cubicBezTo>
                    <a:pt x="896" y="681"/>
                    <a:pt x="916" y="562"/>
                    <a:pt x="896" y="462"/>
                  </a:cubicBezTo>
                  <a:cubicBezTo>
                    <a:pt x="856" y="283"/>
                    <a:pt x="677" y="64"/>
                    <a:pt x="518" y="25"/>
                  </a:cubicBezTo>
                  <a:cubicBezTo>
                    <a:pt x="462" y="8"/>
                    <a:pt x="410" y="1"/>
                    <a:pt x="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2" name="Google Shape;2952;p43"/>
            <p:cNvSpPr/>
            <p:nvPr/>
          </p:nvSpPr>
          <p:spPr>
            <a:xfrm>
              <a:off x="3205650" y="3094325"/>
              <a:ext cx="22350" cy="22600"/>
            </a:xfrm>
            <a:custGeom>
              <a:avLst/>
              <a:gdLst/>
              <a:ahLst/>
              <a:cxnLst/>
              <a:rect l="l" t="t" r="r" b="b"/>
              <a:pathLst>
                <a:path w="894" h="904" extrusionOk="0">
                  <a:moveTo>
                    <a:pt x="287" y="1"/>
                  </a:moveTo>
                  <a:cubicBezTo>
                    <a:pt x="225" y="1"/>
                    <a:pt x="166" y="22"/>
                    <a:pt x="119" y="57"/>
                  </a:cubicBezTo>
                  <a:cubicBezTo>
                    <a:pt x="80" y="97"/>
                    <a:pt x="60" y="116"/>
                    <a:pt x="40" y="216"/>
                  </a:cubicBezTo>
                  <a:cubicBezTo>
                    <a:pt x="0" y="495"/>
                    <a:pt x="159" y="753"/>
                    <a:pt x="398" y="873"/>
                  </a:cubicBezTo>
                  <a:cubicBezTo>
                    <a:pt x="451" y="894"/>
                    <a:pt x="502" y="904"/>
                    <a:pt x="549" y="904"/>
                  </a:cubicBezTo>
                  <a:cubicBezTo>
                    <a:pt x="764" y="904"/>
                    <a:pt x="894" y="696"/>
                    <a:pt x="796" y="435"/>
                  </a:cubicBezTo>
                  <a:cubicBezTo>
                    <a:pt x="736" y="256"/>
                    <a:pt x="597" y="116"/>
                    <a:pt x="418" y="37"/>
                  </a:cubicBezTo>
                  <a:cubicBezTo>
                    <a:pt x="376" y="12"/>
                    <a:pt x="331" y="1"/>
                    <a:pt x="2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3" name="Google Shape;2953;p43"/>
            <p:cNvSpPr/>
            <p:nvPr/>
          </p:nvSpPr>
          <p:spPr>
            <a:xfrm>
              <a:off x="3182750" y="3155225"/>
              <a:ext cx="18425" cy="19500"/>
            </a:xfrm>
            <a:custGeom>
              <a:avLst/>
              <a:gdLst/>
              <a:ahLst/>
              <a:cxnLst/>
              <a:rect l="l" t="t" r="r" b="b"/>
              <a:pathLst>
                <a:path w="737" h="780" extrusionOk="0">
                  <a:moveTo>
                    <a:pt x="289" y="0"/>
                  </a:moveTo>
                  <a:cubicBezTo>
                    <a:pt x="190" y="0"/>
                    <a:pt x="107" y="40"/>
                    <a:pt x="80" y="108"/>
                  </a:cubicBezTo>
                  <a:cubicBezTo>
                    <a:pt x="80" y="128"/>
                    <a:pt x="61" y="187"/>
                    <a:pt x="41" y="227"/>
                  </a:cubicBezTo>
                  <a:cubicBezTo>
                    <a:pt x="1" y="347"/>
                    <a:pt x="61" y="546"/>
                    <a:pt x="180" y="665"/>
                  </a:cubicBezTo>
                  <a:cubicBezTo>
                    <a:pt x="264" y="740"/>
                    <a:pt x="345" y="780"/>
                    <a:pt x="420" y="780"/>
                  </a:cubicBezTo>
                  <a:cubicBezTo>
                    <a:pt x="505" y="780"/>
                    <a:pt x="584" y="730"/>
                    <a:pt x="657" y="625"/>
                  </a:cubicBezTo>
                  <a:cubicBezTo>
                    <a:pt x="717" y="526"/>
                    <a:pt x="737" y="466"/>
                    <a:pt x="717" y="366"/>
                  </a:cubicBezTo>
                  <a:cubicBezTo>
                    <a:pt x="697" y="227"/>
                    <a:pt x="578" y="88"/>
                    <a:pt x="439" y="28"/>
                  </a:cubicBezTo>
                  <a:cubicBezTo>
                    <a:pt x="388" y="9"/>
                    <a:pt x="337" y="0"/>
                    <a:pt x="2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4" name="Google Shape;2954;p43"/>
            <p:cNvSpPr/>
            <p:nvPr/>
          </p:nvSpPr>
          <p:spPr>
            <a:xfrm>
              <a:off x="3165350" y="3033050"/>
              <a:ext cx="26875" cy="29250"/>
            </a:xfrm>
            <a:custGeom>
              <a:avLst/>
              <a:gdLst/>
              <a:ahLst/>
              <a:cxnLst/>
              <a:rect l="l" t="t" r="r" b="b"/>
              <a:pathLst>
                <a:path w="1075" h="1170" extrusionOk="0">
                  <a:moveTo>
                    <a:pt x="359" y="1"/>
                  </a:moveTo>
                  <a:cubicBezTo>
                    <a:pt x="160" y="1"/>
                    <a:pt x="20" y="140"/>
                    <a:pt x="20" y="359"/>
                  </a:cubicBezTo>
                  <a:cubicBezTo>
                    <a:pt x="0" y="538"/>
                    <a:pt x="40" y="657"/>
                    <a:pt x="140" y="817"/>
                  </a:cubicBezTo>
                  <a:cubicBezTo>
                    <a:pt x="239" y="976"/>
                    <a:pt x="339" y="1055"/>
                    <a:pt x="478" y="1115"/>
                  </a:cubicBezTo>
                  <a:cubicBezTo>
                    <a:pt x="558" y="1152"/>
                    <a:pt x="633" y="1169"/>
                    <a:pt x="702" y="1169"/>
                  </a:cubicBezTo>
                  <a:cubicBezTo>
                    <a:pt x="820" y="1169"/>
                    <a:pt x="920" y="1116"/>
                    <a:pt x="995" y="1016"/>
                  </a:cubicBezTo>
                  <a:cubicBezTo>
                    <a:pt x="1035" y="956"/>
                    <a:pt x="1055" y="916"/>
                    <a:pt x="1055" y="817"/>
                  </a:cubicBezTo>
                  <a:cubicBezTo>
                    <a:pt x="1075" y="697"/>
                    <a:pt x="1075" y="657"/>
                    <a:pt x="1035" y="558"/>
                  </a:cubicBezTo>
                  <a:cubicBezTo>
                    <a:pt x="995" y="419"/>
                    <a:pt x="896" y="260"/>
                    <a:pt x="796" y="160"/>
                  </a:cubicBezTo>
                  <a:cubicBezTo>
                    <a:pt x="677" y="61"/>
                    <a:pt x="498" y="1"/>
                    <a:pt x="3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5" name="Google Shape;2955;p43"/>
            <p:cNvSpPr/>
            <p:nvPr/>
          </p:nvSpPr>
          <p:spPr>
            <a:xfrm>
              <a:off x="3150425" y="3082275"/>
              <a:ext cx="25900" cy="26450"/>
            </a:xfrm>
            <a:custGeom>
              <a:avLst/>
              <a:gdLst/>
              <a:ahLst/>
              <a:cxnLst/>
              <a:rect l="l" t="t" r="r" b="b"/>
              <a:pathLst>
                <a:path w="1036" h="1058" extrusionOk="0">
                  <a:moveTo>
                    <a:pt x="431" y="0"/>
                  </a:moveTo>
                  <a:cubicBezTo>
                    <a:pt x="420" y="0"/>
                    <a:pt x="409" y="1"/>
                    <a:pt x="398" y="2"/>
                  </a:cubicBezTo>
                  <a:cubicBezTo>
                    <a:pt x="319" y="2"/>
                    <a:pt x="160" y="81"/>
                    <a:pt x="100" y="181"/>
                  </a:cubicBezTo>
                  <a:cubicBezTo>
                    <a:pt x="1" y="300"/>
                    <a:pt x="20" y="519"/>
                    <a:pt x="120" y="718"/>
                  </a:cubicBezTo>
                  <a:cubicBezTo>
                    <a:pt x="233" y="906"/>
                    <a:pt x="451" y="1058"/>
                    <a:pt x="626" y="1058"/>
                  </a:cubicBezTo>
                  <a:cubicBezTo>
                    <a:pt x="637" y="1058"/>
                    <a:pt x="647" y="1057"/>
                    <a:pt x="657" y="1056"/>
                  </a:cubicBezTo>
                  <a:cubicBezTo>
                    <a:pt x="757" y="1036"/>
                    <a:pt x="796" y="1016"/>
                    <a:pt x="896" y="917"/>
                  </a:cubicBezTo>
                  <a:cubicBezTo>
                    <a:pt x="995" y="837"/>
                    <a:pt x="1015" y="778"/>
                    <a:pt x="1035" y="658"/>
                  </a:cubicBezTo>
                  <a:cubicBezTo>
                    <a:pt x="1035" y="579"/>
                    <a:pt x="1035" y="519"/>
                    <a:pt x="1015" y="459"/>
                  </a:cubicBezTo>
                  <a:cubicBezTo>
                    <a:pt x="920" y="212"/>
                    <a:pt x="679" y="0"/>
                    <a:pt x="4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0613852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0" name="Google Shape;2960;p4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LIST FUNCTION</a:t>
            </a:r>
            <a:endParaRPr dirty="0"/>
          </a:p>
        </p:txBody>
      </p:sp>
      <p:sp>
        <p:nvSpPr>
          <p:cNvPr id="2962" name="Google Shape;2962;p44"/>
          <p:cNvSpPr txBox="1"/>
          <p:nvPr/>
        </p:nvSpPr>
        <p:spPr>
          <a:xfrm>
            <a:off x="815576" y="1537441"/>
            <a:ext cx="1514400" cy="4683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360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3"/>
                </a:solidFill>
                <a:latin typeface="Gaegu"/>
                <a:ea typeface="Gaegu"/>
                <a:cs typeface="Gaegu"/>
                <a:sym typeface="Gaegu"/>
              </a:rPr>
              <a:t>MAINACTIVITY</a:t>
            </a:r>
            <a:endParaRPr b="1" dirty="0">
              <a:solidFill>
                <a:schemeClr val="accent3"/>
              </a:solidFill>
              <a:latin typeface="Gaegu"/>
              <a:ea typeface="Gaegu"/>
              <a:cs typeface="Gaegu"/>
              <a:sym typeface="Gaegu"/>
            </a:endParaRPr>
          </a:p>
        </p:txBody>
      </p:sp>
      <p:sp>
        <p:nvSpPr>
          <p:cNvPr id="2965" name="Google Shape;2965;p44"/>
          <p:cNvSpPr txBox="1"/>
          <p:nvPr/>
        </p:nvSpPr>
        <p:spPr>
          <a:xfrm>
            <a:off x="6434992" y="2991708"/>
            <a:ext cx="2209635" cy="6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rPr>
              <a:t>-</a:t>
            </a:r>
            <a:r>
              <a:rPr lang="en" dirty="0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rPr>
              <a:t>Calender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rPr>
              <a:t>-DatePickerDialog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rPr>
              <a:t>-DialogFragment</a:t>
            </a:r>
            <a:endParaRPr dirty="0">
              <a:solidFill>
                <a:schemeClr val="dk2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2966" name="Google Shape;2966;p44"/>
          <p:cNvSpPr txBox="1"/>
          <p:nvPr/>
        </p:nvSpPr>
        <p:spPr>
          <a:xfrm>
            <a:off x="3699748" y="1073758"/>
            <a:ext cx="1464503" cy="344921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360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b="1" dirty="0">
                <a:solidFill>
                  <a:schemeClr val="accent3"/>
                </a:solidFill>
                <a:latin typeface="Gaegu"/>
                <a:ea typeface="Gaegu"/>
                <a:cs typeface="Gaegu"/>
                <a:sym typeface="Gaegu"/>
              </a:rPr>
              <a:t>JAVA</a:t>
            </a:r>
            <a:endParaRPr sz="2600" b="1" dirty="0">
              <a:solidFill>
                <a:schemeClr val="accent3"/>
              </a:solidFill>
              <a:latin typeface="Gaegu"/>
              <a:ea typeface="Gaegu"/>
              <a:cs typeface="Gaegu"/>
              <a:sym typeface="Gaegu"/>
            </a:endParaRPr>
          </a:p>
        </p:txBody>
      </p:sp>
      <p:sp>
        <p:nvSpPr>
          <p:cNvPr id="2967" name="Google Shape;2967;p44"/>
          <p:cNvSpPr txBox="1"/>
          <p:nvPr/>
        </p:nvSpPr>
        <p:spPr>
          <a:xfrm>
            <a:off x="6480615" y="4099428"/>
            <a:ext cx="1771943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rPr>
              <a:t>-AlertDialog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rPr>
              <a:t>-DialogInterface</a:t>
            </a:r>
            <a:endParaRPr sz="1600" dirty="0">
              <a:solidFill>
                <a:schemeClr val="dk2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60" name="Google Shape;2962;p44">
            <a:extLst>
              <a:ext uri="{FF2B5EF4-FFF2-40B4-BE49-F238E27FC236}">
                <a16:creationId xmlns:a16="http://schemas.microsoft.com/office/drawing/2014/main" id="{A8AEC96E-E172-4196-B360-3032ECDFAE12}"/>
              </a:ext>
            </a:extLst>
          </p:cNvPr>
          <p:cNvSpPr txBox="1"/>
          <p:nvPr/>
        </p:nvSpPr>
        <p:spPr>
          <a:xfrm>
            <a:off x="2644293" y="1520855"/>
            <a:ext cx="1514400" cy="4683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360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3"/>
                </a:solidFill>
                <a:latin typeface="Gaegu"/>
                <a:ea typeface="Gaegu"/>
                <a:cs typeface="Gaegu"/>
                <a:sym typeface="Gaegu"/>
              </a:rPr>
              <a:t>SECONDACTIVITY</a:t>
            </a:r>
            <a:endParaRPr b="1" dirty="0">
              <a:solidFill>
                <a:schemeClr val="accent3"/>
              </a:solidFill>
              <a:latin typeface="Gaegu"/>
              <a:ea typeface="Gaegu"/>
              <a:cs typeface="Gaegu"/>
              <a:sym typeface="Gaegu"/>
            </a:endParaRPr>
          </a:p>
        </p:txBody>
      </p:sp>
      <p:sp>
        <p:nvSpPr>
          <p:cNvPr id="61" name="Google Shape;2962;p44">
            <a:extLst>
              <a:ext uri="{FF2B5EF4-FFF2-40B4-BE49-F238E27FC236}">
                <a16:creationId xmlns:a16="http://schemas.microsoft.com/office/drawing/2014/main" id="{928F3800-2CA8-4AF2-A19B-B72F886B204C}"/>
              </a:ext>
            </a:extLst>
          </p:cNvPr>
          <p:cNvSpPr txBox="1"/>
          <p:nvPr/>
        </p:nvSpPr>
        <p:spPr>
          <a:xfrm>
            <a:off x="4432000" y="1537441"/>
            <a:ext cx="1514400" cy="4683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360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3"/>
                </a:solidFill>
                <a:latin typeface="Gaegu"/>
                <a:ea typeface="Gaegu"/>
                <a:cs typeface="Gaegu"/>
                <a:sym typeface="Gaegu"/>
              </a:rPr>
              <a:t>THIRDACTIVITY</a:t>
            </a:r>
            <a:endParaRPr b="1" dirty="0">
              <a:solidFill>
                <a:schemeClr val="accent3"/>
              </a:solidFill>
              <a:latin typeface="Gaegu"/>
              <a:ea typeface="Gaegu"/>
              <a:cs typeface="Gaegu"/>
              <a:sym typeface="Gaegu"/>
            </a:endParaRPr>
          </a:p>
        </p:txBody>
      </p:sp>
      <p:sp>
        <p:nvSpPr>
          <p:cNvPr id="62" name="Google Shape;2962;p44">
            <a:extLst>
              <a:ext uri="{FF2B5EF4-FFF2-40B4-BE49-F238E27FC236}">
                <a16:creationId xmlns:a16="http://schemas.microsoft.com/office/drawing/2014/main" id="{DE67A935-A98F-4B35-B6DE-038670F30479}"/>
              </a:ext>
            </a:extLst>
          </p:cNvPr>
          <p:cNvSpPr txBox="1"/>
          <p:nvPr/>
        </p:nvSpPr>
        <p:spPr>
          <a:xfrm>
            <a:off x="6477539" y="3746579"/>
            <a:ext cx="1675763" cy="372461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360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accent3"/>
                </a:solidFill>
                <a:latin typeface="Gaegu"/>
                <a:ea typeface="Gaegu"/>
                <a:cs typeface="Gaegu"/>
                <a:sym typeface="Gaegu"/>
              </a:rPr>
              <a:t>ALERTDIALOGACTIVITY</a:t>
            </a:r>
            <a:endParaRPr sz="1200" b="1" dirty="0">
              <a:solidFill>
                <a:schemeClr val="accent3"/>
              </a:solidFill>
              <a:latin typeface="Gaegu"/>
              <a:ea typeface="Gaegu"/>
              <a:cs typeface="Gaegu"/>
              <a:sym typeface="Gaegu"/>
            </a:endParaRPr>
          </a:p>
        </p:txBody>
      </p:sp>
      <p:sp>
        <p:nvSpPr>
          <p:cNvPr id="63" name="Google Shape;2962;p44">
            <a:extLst>
              <a:ext uri="{FF2B5EF4-FFF2-40B4-BE49-F238E27FC236}">
                <a16:creationId xmlns:a16="http://schemas.microsoft.com/office/drawing/2014/main" id="{A7BD02CE-18F8-40BC-AAB9-1B4B1FC15259}"/>
              </a:ext>
            </a:extLst>
          </p:cNvPr>
          <p:cNvSpPr txBox="1"/>
          <p:nvPr/>
        </p:nvSpPr>
        <p:spPr>
          <a:xfrm>
            <a:off x="6434993" y="2534034"/>
            <a:ext cx="1657238" cy="410779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360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3"/>
                </a:solidFill>
                <a:latin typeface="Gaegu"/>
                <a:ea typeface="Gaegu"/>
                <a:cs typeface="Gaegu"/>
                <a:sym typeface="Gaegu"/>
              </a:rPr>
              <a:t>DATEFRAGMENT</a:t>
            </a:r>
            <a:endParaRPr b="1" dirty="0">
              <a:solidFill>
                <a:schemeClr val="accent3"/>
              </a:solidFill>
              <a:latin typeface="Gaegu"/>
              <a:ea typeface="Gaegu"/>
              <a:cs typeface="Gaegu"/>
              <a:sym typeface="Gaegu"/>
            </a:endParaRPr>
          </a:p>
        </p:txBody>
      </p:sp>
      <p:sp>
        <p:nvSpPr>
          <p:cNvPr id="64" name="Google Shape;2962;p44">
            <a:extLst>
              <a:ext uri="{FF2B5EF4-FFF2-40B4-BE49-F238E27FC236}">
                <a16:creationId xmlns:a16="http://schemas.microsoft.com/office/drawing/2014/main" id="{CECA7781-6329-4308-816E-78DFF12E9D9F}"/>
              </a:ext>
            </a:extLst>
          </p:cNvPr>
          <p:cNvSpPr txBox="1"/>
          <p:nvPr/>
        </p:nvSpPr>
        <p:spPr>
          <a:xfrm>
            <a:off x="6434992" y="1327485"/>
            <a:ext cx="1657239" cy="414307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360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3"/>
                </a:solidFill>
                <a:latin typeface="Gaegu"/>
                <a:ea typeface="Gaegu"/>
                <a:cs typeface="Gaegu"/>
                <a:sym typeface="Gaegu"/>
              </a:rPr>
              <a:t>LISTSADAPTER</a:t>
            </a:r>
            <a:endParaRPr b="1" dirty="0">
              <a:solidFill>
                <a:schemeClr val="accent3"/>
              </a:solidFill>
              <a:latin typeface="Gaegu"/>
              <a:ea typeface="Gaegu"/>
              <a:cs typeface="Gaegu"/>
              <a:sym typeface="Gaegu"/>
            </a:endParaRPr>
          </a:p>
        </p:txBody>
      </p:sp>
      <p:sp>
        <p:nvSpPr>
          <p:cNvPr id="65" name="Google Shape;2965;p44">
            <a:extLst>
              <a:ext uri="{FF2B5EF4-FFF2-40B4-BE49-F238E27FC236}">
                <a16:creationId xmlns:a16="http://schemas.microsoft.com/office/drawing/2014/main" id="{C48582DA-D713-4268-BB70-055C58CA064D}"/>
              </a:ext>
            </a:extLst>
          </p:cNvPr>
          <p:cNvSpPr txBox="1"/>
          <p:nvPr/>
        </p:nvSpPr>
        <p:spPr>
          <a:xfrm>
            <a:off x="6318903" y="1786319"/>
            <a:ext cx="2441811" cy="7503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rPr>
              <a:t>-</a:t>
            </a:r>
            <a:r>
              <a:rPr lang="en-US" sz="1200" dirty="0" err="1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rPr>
              <a:t>RecyclerView.Adapter</a:t>
            </a:r>
            <a:endParaRPr lang="en-US" sz="1200" dirty="0">
              <a:solidFill>
                <a:schemeClr val="dk2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rPr>
              <a:t>&lt;</a:t>
            </a:r>
            <a:r>
              <a:rPr lang="en-US" sz="1200" dirty="0" err="1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rPr>
              <a:t>ListsAdapter.ListViewHolder</a:t>
            </a:r>
            <a:r>
              <a:rPr lang="en-US" sz="1200" dirty="0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rPr>
              <a:t>&gt;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rPr>
              <a:t>-</a:t>
            </a:r>
            <a:r>
              <a:rPr lang="en-US" sz="1200" dirty="0" err="1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rPr>
              <a:t>LayoutInflater</a:t>
            </a:r>
            <a:endParaRPr lang="en-US" sz="1200" dirty="0">
              <a:solidFill>
                <a:schemeClr val="dk2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050" dirty="0">
              <a:solidFill>
                <a:schemeClr val="dk2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68" name="Google Shape;2965;p44">
            <a:extLst>
              <a:ext uri="{FF2B5EF4-FFF2-40B4-BE49-F238E27FC236}">
                <a16:creationId xmlns:a16="http://schemas.microsoft.com/office/drawing/2014/main" id="{B99B96D9-C047-444F-AA9B-BCF0B63446FF}"/>
              </a:ext>
            </a:extLst>
          </p:cNvPr>
          <p:cNvSpPr txBox="1"/>
          <p:nvPr/>
        </p:nvSpPr>
        <p:spPr>
          <a:xfrm>
            <a:off x="806880" y="2095297"/>
            <a:ext cx="1657239" cy="18835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rPr>
              <a:t>-</a:t>
            </a:r>
            <a:r>
              <a:rPr lang="en-US" sz="1200" dirty="0" err="1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rPr>
              <a:t>PopupMenu</a:t>
            </a:r>
            <a:endParaRPr lang="en-US" sz="1200" dirty="0">
              <a:solidFill>
                <a:schemeClr val="dk2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rPr>
              <a:t>-</a:t>
            </a:r>
            <a:r>
              <a:rPr lang="en-US" sz="1200" dirty="0" err="1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rPr>
              <a:t>DateFormat</a:t>
            </a:r>
            <a:endParaRPr lang="en-US" sz="1200" dirty="0">
              <a:solidFill>
                <a:schemeClr val="dk2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rPr>
              <a:t>-Calender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rPr>
              <a:t>-LinkedList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rPr>
              <a:t>-RecycleView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rPr>
              <a:t>-Intent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rPr>
              <a:t>-MenuItem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rPr>
              <a:t>-TextView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rPr>
              <a:t>-S</a:t>
            </a:r>
            <a:r>
              <a:rPr lang="en-US" sz="1200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rPr>
              <a:t>haredPreferences</a:t>
            </a:r>
            <a:endParaRPr lang="en" sz="1200" dirty="0">
              <a:solidFill>
                <a:schemeClr val="dk2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" sz="1200" dirty="0">
              <a:solidFill>
                <a:schemeClr val="dk2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2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71" name="Google Shape;2965;p44">
            <a:extLst>
              <a:ext uri="{FF2B5EF4-FFF2-40B4-BE49-F238E27FC236}">
                <a16:creationId xmlns:a16="http://schemas.microsoft.com/office/drawing/2014/main" id="{534568DB-C15B-4105-8CCA-D8CFC7AC8512}"/>
              </a:ext>
            </a:extLst>
          </p:cNvPr>
          <p:cNvSpPr txBox="1"/>
          <p:nvPr/>
        </p:nvSpPr>
        <p:spPr>
          <a:xfrm>
            <a:off x="694529" y="3666373"/>
            <a:ext cx="1756494" cy="97616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rPr>
              <a:t>1.protected void </a:t>
            </a:r>
            <a:r>
              <a:rPr lang="en-US" sz="800" dirty="0" err="1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rPr>
              <a:t>onCreate</a:t>
            </a:r>
            <a:r>
              <a:rPr lang="en-US" sz="800" dirty="0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rPr>
              <a:t>(Bundle </a:t>
            </a:r>
            <a:r>
              <a:rPr lang="en-US" sz="800" dirty="0" err="1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rPr>
              <a:t>savedInstanceState</a:t>
            </a:r>
            <a:r>
              <a:rPr lang="en-US" sz="800" dirty="0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rPr>
              <a:t>) {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rPr>
              <a:t>2.public void </a:t>
            </a:r>
            <a:r>
              <a:rPr lang="en-US" sz="800" dirty="0" err="1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rPr>
              <a:t>onSecond</a:t>
            </a:r>
            <a:r>
              <a:rPr lang="en-US" sz="800" dirty="0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rPr>
              <a:t>(View view){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rPr>
              <a:t>3.public void </a:t>
            </a:r>
            <a:r>
              <a:rPr lang="en-US" sz="800" dirty="0" err="1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rPr>
              <a:t>onThird</a:t>
            </a:r>
            <a:r>
              <a:rPr lang="en-US" sz="800" dirty="0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rPr>
              <a:t>(View view){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rPr>
              <a:t>4.protected void </a:t>
            </a:r>
            <a:r>
              <a:rPr lang="en-US" sz="800" dirty="0" err="1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rPr>
              <a:t>onActivityResult</a:t>
            </a:r>
            <a:r>
              <a:rPr lang="en-US" sz="800" dirty="0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rPr>
              <a:t> (int </a:t>
            </a:r>
            <a:r>
              <a:rPr lang="en-US" sz="800" dirty="0" err="1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rPr>
              <a:t>requestCode</a:t>
            </a:r>
            <a:r>
              <a:rPr lang="en-US" sz="800" dirty="0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rPr>
              <a:t>, int </a:t>
            </a:r>
            <a:r>
              <a:rPr lang="en-US" sz="800" dirty="0" err="1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rPr>
              <a:t>resultCode</a:t>
            </a:r>
            <a:r>
              <a:rPr lang="en-US" sz="800" dirty="0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rPr>
              <a:t>, Intent data){</a:t>
            </a:r>
            <a:endParaRPr sz="800" dirty="0">
              <a:solidFill>
                <a:schemeClr val="dk2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72" name="Google Shape;2965;p44">
            <a:extLst>
              <a:ext uri="{FF2B5EF4-FFF2-40B4-BE49-F238E27FC236}">
                <a16:creationId xmlns:a16="http://schemas.microsoft.com/office/drawing/2014/main" id="{A7079801-1E56-4147-8E8B-B6339950378F}"/>
              </a:ext>
            </a:extLst>
          </p:cNvPr>
          <p:cNvSpPr txBox="1"/>
          <p:nvPr/>
        </p:nvSpPr>
        <p:spPr>
          <a:xfrm>
            <a:off x="2650371" y="1741792"/>
            <a:ext cx="1657239" cy="18835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rPr>
              <a:t>-</a:t>
            </a:r>
            <a:r>
              <a:rPr lang="en-US" dirty="0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rPr>
              <a:t>Button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rPr>
              <a:t>-</a:t>
            </a:r>
            <a:r>
              <a:rPr lang="en-US" dirty="0" err="1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rPr>
              <a:t>Edittext</a:t>
            </a:r>
            <a:endParaRPr lang="en-US" dirty="0">
              <a:solidFill>
                <a:schemeClr val="dk2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rPr>
              <a:t>-Switch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rPr>
              <a:t>-TextView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rPr>
              <a:t>-Intent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2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73" name="Google Shape;2965;p44">
            <a:extLst>
              <a:ext uri="{FF2B5EF4-FFF2-40B4-BE49-F238E27FC236}">
                <a16:creationId xmlns:a16="http://schemas.microsoft.com/office/drawing/2014/main" id="{2B30C04B-B1A0-4685-ADFB-66954D2F6532}"/>
              </a:ext>
            </a:extLst>
          </p:cNvPr>
          <p:cNvSpPr txBox="1"/>
          <p:nvPr/>
        </p:nvSpPr>
        <p:spPr>
          <a:xfrm>
            <a:off x="2551116" y="3664305"/>
            <a:ext cx="1756494" cy="97616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rPr>
              <a:t>1.protected void </a:t>
            </a:r>
            <a:r>
              <a:rPr lang="en-US" sz="800" dirty="0" err="1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rPr>
              <a:t>onCreate</a:t>
            </a:r>
            <a:r>
              <a:rPr lang="en-US" sz="800" dirty="0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rPr>
              <a:t>(Bundle </a:t>
            </a:r>
            <a:r>
              <a:rPr lang="en-US" sz="800" dirty="0" err="1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rPr>
              <a:t>savedInstanceState</a:t>
            </a:r>
            <a:r>
              <a:rPr lang="en-US" sz="800" dirty="0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rPr>
              <a:t>) {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rPr>
              <a:t>2.public void </a:t>
            </a:r>
            <a:r>
              <a:rPr lang="en-US" sz="800" dirty="0" err="1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rPr>
              <a:t>showDatePickerDialog</a:t>
            </a:r>
            <a:r>
              <a:rPr lang="en-US" sz="800" dirty="0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rPr>
              <a:t>(View v) {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rPr>
              <a:t>3.public void </a:t>
            </a:r>
            <a:r>
              <a:rPr lang="en-US" sz="800" dirty="0" err="1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rPr>
              <a:t>processDatePickerResult</a:t>
            </a:r>
            <a:r>
              <a:rPr lang="en-US" sz="800" dirty="0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rPr>
              <a:t>(int year, int month, int day) {</a:t>
            </a:r>
            <a:endParaRPr sz="800" dirty="0">
              <a:solidFill>
                <a:schemeClr val="dk2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76" name="Google Shape;2965;p44">
            <a:extLst>
              <a:ext uri="{FF2B5EF4-FFF2-40B4-BE49-F238E27FC236}">
                <a16:creationId xmlns:a16="http://schemas.microsoft.com/office/drawing/2014/main" id="{A752020B-7709-4ECF-82D0-04E3746D3A70}"/>
              </a:ext>
            </a:extLst>
          </p:cNvPr>
          <p:cNvSpPr txBox="1"/>
          <p:nvPr/>
        </p:nvSpPr>
        <p:spPr>
          <a:xfrm>
            <a:off x="4432000" y="1741792"/>
            <a:ext cx="1784770" cy="18835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rPr>
              <a:t>-</a:t>
            </a:r>
            <a:r>
              <a:rPr lang="en-US" sz="1200" dirty="0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rPr>
              <a:t>LinkedList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rPr>
              <a:t>-</a:t>
            </a:r>
            <a:r>
              <a:rPr lang="en-US" sz="1200" dirty="0" err="1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rPr>
              <a:t>MenuItem</a:t>
            </a:r>
            <a:endParaRPr lang="en-US" sz="1200" dirty="0">
              <a:solidFill>
                <a:schemeClr val="dk2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rPr>
              <a:t>-RecycleView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rPr>
              <a:t>-LinearrLayoutManager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rPr>
              <a:t>-Intent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2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77" name="Google Shape;2965;p44">
            <a:extLst>
              <a:ext uri="{FF2B5EF4-FFF2-40B4-BE49-F238E27FC236}">
                <a16:creationId xmlns:a16="http://schemas.microsoft.com/office/drawing/2014/main" id="{53B9A9AE-2390-4A58-8D75-E389E9D5B79D}"/>
              </a:ext>
            </a:extLst>
          </p:cNvPr>
          <p:cNvSpPr txBox="1"/>
          <p:nvPr/>
        </p:nvSpPr>
        <p:spPr>
          <a:xfrm>
            <a:off x="4407703" y="3664305"/>
            <a:ext cx="1911200" cy="97616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rPr>
              <a:t>1.protected void </a:t>
            </a:r>
            <a:r>
              <a:rPr lang="en-US" sz="800" dirty="0" err="1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rPr>
              <a:t>onCreate</a:t>
            </a:r>
            <a:r>
              <a:rPr lang="en-US" sz="800" dirty="0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rPr>
              <a:t>(Bundle </a:t>
            </a:r>
            <a:r>
              <a:rPr lang="en-US" sz="800" dirty="0" err="1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rPr>
              <a:t>savedInstanceState</a:t>
            </a:r>
            <a:r>
              <a:rPr lang="en-US" sz="800" dirty="0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rPr>
              <a:t>) {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rPr>
              <a:t>2. public </a:t>
            </a:r>
            <a:r>
              <a:rPr lang="en-US" sz="800" dirty="0" err="1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rPr>
              <a:t>boolean</a:t>
            </a:r>
            <a:r>
              <a:rPr lang="en-US" sz="800" dirty="0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rPr>
              <a:t> </a:t>
            </a:r>
            <a:r>
              <a:rPr lang="en-US" sz="800" dirty="0" err="1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rPr>
              <a:t>onCreateOptionsMenu</a:t>
            </a:r>
            <a:r>
              <a:rPr lang="en-US" sz="800" dirty="0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rPr>
              <a:t>(Menu menu) {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rPr>
              <a:t>3. public </a:t>
            </a:r>
            <a:r>
              <a:rPr lang="en-US" sz="800" dirty="0" err="1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rPr>
              <a:t>boolean</a:t>
            </a:r>
            <a:r>
              <a:rPr lang="en-US" sz="800" dirty="0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rPr>
              <a:t> </a:t>
            </a:r>
            <a:r>
              <a:rPr lang="en-US" sz="800" dirty="0" err="1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rPr>
              <a:t>onOptionsItemSelected</a:t>
            </a:r>
            <a:r>
              <a:rPr lang="en-US" sz="800" dirty="0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rPr>
              <a:t>(</a:t>
            </a:r>
            <a:r>
              <a:rPr lang="en-US" sz="800" dirty="0" err="1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rPr>
              <a:t>MenuItem</a:t>
            </a:r>
            <a:r>
              <a:rPr lang="en-US" sz="800" dirty="0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rPr>
              <a:t> item) {</a:t>
            </a:r>
            <a:endParaRPr sz="800" dirty="0">
              <a:solidFill>
                <a:schemeClr val="dk2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0" name="Google Shape;2960;p4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LIST FUNCTION</a:t>
            </a:r>
            <a:endParaRPr dirty="0"/>
          </a:p>
        </p:txBody>
      </p:sp>
      <p:sp>
        <p:nvSpPr>
          <p:cNvPr id="2962" name="Google Shape;2962;p44"/>
          <p:cNvSpPr txBox="1"/>
          <p:nvPr/>
        </p:nvSpPr>
        <p:spPr>
          <a:xfrm>
            <a:off x="815576" y="1537441"/>
            <a:ext cx="1514400" cy="444976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360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3"/>
                </a:solidFill>
                <a:latin typeface="Gaegu"/>
                <a:ea typeface="Gaegu"/>
                <a:cs typeface="Gaegu"/>
                <a:sym typeface="Gaegu"/>
              </a:rPr>
              <a:t>DRAWABLE</a:t>
            </a:r>
            <a:endParaRPr b="1" dirty="0">
              <a:solidFill>
                <a:schemeClr val="accent3"/>
              </a:solidFill>
              <a:latin typeface="Gaegu"/>
              <a:ea typeface="Gaegu"/>
              <a:cs typeface="Gaegu"/>
              <a:sym typeface="Gaegu"/>
            </a:endParaRPr>
          </a:p>
        </p:txBody>
      </p:sp>
      <p:sp>
        <p:nvSpPr>
          <p:cNvPr id="2965" name="Google Shape;2965;p44"/>
          <p:cNvSpPr txBox="1"/>
          <p:nvPr/>
        </p:nvSpPr>
        <p:spPr>
          <a:xfrm>
            <a:off x="6434992" y="3414997"/>
            <a:ext cx="535151" cy="136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rPr>
              <a:t>item</a:t>
            </a:r>
            <a:endParaRPr dirty="0">
              <a:solidFill>
                <a:schemeClr val="dk2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2966" name="Google Shape;2966;p44"/>
          <p:cNvSpPr txBox="1"/>
          <p:nvPr/>
        </p:nvSpPr>
        <p:spPr>
          <a:xfrm>
            <a:off x="3699748" y="1073758"/>
            <a:ext cx="1464503" cy="344921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360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b="1" dirty="0">
                <a:solidFill>
                  <a:schemeClr val="accent3"/>
                </a:solidFill>
                <a:latin typeface="Gaegu"/>
                <a:ea typeface="Gaegu"/>
                <a:cs typeface="Gaegu"/>
                <a:sym typeface="Gaegu"/>
              </a:rPr>
              <a:t>RES</a:t>
            </a:r>
            <a:endParaRPr sz="2600" b="1" dirty="0">
              <a:solidFill>
                <a:schemeClr val="accent3"/>
              </a:solidFill>
              <a:latin typeface="Gaegu"/>
              <a:ea typeface="Gaegu"/>
              <a:cs typeface="Gaegu"/>
              <a:sym typeface="Gaegu"/>
            </a:endParaRPr>
          </a:p>
        </p:txBody>
      </p:sp>
      <p:sp>
        <p:nvSpPr>
          <p:cNvPr id="2967" name="Google Shape;2967;p44"/>
          <p:cNvSpPr txBox="1"/>
          <p:nvPr/>
        </p:nvSpPr>
        <p:spPr>
          <a:xfrm>
            <a:off x="6480616" y="4099428"/>
            <a:ext cx="610298" cy="282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rPr>
              <a:t>item</a:t>
            </a:r>
            <a:endParaRPr sz="1600" dirty="0">
              <a:solidFill>
                <a:schemeClr val="dk2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60" name="Google Shape;2962;p44">
            <a:extLst>
              <a:ext uri="{FF2B5EF4-FFF2-40B4-BE49-F238E27FC236}">
                <a16:creationId xmlns:a16="http://schemas.microsoft.com/office/drawing/2014/main" id="{A8AEC96E-E172-4196-B360-3032ECDFAE12}"/>
              </a:ext>
            </a:extLst>
          </p:cNvPr>
          <p:cNvSpPr txBox="1"/>
          <p:nvPr/>
        </p:nvSpPr>
        <p:spPr>
          <a:xfrm>
            <a:off x="815576" y="3086294"/>
            <a:ext cx="1514400" cy="4683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360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3"/>
                </a:solidFill>
                <a:latin typeface="Gaegu"/>
                <a:ea typeface="Gaegu"/>
                <a:cs typeface="Gaegu"/>
                <a:sym typeface="Gaegu"/>
              </a:rPr>
              <a:t>FONT</a:t>
            </a:r>
            <a:endParaRPr b="1" dirty="0">
              <a:solidFill>
                <a:schemeClr val="accent3"/>
              </a:solidFill>
              <a:latin typeface="Gaegu"/>
              <a:ea typeface="Gaegu"/>
              <a:cs typeface="Gaegu"/>
              <a:sym typeface="Gaegu"/>
            </a:endParaRPr>
          </a:p>
        </p:txBody>
      </p:sp>
      <p:sp>
        <p:nvSpPr>
          <p:cNvPr id="61" name="Google Shape;2962;p44">
            <a:extLst>
              <a:ext uri="{FF2B5EF4-FFF2-40B4-BE49-F238E27FC236}">
                <a16:creationId xmlns:a16="http://schemas.microsoft.com/office/drawing/2014/main" id="{928F3800-2CA8-4AF2-A19B-B72F886B204C}"/>
              </a:ext>
            </a:extLst>
          </p:cNvPr>
          <p:cNvSpPr txBox="1"/>
          <p:nvPr/>
        </p:nvSpPr>
        <p:spPr>
          <a:xfrm>
            <a:off x="2623788" y="1516521"/>
            <a:ext cx="1514400" cy="4683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360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3"/>
                </a:solidFill>
                <a:latin typeface="Gaegu"/>
                <a:ea typeface="Gaegu"/>
                <a:cs typeface="Gaegu"/>
                <a:sym typeface="Gaegu"/>
              </a:rPr>
              <a:t>LAYOUT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3"/>
                </a:solidFill>
                <a:latin typeface="Gaegu"/>
                <a:ea typeface="Gaegu"/>
                <a:cs typeface="Gaegu"/>
                <a:sym typeface="Gaegu"/>
              </a:rPr>
              <a:t>(ACTIVITY_MAIN)</a:t>
            </a:r>
            <a:endParaRPr b="1" dirty="0">
              <a:solidFill>
                <a:schemeClr val="accent3"/>
              </a:solidFill>
              <a:latin typeface="Gaegu"/>
              <a:ea typeface="Gaegu"/>
              <a:cs typeface="Gaegu"/>
              <a:sym typeface="Gaegu"/>
            </a:endParaRPr>
          </a:p>
        </p:txBody>
      </p:sp>
      <p:sp>
        <p:nvSpPr>
          <p:cNvPr id="62" name="Google Shape;2962;p44">
            <a:extLst>
              <a:ext uri="{FF2B5EF4-FFF2-40B4-BE49-F238E27FC236}">
                <a16:creationId xmlns:a16="http://schemas.microsoft.com/office/drawing/2014/main" id="{DE67A935-A98F-4B35-B6DE-038670F30479}"/>
              </a:ext>
            </a:extLst>
          </p:cNvPr>
          <p:cNvSpPr txBox="1"/>
          <p:nvPr/>
        </p:nvSpPr>
        <p:spPr>
          <a:xfrm>
            <a:off x="6477539" y="3746579"/>
            <a:ext cx="1675763" cy="372461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360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accent3"/>
                </a:solidFill>
                <a:latin typeface="Gaegu"/>
                <a:ea typeface="Gaegu"/>
                <a:cs typeface="Gaegu"/>
                <a:sym typeface="Gaegu"/>
              </a:rPr>
              <a:t>MENU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accent3"/>
                </a:solidFill>
                <a:latin typeface="Gaegu"/>
                <a:ea typeface="Gaegu"/>
                <a:cs typeface="Gaegu"/>
                <a:sym typeface="Gaegu"/>
              </a:rPr>
              <a:t>(POPUP_MENU)</a:t>
            </a:r>
          </a:p>
        </p:txBody>
      </p:sp>
      <p:sp>
        <p:nvSpPr>
          <p:cNvPr id="63" name="Google Shape;2962;p44">
            <a:extLst>
              <a:ext uri="{FF2B5EF4-FFF2-40B4-BE49-F238E27FC236}">
                <a16:creationId xmlns:a16="http://schemas.microsoft.com/office/drawing/2014/main" id="{A7BD02CE-18F8-40BC-AAB9-1B4B1FC15259}"/>
              </a:ext>
            </a:extLst>
          </p:cNvPr>
          <p:cNvSpPr txBox="1"/>
          <p:nvPr/>
        </p:nvSpPr>
        <p:spPr>
          <a:xfrm>
            <a:off x="6434992" y="2827793"/>
            <a:ext cx="1657238" cy="410779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360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3"/>
                </a:solidFill>
                <a:latin typeface="Gaegu"/>
                <a:ea typeface="Gaegu"/>
                <a:cs typeface="Gaegu"/>
                <a:sym typeface="Gaegu"/>
              </a:rPr>
              <a:t>MENU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3"/>
                </a:solidFill>
                <a:latin typeface="Gaegu"/>
                <a:ea typeface="Gaegu"/>
                <a:cs typeface="Gaegu"/>
                <a:sym typeface="Gaegu"/>
              </a:rPr>
              <a:t>(MENU_THIRD)</a:t>
            </a:r>
            <a:endParaRPr b="1" dirty="0">
              <a:solidFill>
                <a:schemeClr val="accent3"/>
              </a:solidFill>
              <a:latin typeface="Gaegu"/>
              <a:ea typeface="Gaegu"/>
              <a:cs typeface="Gaegu"/>
              <a:sym typeface="Gaegu"/>
            </a:endParaRPr>
          </a:p>
        </p:txBody>
      </p:sp>
      <p:sp>
        <p:nvSpPr>
          <p:cNvPr id="64" name="Google Shape;2962;p44">
            <a:extLst>
              <a:ext uri="{FF2B5EF4-FFF2-40B4-BE49-F238E27FC236}">
                <a16:creationId xmlns:a16="http://schemas.microsoft.com/office/drawing/2014/main" id="{CECA7781-6329-4308-816E-78DFF12E9D9F}"/>
              </a:ext>
            </a:extLst>
          </p:cNvPr>
          <p:cNvSpPr txBox="1"/>
          <p:nvPr/>
        </p:nvSpPr>
        <p:spPr>
          <a:xfrm>
            <a:off x="6434992" y="1327485"/>
            <a:ext cx="1657239" cy="414307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360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accent3"/>
                </a:solidFill>
                <a:latin typeface="Gaegu"/>
                <a:ea typeface="Gaegu"/>
                <a:cs typeface="Gaegu"/>
                <a:sym typeface="Gaegu"/>
              </a:rPr>
              <a:t>LAYOUT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accent3"/>
                </a:solidFill>
                <a:latin typeface="Gaegu"/>
                <a:ea typeface="Gaegu"/>
                <a:cs typeface="Gaegu"/>
                <a:sym typeface="Gaegu"/>
              </a:rPr>
              <a:t>(LIST_ITEM)</a:t>
            </a:r>
          </a:p>
        </p:txBody>
      </p:sp>
      <p:sp>
        <p:nvSpPr>
          <p:cNvPr id="65" name="Google Shape;2965;p44">
            <a:extLst>
              <a:ext uri="{FF2B5EF4-FFF2-40B4-BE49-F238E27FC236}">
                <a16:creationId xmlns:a16="http://schemas.microsoft.com/office/drawing/2014/main" id="{C48582DA-D713-4268-BB70-055C58CA064D}"/>
              </a:ext>
            </a:extLst>
          </p:cNvPr>
          <p:cNvSpPr txBox="1"/>
          <p:nvPr/>
        </p:nvSpPr>
        <p:spPr>
          <a:xfrm>
            <a:off x="6477539" y="1915847"/>
            <a:ext cx="1019301" cy="335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rPr>
              <a:t>-</a:t>
            </a:r>
            <a:r>
              <a:rPr lang="en-US" sz="1200" dirty="0" err="1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rPr>
              <a:t>LinearLayout</a:t>
            </a:r>
            <a:endParaRPr lang="en-US" sz="1200" dirty="0">
              <a:solidFill>
                <a:schemeClr val="dk2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rPr>
              <a:t>-</a:t>
            </a:r>
            <a:r>
              <a:rPr lang="en-US" sz="1200" dirty="0" err="1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rPr>
              <a:t>TextView</a:t>
            </a:r>
            <a:endParaRPr lang="en-US" sz="1200" dirty="0">
              <a:solidFill>
                <a:schemeClr val="dk2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050" dirty="0">
              <a:solidFill>
                <a:schemeClr val="dk2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68" name="Google Shape;2965;p44">
            <a:extLst>
              <a:ext uri="{FF2B5EF4-FFF2-40B4-BE49-F238E27FC236}">
                <a16:creationId xmlns:a16="http://schemas.microsoft.com/office/drawing/2014/main" id="{B99B96D9-C047-444F-AA9B-BCF0B63446FF}"/>
              </a:ext>
            </a:extLst>
          </p:cNvPr>
          <p:cNvSpPr txBox="1"/>
          <p:nvPr/>
        </p:nvSpPr>
        <p:spPr>
          <a:xfrm>
            <a:off x="774909" y="2121602"/>
            <a:ext cx="1657239" cy="1235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rPr>
              <a:t>-</a:t>
            </a:r>
            <a:r>
              <a:rPr lang="en-US" sz="1200" dirty="0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rPr>
              <a:t>kanahei.gif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rPr>
              <a:t>-kanahei4.gif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rPr>
              <a:t>-kanahei5.gif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rPr>
              <a:t>-wallpaper.JPG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rPr>
              <a:t>-secondwallpaper.png</a:t>
            </a:r>
            <a:endParaRPr lang="en" sz="1200" dirty="0">
              <a:solidFill>
                <a:schemeClr val="dk2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" sz="1200" dirty="0">
              <a:solidFill>
                <a:schemeClr val="dk2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2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72" name="Google Shape;2965;p44">
            <a:extLst>
              <a:ext uri="{FF2B5EF4-FFF2-40B4-BE49-F238E27FC236}">
                <a16:creationId xmlns:a16="http://schemas.microsoft.com/office/drawing/2014/main" id="{A7079801-1E56-4147-8E8B-B6339950378F}"/>
              </a:ext>
            </a:extLst>
          </p:cNvPr>
          <p:cNvSpPr txBox="1"/>
          <p:nvPr/>
        </p:nvSpPr>
        <p:spPr>
          <a:xfrm>
            <a:off x="814559" y="3762979"/>
            <a:ext cx="1657239" cy="226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rPr>
              <a:t>Coming_soon.xml</a:t>
            </a:r>
            <a:endParaRPr lang="en" dirty="0">
              <a:solidFill>
                <a:schemeClr val="dk2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2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76" name="Google Shape;2965;p44">
            <a:extLst>
              <a:ext uri="{FF2B5EF4-FFF2-40B4-BE49-F238E27FC236}">
                <a16:creationId xmlns:a16="http://schemas.microsoft.com/office/drawing/2014/main" id="{A752020B-7709-4ECF-82D0-04E3746D3A70}"/>
              </a:ext>
            </a:extLst>
          </p:cNvPr>
          <p:cNvSpPr txBox="1"/>
          <p:nvPr/>
        </p:nvSpPr>
        <p:spPr>
          <a:xfrm>
            <a:off x="2623788" y="2083489"/>
            <a:ext cx="1336677" cy="843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rPr>
              <a:t>-</a:t>
            </a:r>
            <a:r>
              <a:rPr lang="en-US" sz="1200" dirty="0" err="1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rPr>
              <a:t>TextView</a:t>
            </a:r>
            <a:endParaRPr lang="en-US" sz="1200" dirty="0">
              <a:solidFill>
                <a:schemeClr val="dk2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rPr>
              <a:t>-GifImageview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rPr>
              <a:t>-button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rPr>
              <a:t>-ConstraintLayout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2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19" name="Google Shape;2962;p44">
            <a:extLst>
              <a:ext uri="{FF2B5EF4-FFF2-40B4-BE49-F238E27FC236}">
                <a16:creationId xmlns:a16="http://schemas.microsoft.com/office/drawing/2014/main" id="{D6618366-235E-4CC3-B2AB-C9ECB437D180}"/>
              </a:ext>
            </a:extLst>
          </p:cNvPr>
          <p:cNvSpPr txBox="1"/>
          <p:nvPr/>
        </p:nvSpPr>
        <p:spPr>
          <a:xfrm>
            <a:off x="4382484" y="1534638"/>
            <a:ext cx="1514400" cy="4683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360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3"/>
                </a:solidFill>
                <a:latin typeface="Gaegu"/>
                <a:ea typeface="Gaegu"/>
                <a:cs typeface="Gaegu"/>
                <a:sym typeface="Gaegu"/>
              </a:rPr>
              <a:t>LAYOUT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3"/>
                </a:solidFill>
                <a:latin typeface="Gaegu"/>
                <a:ea typeface="Gaegu"/>
                <a:cs typeface="Gaegu"/>
                <a:sym typeface="Gaegu"/>
              </a:rPr>
              <a:t>(ACTIVITY_SECOND)</a:t>
            </a:r>
            <a:endParaRPr b="1" dirty="0">
              <a:solidFill>
                <a:schemeClr val="accent3"/>
              </a:solidFill>
              <a:latin typeface="Gaegu"/>
              <a:ea typeface="Gaegu"/>
              <a:cs typeface="Gaegu"/>
              <a:sym typeface="Gaegu"/>
            </a:endParaRPr>
          </a:p>
        </p:txBody>
      </p:sp>
      <p:sp>
        <p:nvSpPr>
          <p:cNvPr id="20" name="Google Shape;2965;p44">
            <a:extLst>
              <a:ext uri="{FF2B5EF4-FFF2-40B4-BE49-F238E27FC236}">
                <a16:creationId xmlns:a16="http://schemas.microsoft.com/office/drawing/2014/main" id="{19B80D09-D402-4C55-98FF-C73BAAF9E27E}"/>
              </a:ext>
            </a:extLst>
          </p:cNvPr>
          <p:cNvSpPr txBox="1"/>
          <p:nvPr/>
        </p:nvSpPr>
        <p:spPr>
          <a:xfrm>
            <a:off x="4313743" y="2155753"/>
            <a:ext cx="1336677" cy="843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rPr>
              <a:t>-</a:t>
            </a:r>
            <a:r>
              <a:rPr lang="en-US" sz="1200" dirty="0" err="1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rPr>
              <a:t>TextView</a:t>
            </a:r>
            <a:endParaRPr lang="en-US" sz="1200" dirty="0">
              <a:solidFill>
                <a:schemeClr val="dk2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rPr>
              <a:t>-EditText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rPr>
              <a:t>-button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rPr>
              <a:t>-Switch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rPr>
              <a:t>-ConstraintLayout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2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21" name="Google Shape;2962;p44">
            <a:extLst>
              <a:ext uri="{FF2B5EF4-FFF2-40B4-BE49-F238E27FC236}">
                <a16:creationId xmlns:a16="http://schemas.microsoft.com/office/drawing/2014/main" id="{C15CEA32-84DB-4945-BCEF-CC8E3870B0F7}"/>
              </a:ext>
            </a:extLst>
          </p:cNvPr>
          <p:cNvSpPr txBox="1"/>
          <p:nvPr/>
        </p:nvSpPr>
        <p:spPr>
          <a:xfrm>
            <a:off x="2615745" y="3086294"/>
            <a:ext cx="1514400" cy="4683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360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3"/>
                </a:solidFill>
                <a:latin typeface="Gaegu"/>
                <a:ea typeface="Gaegu"/>
                <a:cs typeface="Gaegu"/>
                <a:sym typeface="Gaegu"/>
              </a:rPr>
              <a:t>LAYOUT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3"/>
                </a:solidFill>
                <a:latin typeface="Gaegu"/>
                <a:ea typeface="Gaegu"/>
                <a:cs typeface="Gaegu"/>
                <a:sym typeface="Gaegu"/>
              </a:rPr>
              <a:t>(ACTIVITY_THIRD)</a:t>
            </a:r>
            <a:endParaRPr b="1" dirty="0">
              <a:solidFill>
                <a:schemeClr val="accent3"/>
              </a:solidFill>
              <a:latin typeface="Gaegu"/>
              <a:ea typeface="Gaegu"/>
              <a:cs typeface="Gaegu"/>
              <a:sym typeface="Gaegu"/>
            </a:endParaRPr>
          </a:p>
        </p:txBody>
      </p:sp>
      <p:sp>
        <p:nvSpPr>
          <p:cNvPr id="22" name="Google Shape;2962;p44">
            <a:extLst>
              <a:ext uri="{FF2B5EF4-FFF2-40B4-BE49-F238E27FC236}">
                <a16:creationId xmlns:a16="http://schemas.microsoft.com/office/drawing/2014/main" id="{5D6D4DD4-2033-4369-B51D-482B43B4FDB8}"/>
              </a:ext>
            </a:extLst>
          </p:cNvPr>
          <p:cNvSpPr txBox="1"/>
          <p:nvPr/>
        </p:nvSpPr>
        <p:spPr>
          <a:xfrm>
            <a:off x="4382484" y="3075708"/>
            <a:ext cx="1514400" cy="4683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360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3"/>
                </a:solidFill>
                <a:latin typeface="Gaegu"/>
                <a:ea typeface="Gaegu"/>
                <a:cs typeface="Gaegu"/>
                <a:sym typeface="Gaegu"/>
              </a:rPr>
              <a:t>LAYOUT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3"/>
                </a:solidFill>
                <a:latin typeface="Gaegu"/>
                <a:ea typeface="Gaegu"/>
                <a:cs typeface="Gaegu"/>
                <a:sym typeface="Gaegu"/>
              </a:rPr>
              <a:t>(CONTENT_THIRD)</a:t>
            </a:r>
            <a:endParaRPr b="1" dirty="0">
              <a:solidFill>
                <a:schemeClr val="accent3"/>
              </a:solidFill>
              <a:latin typeface="Gaegu"/>
              <a:ea typeface="Gaegu"/>
              <a:cs typeface="Gaegu"/>
              <a:sym typeface="Gaegu"/>
            </a:endParaRPr>
          </a:p>
        </p:txBody>
      </p:sp>
      <p:sp>
        <p:nvSpPr>
          <p:cNvPr id="23" name="Google Shape;2965;p44">
            <a:extLst>
              <a:ext uri="{FF2B5EF4-FFF2-40B4-BE49-F238E27FC236}">
                <a16:creationId xmlns:a16="http://schemas.microsoft.com/office/drawing/2014/main" id="{B33AE1F2-9DB6-470E-A60F-6432B7474F7F}"/>
              </a:ext>
            </a:extLst>
          </p:cNvPr>
          <p:cNvSpPr txBox="1"/>
          <p:nvPr/>
        </p:nvSpPr>
        <p:spPr>
          <a:xfrm>
            <a:off x="2623788" y="3647871"/>
            <a:ext cx="1514400" cy="3724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rPr>
              <a:t>CoordinatorLayout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2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24" name="Google Shape;2965;p44">
            <a:extLst>
              <a:ext uri="{FF2B5EF4-FFF2-40B4-BE49-F238E27FC236}">
                <a16:creationId xmlns:a16="http://schemas.microsoft.com/office/drawing/2014/main" id="{BD6AB6FB-0BD6-4BE2-AF9F-D757FF83CBC5}"/>
              </a:ext>
            </a:extLst>
          </p:cNvPr>
          <p:cNvSpPr txBox="1"/>
          <p:nvPr/>
        </p:nvSpPr>
        <p:spPr>
          <a:xfrm>
            <a:off x="4431999" y="3677557"/>
            <a:ext cx="1514400" cy="44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rPr>
              <a:t>-</a:t>
            </a:r>
            <a:r>
              <a:rPr lang="en-US" sz="1200" dirty="0" err="1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rPr>
              <a:t>RecycleView</a:t>
            </a:r>
            <a:endParaRPr lang="en" sz="1200" dirty="0">
              <a:solidFill>
                <a:schemeClr val="dk2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rPr>
              <a:t>-ConstraintLayout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2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</p:spTree>
    <p:extLst>
      <p:ext uri="{BB962C8B-B14F-4D97-AF65-F5344CB8AC3E}">
        <p14:creationId xmlns:p14="http://schemas.microsoft.com/office/powerpoint/2010/main" val="25245789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0" name="Google Shape;3870;p65"/>
          <p:cNvSpPr/>
          <p:nvPr/>
        </p:nvSpPr>
        <p:spPr>
          <a:xfrm flipH="1">
            <a:off x="4892113" y="1690695"/>
            <a:ext cx="2501400" cy="4698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1" name="Google Shape;3871;p65"/>
          <p:cNvSpPr/>
          <p:nvPr/>
        </p:nvSpPr>
        <p:spPr>
          <a:xfrm flipH="1">
            <a:off x="1911667" y="1690695"/>
            <a:ext cx="2501400" cy="4698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4" name="Google Shape;3874;p65"/>
          <p:cNvSpPr txBox="1">
            <a:spLocks noGrp="1"/>
          </p:cNvSpPr>
          <p:nvPr>
            <p:ph type="subTitle" idx="3"/>
          </p:nvPr>
        </p:nvSpPr>
        <p:spPr>
          <a:xfrm>
            <a:off x="2105017" y="1692753"/>
            <a:ext cx="2114700" cy="46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zh-CN" altLang="en-US" sz="1600" dirty="0">
                <a:solidFill>
                  <a:schemeClr val="bg2"/>
                </a:solidFill>
              </a:rPr>
              <a:t>官齊笎 </a:t>
            </a:r>
            <a:r>
              <a:rPr lang="en-US" altLang="zh-CN" sz="1400" dirty="0">
                <a:solidFill>
                  <a:schemeClr val="bg2"/>
                </a:solidFill>
              </a:rPr>
              <a:t>108590006</a:t>
            </a:r>
          </a:p>
        </p:txBody>
      </p:sp>
      <p:sp>
        <p:nvSpPr>
          <p:cNvPr id="3876" name="Google Shape;3876;p65"/>
          <p:cNvSpPr txBox="1">
            <a:spLocks noGrp="1"/>
          </p:cNvSpPr>
          <p:nvPr>
            <p:ph type="title"/>
          </p:nvPr>
        </p:nvSpPr>
        <p:spPr>
          <a:xfrm>
            <a:off x="2698325" y="425883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152400"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</a:pPr>
            <a:r>
              <a:rPr lang="en-US" sz="3200" dirty="0"/>
              <a:t>Member Contribution</a:t>
            </a:r>
          </a:p>
        </p:txBody>
      </p:sp>
      <p:sp>
        <p:nvSpPr>
          <p:cNvPr id="11" name="Google Shape;3874;p65">
            <a:extLst>
              <a:ext uri="{FF2B5EF4-FFF2-40B4-BE49-F238E27FC236}">
                <a16:creationId xmlns:a16="http://schemas.microsoft.com/office/drawing/2014/main" id="{E3FE2C4A-C218-480E-9A6B-4E1177299DE0}"/>
              </a:ext>
            </a:extLst>
          </p:cNvPr>
          <p:cNvSpPr txBox="1">
            <a:spLocks/>
          </p:cNvSpPr>
          <p:nvPr/>
        </p:nvSpPr>
        <p:spPr>
          <a:xfrm>
            <a:off x="5085455" y="1693420"/>
            <a:ext cx="2114700" cy="4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aegu"/>
              <a:buNone/>
              <a:defRPr sz="2600" b="1" i="0" u="none" strike="noStrike" cap="none">
                <a:solidFill>
                  <a:schemeClr val="accent3"/>
                </a:solidFill>
                <a:latin typeface="Gaegu"/>
                <a:ea typeface="Gaegu"/>
                <a:cs typeface="Gaegu"/>
                <a:sym typeface="Gaegu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aegu"/>
              <a:buNone/>
              <a:defRPr sz="2400" b="1" i="0" u="none" strike="noStrike" cap="none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aegu"/>
              <a:buNone/>
              <a:defRPr sz="2400" b="1" i="0" u="none" strike="noStrike" cap="none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aegu"/>
              <a:buNone/>
              <a:defRPr sz="2400" b="1" i="0" u="none" strike="noStrike" cap="none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aegu"/>
              <a:buNone/>
              <a:defRPr sz="2400" b="1" i="0" u="none" strike="noStrike" cap="none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aegu"/>
              <a:buNone/>
              <a:defRPr sz="2400" b="1" i="0" u="none" strike="noStrike" cap="none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aegu"/>
              <a:buNone/>
              <a:defRPr sz="2400" b="1" i="0" u="none" strike="noStrike" cap="none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aegu"/>
              <a:buNone/>
              <a:defRPr sz="2400" b="1" i="0" u="none" strike="noStrike" cap="none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aegu"/>
              <a:buNone/>
              <a:defRPr sz="2400" b="1" i="0" u="none" strike="noStrike" cap="none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9pPr>
          </a:lstStyle>
          <a:p>
            <a:r>
              <a:rPr lang="zh-CN" altLang="en-US" sz="1600" dirty="0">
                <a:solidFill>
                  <a:schemeClr val="bg2"/>
                </a:solidFill>
              </a:rPr>
              <a:t>康甜甜</a:t>
            </a:r>
            <a:r>
              <a:rPr lang="en-US" altLang="zh-CN" sz="1400" dirty="0">
                <a:solidFill>
                  <a:schemeClr val="bg2"/>
                </a:solidFill>
              </a:rPr>
              <a:t>108590058</a:t>
            </a:r>
          </a:p>
        </p:txBody>
      </p:sp>
      <p:sp>
        <p:nvSpPr>
          <p:cNvPr id="16" name="Google Shape;3874;p65">
            <a:extLst>
              <a:ext uri="{FF2B5EF4-FFF2-40B4-BE49-F238E27FC236}">
                <a16:creationId xmlns:a16="http://schemas.microsoft.com/office/drawing/2014/main" id="{C5865EF4-E5EC-451E-B6AC-82FC1631D255}"/>
              </a:ext>
            </a:extLst>
          </p:cNvPr>
          <p:cNvSpPr txBox="1">
            <a:spLocks/>
          </p:cNvSpPr>
          <p:nvPr/>
        </p:nvSpPr>
        <p:spPr>
          <a:xfrm>
            <a:off x="2008788" y="3678870"/>
            <a:ext cx="2114700" cy="4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aegu"/>
              <a:buNone/>
              <a:defRPr sz="2600" b="1" i="0" u="none" strike="noStrike" cap="none">
                <a:solidFill>
                  <a:schemeClr val="accent3"/>
                </a:solidFill>
                <a:latin typeface="Gaegu"/>
                <a:ea typeface="Gaegu"/>
                <a:cs typeface="Gaegu"/>
                <a:sym typeface="Gaegu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aegu"/>
              <a:buNone/>
              <a:defRPr sz="2400" b="1" i="0" u="none" strike="noStrike" cap="none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aegu"/>
              <a:buNone/>
              <a:defRPr sz="2400" b="1" i="0" u="none" strike="noStrike" cap="none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aegu"/>
              <a:buNone/>
              <a:defRPr sz="2400" b="1" i="0" u="none" strike="noStrike" cap="none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aegu"/>
              <a:buNone/>
              <a:defRPr sz="2400" b="1" i="0" u="none" strike="noStrike" cap="none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aegu"/>
              <a:buNone/>
              <a:defRPr sz="2400" b="1" i="0" u="none" strike="noStrike" cap="none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aegu"/>
              <a:buNone/>
              <a:defRPr sz="2400" b="1" i="0" u="none" strike="noStrike" cap="none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aegu"/>
              <a:buNone/>
              <a:defRPr sz="2400" b="1" i="0" u="none" strike="noStrike" cap="none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aegu"/>
              <a:buNone/>
              <a:defRPr sz="2400" b="1" i="0" u="none" strike="noStrike" cap="none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9pPr>
          </a:lstStyle>
          <a:p>
            <a:r>
              <a:rPr lang="en-US" altLang="zh-CN" sz="1600" dirty="0"/>
              <a:t>50%</a:t>
            </a:r>
            <a:endParaRPr lang="en-US" altLang="zh-CN" sz="1400" dirty="0"/>
          </a:p>
        </p:txBody>
      </p:sp>
      <p:sp>
        <p:nvSpPr>
          <p:cNvPr id="17" name="Google Shape;3874;p65">
            <a:extLst>
              <a:ext uri="{FF2B5EF4-FFF2-40B4-BE49-F238E27FC236}">
                <a16:creationId xmlns:a16="http://schemas.microsoft.com/office/drawing/2014/main" id="{357C3572-C610-4229-9098-67C038B75E30}"/>
              </a:ext>
            </a:extLst>
          </p:cNvPr>
          <p:cNvSpPr txBox="1">
            <a:spLocks/>
          </p:cNvSpPr>
          <p:nvPr/>
        </p:nvSpPr>
        <p:spPr>
          <a:xfrm>
            <a:off x="5085455" y="3678870"/>
            <a:ext cx="2114700" cy="4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aegu"/>
              <a:buNone/>
              <a:defRPr sz="2600" b="1" i="0" u="none" strike="noStrike" cap="none">
                <a:solidFill>
                  <a:schemeClr val="accent3"/>
                </a:solidFill>
                <a:latin typeface="Gaegu"/>
                <a:ea typeface="Gaegu"/>
                <a:cs typeface="Gaegu"/>
                <a:sym typeface="Gaegu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aegu"/>
              <a:buNone/>
              <a:defRPr sz="2400" b="1" i="0" u="none" strike="noStrike" cap="none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aegu"/>
              <a:buNone/>
              <a:defRPr sz="2400" b="1" i="0" u="none" strike="noStrike" cap="none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aegu"/>
              <a:buNone/>
              <a:defRPr sz="2400" b="1" i="0" u="none" strike="noStrike" cap="none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aegu"/>
              <a:buNone/>
              <a:defRPr sz="2400" b="1" i="0" u="none" strike="noStrike" cap="none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aegu"/>
              <a:buNone/>
              <a:defRPr sz="2400" b="1" i="0" u="none" strike="noStrike" cap="none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aegu"/>
              <a:buNone/>
              <a:defRPr sz="2400" b="1" i="0" u="none" strike="noStrike" cap="none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aegu"/>
              <a:buNone/>
              <a:defRPr sz="2400" b="1" i="0" u="none" strike="noStrike" cap="none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aegu"/>
              <a:buNone/>
              <a:defRPr sz="2400" b="1" i="0" u="none" strike="noStrike" cap="none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9pPr>
          </a:lstStyle>
          <a:p>
            <a:r>
              <a:rPr lang="en-US" altLang="zh-CN" sz="1600" dirty="0"/>
              <a:t>50%</a:t>
            </a:r>
            <a:endParaRPr lang="en-US" altLang="zh-CN" sz="1400" dirty="0"/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FD1F32C0-4062-424E-9DEB-A87F0DC8D21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57308573"/>
              </p:ext>
            </p:extLst>
          </p:nvPr>
        </p:nvGraphicFramePr>
        <p:xfrm>
          <a:off x="2477936" y="2102453"/>
          <a:ext cx="4155959" cy="25012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4" name="Google Shape;2754;p3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CONTENTS </a:t>
            </a:r>
            <a:endParaRPr dirty="0"/>
          </a:p>
        </p:txBody>
      </p:sp>
      <p:sp>
        <p:nvSpPr>
          <p:cNvPr id="2755" name="Google Shape;2755;p35"/>
          <p:cNvSpPr txBox="1">
            <a:spLocks noGrp="1"/>
          </p:cNvSpPr>
          <p:nvPr>
            <p:ph type="body" idx="1"/>
          </p:nvPr>
        </p:nvSpPr>
        <p:spPr>
          <a:xfrm>
            <a:off x="861300" y="1243050"/>
            <a:ext cx="7421400" cy="3290400"/>
          </a:xfrm>
          <a:prstGeom prst="rect">
            <a:avLst/>
          </a:prstGeom>
        </p:spPr>
        <p:txBody>
          <a:bodyPr spcFirstLastPara="1" wrap="square" lIns="90000" tIns="91425" rIns="91425" bIns="91425" anchor="ctr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AutoNum type="arabicPeriod"/>
            </a:pPr>
            <a:r>
              <a:rPr lang="en-US" sz="2400" dirty="0"/>
              <a:t>Introduction</a:t>
            </a: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AutoNum type="arabicPeriod"/>
            </a:pPr>
            <a:r>
              <a:rPr lang="en-US" sz="2400" dirty="0"/>
              <a:t>How to use our app?</a:t>
            </a: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AutoNum type="arabicPeriod"/>
            </a:pPr>
            <a:r>
              <a:rPr lang="en-US" sz="2400" dirty="0"/>
              <a:t>List function in our app</a:t>
            </a: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AutoNum type="arabicPeriod"/>
            </a:pPr>
            <a:r>
              <a:rPr lang="en-US" sz="2400" dirty="0"/>
              <a:t>Member Contribution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6" name="Google Shape;3876;p65"/>
          <p:cNvSpPr txBox="1">
            <a:spLocks noGrp="1"/>
          </p:cNvSpPr>
          <p:nvPr>
            <p:ph type="title"/>
          </p:nvPr>
        </p:nvSpPr>
        <p:spPr>
          <a:xfrm>
            <a:off x="3512608" y="432557"/>
            <a:ext cx="1366467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152400"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</a:pPr>
            <a:r>
              <a:rPr lang="en-US" sz="3200" dirty="0"/>
              <a:t>DEEMO</a:t>
            </a:r>
          </a:p>
        </p:txBody>
      </p:sp>
    </p:spTree>
    <p:extLst>
      <p:ext uri="{BB962C8B-B14F-4D97-AF65-F5344CB8AC3E}">
        <p14:creationId xmlns:p14="http://schemas.microsoft.com/office/powerpoint/2010/main" val="35356458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5" name="Google Shape;3915;p69"/>
          <p:cNvSpPr txBox="1">
            <a:spLocks noGrp="1"/>
          </p:cNvSpPr>
          <p:nvPr>
            <p:ph type="subTitle" idx="1"/>
          </p:nvPr>
        </p:nvSpPr>
        <p:spPr>
          <a:xfrm>
            <a:off x="3164550" y="2267675"/>
            <a:ext cx="2814900" cy="419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 you have any questions?</a:t>
            </a:r>
            <a:endParaRPr/>
          </a:p>
        </p:txBody>
      </p:sp>
      <p:sp>
        <p:nvSpPr>
          <p:cNvPr id="3916" name="Google Shape;3916;p69"/>
          <p:cNvSpPr txBox="1">
            <a:spLocks noGrp="1"/>
          </p:cNvSpPr>
          <p:nvPr>
            <p:ph type="title"/>
          </p:nvPr>
        </p:nvSpPr>
        <p:spPr>
          <a:xfrm>
            <a:off x="720000" y="1035825"/>
            <a:ext cx="7704000" cy="759300"/>
          </a:xfrm>
          <a:prstGeom prst="rect">
            <a:avLst/>
          </a:prstGeom>
        </p:spPr>
        <p:txBody>
          <a:bodyPr spcFirstLastPara="1" wrap="square" lIns="91425" tIns="91425" rIns="91425" bIns="1800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THANKS!</a:t>
            </a:r>
            <a:endParaRPr dirty="0"/>
          </a:p>
        </p:txBody>
      </p:sp>
      <p:sp>
        <p:nvSpPr>
          <p:cNvPr id="3917" name="Google Shape;3917;p69"/>
          <p:cNvSpPr txBox="1">
            <a:spLocks noGrp="1"/>
          </p:cNvSpPr>
          <p:nvPr>
            <p:ph type="subTitle" idx="2"/>
          </p:nvPr>
        </p:nvSpPr>
        <p:spPr>
          <a:xfrm>
            <a:off x="3164549" y="2686775"/>
            <a:ext cx="2873941" cy="759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-US" dirty="0" err="1">
                <a:solidFill>
                  <a:srgbClr val="434343"/>
                </a:solidFill>
              </a:rPr>
              <a:t>getperfectscore</a:t>
            </a:r>
            <a:r>
              <a:rPr lang="en-US" dirty="0">
                <a:solidFill>
                  <a:srgbClr val="434343"/>
                </a:solidFill>
              </a:rPr>
              <a:t> </a:t>
            </a:r>
            <a:r>
              <a:rPr lang="en" dirty="0">
                <a:solidFill>
                  <a:srgbClr val="434343"/>
                </a:solidFill>
              </a:rPr>
              <a:t>@yahoo.com </a:t>
            </a:r>
            <a:endParaRPr dirty="0">
              <a:solidFill>
                <a:srgbClr val="434343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dirty="0">
                <a:solidFill>
                  <a:srgbClr val="434343"/>
                </a:solidFill>
              </a:rPr>
              <a:t>+0979000000</a:t>
            </a:r>
            <a:endParaRPr dirty="0">
              <a:solidFill>
                <a:srgbClr val="434343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rgbClr val="434343"/>
                </a:solidFill>
              </a:rPr>
              <a:t>getperfectscore</a:t>
            </a:r>
            <a:r>
              <a:rPr lang="en" dirty="0">
                <a:solidFill>
                  <a:srgbClr val="434343"/>
                </a:solidFill>
              </a:rPr>
              <a:t>.com</a:t>
            </a:r>
            <a:endParaRPr dirty="0"/>
          </a:p>
        </p:txBody>
      </p:sp>
      <p:sp>
        <p:nvSpPr>
          <p:cNvPr id="3919" name="Google Shape;3919;p69"/>
          <p:cNvSpPr/>
          <p:nvPr/>
        </p:nvSpPr>
        <p:spPr>
          <a:xfrm flipH="1">
            <a:off x="3730708" y="1895976"/>
            <a:ext cx="324674" cy="345598"/>
          </a:xfrm>
          <a:custGeom>
            <a:avLst/>
            <a:gdLst/>
            <a:ahLst/>
            <a:cxnLst/>
            <a:rect l="l" t="t" r="r" b="b"/>
            <a:pathLst>
              <a:path w="32027" h="34091" extrusionOk="0">
                <a:moveTo>
                  <a:pt x="22230" y="1396"/>
                </a:moveTo>
                <a:cubicBezTo>
                  <a:pt x="20029" y="585"/>
                  <a:pt x="17654" y="63"/>
                  <a:pt x="15279" y="5"/>
                </a:cubicBezTo>
                <a:cubicBezTo>
                  <a:pt x="12904" y="-53"/>
                  <a:pt x="9950" y="411"/>
                  <a:pt x="7981" y="1048"/>
                </a:cubicBezTo>
                <a:cubicBezTo>
                  <a:pt x="6012" y="1685"/>
                  <a:pt x="4679" y="2206"/>
                  <a:pt x="3463" y="3828"/>
                </a:cubicBezTo>
                <a:cubicBezTo>
                  <a:pt x="2247" y="5450"/>
                  <a:pt x="1204" y="8115"/>
                  <a:pt x="683" y="10779"/>
                </a:cubicBezTo>
                <a:cubicBezTo>
                  <a:pt x="162" y="13444"/>
                  <a:pt x="-360" y="16629"/>
                  <a:pt x="335" y="19815"/>
                </a:cubicBezTo>
                <a:cubicBezTo>
                  <a:pt x="1030" y="23001"/>
                  <a:pt x="2189" y="27518"/>
                  <a:pt x="4853" y="29893"/>
                </a:cubicBezTo>
                <a:cubicBezTo>
                  <a:pt x="7518" y="32268"/>
                  <a:pt x="12499" y="34354"/>
                  <a:pt x="16322" y="34064"/>
                </a:cubicBezTo>
                <a:cubicBezTo>
                  <a:pt x="20145" y="33775"/>
                  <a:pt x="25185" y="30994"/>
                  <a:pt x="27791" y="28156"/>
                </a:cubicBezTo>
                <a:cubicBezTo>
                  <a:pt x="30398" y="25318"/>
                  <a:pt x="31556" y="20221"/>
                  <a:pt x="31961" y="17035"/>
                </a:cubicBezTo>
                <a:cubicBezTo>
                  <a:pt x="32366" y="13849"/>
                  <a:pt x="30802" y="11068"/>
                  <a:pt x="30223" y="9041"/>
                </a:cubicBezTo>
                <a:cubicBezTo>
                  <a:pt x="29644" y="7014"/>
                  <a:pt x="29818" y="6145"/>
                  <a:pt x="28486" y="4871"/>
                </a:cubicBezTo>
                <a:cubicBezTo>
                  <a:pt x="27154" y="3597"/>
                  <a:pt x="24431" y="2207"/>
                  <a:pt x="22230" y="139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grpSp>
        <p:nvGrpSpPr>
          <p:cNvPr id="3920" name="Google Shape;3920;p69"/>
          <p:cNvGrpSpPr/>
          <p:nvPr/>
        </p:nvGrpSpPr>
        <p:grpSpPr>
          <a:xfrm>
            <a:off x="3773216" y="1960603"/>
            <a:ext cx="239517" cy="216285"/>
            <a:chOff x="1846340" y="2678006"/>
            <a:chExt cx="381336" cy="344348"/>
          </a:xfrm>
        </p:grpSpPr>
        <p:sp>
          <p:nvSpPr>
            <p:cNvPr id="3921" name="Google Shape;3921;p69"/>
            <p:cNvSpPr/>
            <p:nvPr/>
          </p:nvSpPr>
          <p:spPr>
            <a:xfrm>
              <a:off x="1880709" y="2683595"/>
              <a:ext cx="317378" cy="333310"/>
            </a:xfrm>
            <a:custGeom>
              <a:avLst/>
              <a:gdLst/>
              <a:ahLst/>
              <a:cxnLst/>
              <a:rect l="l" t="t" r="r" b="b"/>
              <a:pathLst>
                <a:path w="13686" h="14373" extrusionOk="0">
                  <a:moveTo>
                    <a:pt x="6843" y="1"/>
                  </a:moveTo>
                  <a:cubicBezTo>
                    <a:pt x="3060" y="1"/>
                    <a:pt x="1" y="3078"/>
                    <a:pt x="1" y="6870"/>
                  </a:cubicBezTo>
                  <a:cubicBezTo>
                    <a:pt x="1" y="10670"/>
                    <a:pt x="3060" y="13739"/>
                    <a:pt x="6843" y="13739"/>
                  </a:cubicBezTo>
                  <a:cubicBezTo>
                    <a:pt x="7637" y="13739"/>
                    <a:pt x="8395" y="13605"/>
                    <a:pt x="9109" y="13355"/>
                  </a:cubicBezTo>
                  <a:lnTo>
                    <a:pt x="11196" y="14372"/>
                  </a:lnTo>
                  <a:lnTo>
                    <a:pt x="11196" y="12178"/>
                  </a:lnTo>
                  <a:cubicBezTo>
                    <a:pt x="12713" y="10911"/>
                    <a:pt x="13685" y="9002"/>
                    <a:pt x="13685" y="6870"/>
                  </a:cubicBezTo>
                  <a:cubicBezTo>
                    <a:pt x="13685" y="3078"/>
                    <a:pt x="10626" y="1"/>
                    <a:pt x="68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2" name="Google Shape;3922;p69"/>
            <p:cNvSpPr/>
            <p:nvPr/>
          </p:nvSpPr>
          <p:spPr>
            <a:xfrm>
              <a:off x="1853830" y="2746767"/>
              <a:ext cx="370715" cy="197092"/>
            </a:xfrm>
            <a:custGeom>
              <a:avLst/>
              <a:gdLst/>
              <a:ahLst/>
              <a:cxnLst/>
              <a:rect l="l" t="t" r="r" b="b"/>
              <a:pathLst>
                <a:path w="15986" h="8499" extrusionOk="0">
                  <a:moveTo>
                    <a:pt x="7408" y="1"/>
                  </a:moveTo>
                  <a:cubicBezTo>
                    <a:pt x="7299" y="1"/>
                    <a:pt x="7191" y="43"/>
                    <a:pt x="7110" y="131"/>
                  </a:cubicBezTo>
                  <a:lnTo>
                    <a:pt x="276" y="7339"/>
                  </a:lnTo>
                  <a:cubicBezTo>
                    <a:pt x="0" y="7631"/>
                    <a:pt x="243" y="8072"/>
                    <a:pt x="580" y="8072"/>
                  </a:cubicBezTo>
                  <a:cubicBezTo>
                    <a:pt x="646" y="8072"/>
                    <a:pt x="715" y="8055"/>
                    <a:pt x="785" y="8017"/>
                  </a:cubicBezTo>
                  <a:lnTo>
                    <a:pt x="5968" y="5279"/>
                  </a:lnTo>
                  <a:cubicBezTo>
                    <a:pt x="6033" y="5245"/>
                    <a:pt x="6102" y="5229"/>
                    <a:pt x="6169" y="5229"/>
                  </a:cubicBezTo>
                  <a:cubicBezTo>
                    <a:pt x="6317" y="5229"/>
                    <a:pt x="6459" y="5305"/>
                    <a:pt x="6539" y="5439"/>
                  </a:cubicBezTo>
                  <a:lnTo>
                    <a:pt x="8198" y="8285"/>
                  </a:lnTo>
                  <a:cubicBezTo>
                    <a:pt x="8279" y="8426"/>
                    <a:pt x="8421" y="8499"/>
                    <a:pt x="8566" y="8499"/>
                  </a:cubicBezTo>
                  <a:cubicBezTo>
                    <a:pt x="8678" y="8499"/>
                    <a:pt x="8791" y="8455"/>
                    <a:pt x="8876" y="8365"/>
                  </a:cubicBezTo>
                  <a:lnTo>
                    <a:pt x="15701" y="1157"/>
                  </a:lnTo>
                  <a:cubicBezTo>
                    <a:pt x="15986" y="865"/>
                    <a:pt x="15735" y="428"/>
                    <a:pt x="15394" y="428"/>
                  </a:cubicBezTo>
                  <a:cubicBezTo>
                    <a:pt x="15329" y="428"/>
                    <a:pt x="15261" y="444"/>
                    <a:pt x="15192" y="479"/>
                  </a:cubicBezTo>
                  <a:lnTo>
                    <a:pt x="10009" y="3218"/>
                  </a:lnTo>
                  <a:cubicBezTo>
                    <a:pt x="9945" y="3252"/>
                    <a:pt x="9876" y="3268"/>
                    <a:pt x="9808" y="3268"/>
                  </a:cubicBezTo>
                  <a:cubicBezTo>
                    <a:pt x="9660" y="3268"/>
                    <a:pt x="9518" y="3192"/>
                    <a:pt x="9438" y="3057"/>
                  </a:cubicBezTo>
                  <a:lnTo>
                    <a:pt x="7779" y="212"/>
                  </a:lnTo>
                  <a:cubicBezTo>
                    <a:pt x="7698" y="74"/>
                    <a:pt x="7553" y="1"/>
                    <a:pt x="740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3" name="Google Shape;3923;p69"/>
            <p:cNvSpPr/>
            <p:nvPr/>
          </p:nvSpPr>
          <p:spPr>
            <a:xfrm>
              <a:off x="1846340" y="2678006"/>
              <a:ext cx="381336" cy="344348"/>
            </a:xfrm>
            <a:custGeom>
              <a:avLst/>
              <a:gdLst/>
              <a:ahLst/>
              <a:cxnLst/>
              <a:rect l="l" t="t" r="r" b="b"/>
              <a:pathLst>
                <a:path w="16444" h="14849" extrusionOk="0">
                  <a:moveTo>
                    <a:pt x="7736" y="3206"/>
                  </a:moveTo>
                  <a:cubicBezTo>
                    <a:pt x="7800" y="3206"/>
                    <a:pt x="7862" y="3237"/>
                    <a:pt x="7897" y="3301"/>
                  </a:cubicBezTo>
                  <a:lnTo>
                    <a:pt x="9556" y="6138"/>
                  </a:lnTo>
                  <a:cubicBezTo>
                    <a:pt x="9679" y="6353"/>
                    <a:pt x="9903" y="6471"/>
                    <a:pt x="10133" y="6471"/>
                  </a:cubicBezTo>
                  <a:cubicBezTo>
                    <a:pt x="10237" y="6471"/>
                    <a:pt x="10342" y="6447"/>
                    <a:pt x="10439" y="6397"/>
                  </a:cubicBezTo>
                  <a:lnTo>
                    <a:pt x="15622" y="3658"/>
                  </a:lnTo>
                  <a:cubicBezTo>
                    <a:pt x="15655" y="3641"/>
                    <a:pt x="15686" y="3633"/>
                    <a:pt x="15716" y="3633"/>
                  </a:cubicBezTo>
                  <a:cubicBezTo>
                    <a:pt x="15868" y="3633"/>
                    <a:pt x="15972" y="3835"/>
                    <a:pt x="15845" y="3962"/>
                  </a:cubicBezTo>
                  <a:lnTo>
                    <a:pt x="11376" y="8681"/>
                  </a:lnTo>
                  <a:cubicBezTo>
                    <a:pt x="11220" y="8851"/>
                    <a:pt x="11379" y="9077"/>
                    <a:pt x="11558" y="9077"/>
                  </a:cubicBezTo>
                  <a:cubicBezTo>
                    <a:pt x="11615" y="9077"/>
                    <a:pt x="11673" y="9055"/>
                    <a:pt x="11724" y="9002"/>
                  </a:cubicBezTo>
                  <a:lnTo>
                    <a:pt x="14784" y="5782"/>
                  </a:lnTo>
                  <a:cubicBezTo>
                    <a:pt x="14873" y="6219"/>
                    <a:pt x="14918" y="6665"/>
                    <a:pt x="14918" y="7111"/>
                  </a:cubicBezTo>
                  <a:cubicBezTo>
                    <a:pt x="14918" y="9100"/>
                    <a:pt x="14034" y="10965"/>
                    <a:pt x="12509" y="12231"/>
                  </a:cubicBezTo>
                  <a:cubicBezTo>
                    <a:pt x="12455" y="12276"/>
                    <a:pt x="12420" y="12347"/>
                    <a:pt x="12420" y="12419"/>
                  </a:cubicBezTo>
                  <a:lnTo>
                    <a:pt x="12420" y="14239"/>
                  </a:lnTo>
                  <a:lnTo>
                    <a:pt x="10680" y="13382"/>
                  </a:lnTo>
                  <a:cubicBezTo>
                    <a:pt x="10646" y="13367"/>
                    <a:pt x="10611" y="13361"/>
                    <a:pt x="10577" y="13361"/>
                  </a:cubicBezTo>
                  <a:cubicBezTo>
                    <a:pt x="10549" y="13361"/>
                    <a:pt x="10521" y="13365"/>
                    <a:pt x="10493" y="13373"/>
                  </a:cubicBezTo>
                  <a:cubicBezTo>
                    <a:pt x="9797" y="13623"/>
                    <a:pt x="9057" y="13748"/>
                    <a:pt x="8307" y="13748"/>
                  </a:cubicBezTo>
                  <a:cubicBezTo>
                    <a:pt x="5961" y="13748"/>
                    <a:pt x="3793" y="12490"/>
                    <a:pt x="2607" y="10456"/>
                  </a:cubicBezTo>
                  <a:lnTo>
                    <a:pt x="6398" y="8449"/>
                  </a:lnTo>
                  <a:cubicBezTo>
                    <a:pt x="6424" y="8436"/>
                    <a:pt x="6452" y="8430"/>
                    <a:pt x="6481" y="8430"/>
                  </a:cubicBezTo>
                  <a:cubicBezTo>
                    <a:pt x="6550" y="8430"/>
                    <a:pt x="6619" y="8466"/>
                    <a:pt x="6657" y="8529"/>
                  </a:cubicBezTo>
                  <a:lnTo>
                    <a:pt x="8316" y="11366"/>
                  </a:lnTo>
                  <a:cubicBezTo>
                    <a:pt x="8442" y="11583"/>
                    <a:pt x="8666" y="11697"/>
                    <a:pt x="8891" y="11697"/>
                  </a:cubicBezTo>
                  <a:cubicBezTo>
                    <a:pt x="9064" y="11697"/>
                    <a:pt x="9237" y="11630"/>
                    <a:pt x="9369" y="11491"/>
                  </a:cubicBezTo>
                  <a:lnTo>
                    <a:pt x="10867" y="9912"/>
                  </a:lnTo>
                  <a:cubicBezTo>
                    <a:pt x="11025" y="9741"/>
                    <a:pt x="10862" y="9511"/>
                    <a:pt x="10680" y="9511"/>
                  </a:cubicBezTo>
                  <a:cubicBezTo>
                    <a:pt x="10626" y="9511"/>
                    <a:pt x="10569" y="9532"/>
                    <a:pt x="10520" y="9582"/>
                  </a:cubicBezTo>
                  <a:lnTo>
                    <a:pt x="9021" y="11170"/>
                  </a:lnTo>
                  <a:cubicBezTo>
                    <a:pt x="8986" y="11208"/>
                    <a:pt x="8938" y="11227"/>
                    <a:pt x="8890" y="11227"/>
                  </a:cubicBezTo>
                  <a:cubicBezTo>
                    <a:pt x="8826" y="11227"/>
                    <a:pt x="8762" y="11195"/>
                    <a:pt x="8726" y="11134"/>
                  </a:cubicBezTo>
                  <a:lnTo>
                    <a:pt x="7058" y="8288"/>
                  </a:lnTo>
                  <a:cubicBezTo>
                    <a:pt x="6937" y="8076"/>
                    <a:pt x="6720" y="7958"/>
                    <a:pt x="6496" y="7958"/>
                  </a:cubicBezTo>
                  <a:cubicBezTo>
                    <a:pt x="6391" y="7958"/>
                    <a:pt x="6284" y="7984"/>
                    <a:pt x="6184" y="8039"/>
                  </a:cubicBezTo>
                  <a:lnTo>
                    <a:pt x="992" y="10777"/>
                  </a:lnTo>
                  <a:cubicBezTo>
                    <a:pt x="961" y="10794"/>
                    <a:pt x="930" y="10802"/>
                    <a:pt x="901" y="10802"/>
                  </a:cubicBezTo>
                  <a:cubicBezTo>
                    <a:pt x="749" y="10802"/>
                    <a:pt x="649" y="10592"/>
                    <a:pt x="769" y="10465"/>
                  </a:cubicBezTo>
                  <a:lnTo>
                    <a:pt x="7593" y="3266"/>
                  </a:lnTo>
                  <a:cubicBezTo>
                    <a:pt x="7633" y="3226"/>
                    <a:pt x="7685" y="3206"/>
                    <a:pt x="7736" y="3206"/>
                  </a:cubicBezTo>
                  <a:close/>
                  <a:moveTo>
                    <a:pt x="8314" y="0"/>
                  </a:moveTo>
                  <a:cubicBezTo>
                    <a:pt x="8291" y="0"/>
                    <a:pt x="8268" y="0"/>
                    <a:pt x="8245" y="1"/>
                  </a:cubicBezTo>
                  <a:cubicBezTo>
                    <a:pt x="6505" y="19"/>
                    <a:pt x="4810" y="688"/>
                    <a:pt x="3534" y="1865"/>
                  </a:cubicBezTo>
                  <a:cubicBezTo>
                    <a:pt x="3359" y="2026"/>
                    <a:pt x="3520" y="2276"/>
                    <a:pt x="3705" y="2276"/>
                  </a:cubicBezTo>
                  <a:cubicBezTo>
                    <a:pt x="3755" y="2276"/>
                    <a:pt x="3808" y="2257"/>
                    <a:pt x="3856" y="2213"/>
                  </a:cubicBezTo>
                  <a:cubicBezTo>
                    <a:pt x="5051" y="1116"/>
                    <a:pt x="6630" y="491"/>
                    <a:pt x="8254" y="474"/>
                  </a:cubicBezTo>
                  <a:cubicBezTo>
                    <a:pt x="8265" y="473"/>
                    <a:pt x="8277" y="473"/>
                    <a:pt x="8289" y="473"/>
                  </a:cubicBezTo>
                  <a:cubicBezTo>
                    <a:pt x="9927" y="473"/>
                    <a:pt x="11536" y="1088"/>
                    <a:pt x="12750" y="2204"/>
                  </a:cubicBezTo>
                  <a:cubicBezTo>
                    <a:pt x="13294" y="2704"/>
                    <a:pt x="13749" y="3275"/>
                    <a:pt x="14106" y="3926"/>
                  </a:cubicBezTo>
                  <a:lnTo>
                    <a:pt x="10216" y="5978"/>
                  </a:lnTo>
                  <a:cubicBezTo>
                    <a:pt x="10188" y="5992"/>
                    <a:pt x="10158" y="5999"/>
                    <a:pt x="10128" y="5999"/>
                  </a:cubicBezTo>
                  <a:cubicBezTo>
                    <a:pt x="10064" y="5999"/>
                    <a:pt x="10003" y="5967"/>
                    <a:pt x="9966" y="5906"/>
                  </a:cubicBezTo>
                  <a:lnTo>
                    <a:pt x="8307" y="3061"/>
                  </a:lnTo>
                  <a:cubicBezTo>
                    <a:pt x="8181" y="2848"/>
                    <a:pt x="7953" y="2736"/>
                    <a:pt x="7727" y="2736"/>
                  </a:cubicBezTo>
                  <a:cubicBezTo>
                    <a:pt x="7554" y="2736"/>
                    <a:pt x="7382" y="2801"/>
                    <a:pt x="7254" y="2936"/>
                  </a:cubicBezTo>
                  <a:lnTo>
                    <a:pt x="1875" y="8609"/>
                  </a:lnTo>
                  <a:cubicBezTo>
                    <a:pt x="1679" y="7771"/>
                    <a:pt x="1652" y="6888"/>
                    <a:pt x="1795" y="6022"/>
                  </a:cubicBezTo>
                  <a:cubicBezTo>
                    <a:pt x="1955" y="5005"/>
                    <a:pt x="2357" y="4051"/>
                    <a:pt x="2937" y="3248"/>
                  </a:cubicBezTo>
                  <a:cubicBezTo>
                    <a:pt x="3066" y="3068"/>
                    <a:pt x="2906" y="2873"/>
                    <a:pt x="2737" y="2873"/>
                  </a:cubicBezTo>
                  <a:cubicBezTo>
                    <a:pt x="2672" y="2873"/>
                    <a:pt x="2605" y="2902"/>
                    <a:pt x="2553" y="2971"/>
                  </a:cubicBezTo>
                  <a:cubicBezTo>
                    <a:pt x="1929" y="3828"/>
                    <a:pt x="1500" y="4854"/>
                    <a:pt x="1322" y="5942"/>
                  </a:cubicBezTo>
                  <a:cubicBezTo>
                    <a:pt x="1161" y="6968"/>
                    <a:pt x="1215" y="8030"/>
                    <a:pt x="1491" y="9020"/>
                  </a:cubicBezTo>
                  <a:lnTo>
                    <a:pt x="430" y="10144"/>
                  </a:lnTo>
                  <a:cubicBezTo>
                    <a:pt x="1" y="10588"/>
                    <a:pt x="391" y="11273"/>
                    <a:pt x="914" y="11273"/>
                  </a:cubicBezTo>
                  <a:cubicBezTo>
                    <a:pt x="1011" y="11273"/>
                    <a:pt x="1113" y="11250"/>
                    <a:pt x="1215" y="11197"/>
                  </a:cubicBezTo>
                  <a:lnTo>
                    <a:pt x="2187" y="10679"/>
                  </a:lnTo>
                  <a:cubicBezTo>
                    <a:pt x="3454" y="12865"/>
                    <a:pt x="5782" y="14221"/>
                    <a:pt x="8307" y="14221"/>
                  </a:cubicBezTo>
                  <a:cubicBezTo>
                    <a:pt x="9074" y="14221"/>
                    <a:pt x="9833" y="14096"/>
                    <a:pt x="10555" y="13855"/>
                  </a:cubicBezTo>
                  <a:lnTo>
                    <a:pt x="12554" y="14827"/>
                  </a:lnTo>
                  <a:cubicBezTo>
                    <a:pt x="12587" y="14842"/>
                    <a:pt x="12620" y="14849"/>
                    <a:pt x="12653" y="14849"/>
                  </a:cubicBezTo>
                  <a:cubicBezTo>
                    <a:pt x="12780" y="14849"/>
                    <a:pt x="12893" y="14748"/>
                    <a:pt x="12893" y="14613"/>
                  </a:cubicBezTo>
                  <a:lnTo>
                    <a:pt x="12893" y="12526"/>
                  </a:lnTo>
                  <a:cubicBezTo>
                    <a:pt x="14481" y="11170"/>
                    <a:pt x="15390" y="9207"/>
                    <a:pt x="15390" y="7111"/>
                  </a:cubicBezTo>
                  <a:cubicBezTo>
                    <a:pt x="15390" y="6522"/>
                    <a:pt x="15319" y="5933"/>
                    <a:pt x="15176" y="5362"/>
                  </a:cubicBezTo>
                  <a:lnTo>
                    <a:pt x="16193" y="4292"/>
                  </a:lnTo>
                  <a:cubicBezTo>
                    <a:pt x="16425" y="4042"/>
                    <a:pt x="16443" y="3685"/>
                    <a:pt x="16238" y="3417"/>
                  </a:cubicBezTo>
                  <a:cubicBezTo>
                    <a:pt x="16110" y="3249"/>
                    <a:pt x="15918" y="3156"/>
                    <a:pt x="15721" y="3156"/>
                  </a:cubicBezTo>
                  <a:cubicBezTo>
                    <a:pt x="15615" y="3156"/>
                    <a:pt x="15508" y="3183"/>
                    <a:pt x="15408" y="3239"/>
                  </a:cubicBezTo>
                  <a:lnTo>
                    <a:pt x="14525" y="3703"/>
                  </a:lnTo>
                  <a:cubicBezTo>
                    <a:pt x="14142" y="3007"/>
                    <a:pt x="13660" y="2392"/>
                    <a:pt x="13071" y="1856"/>
                  </a:cubicBezTo>
                  <a:cubicBezTo>
                    <a:pt x="11777" y="668"/>
                    <a:pt x="10065" y="0"/>
                    <a:pt x="83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24" name="Google Shape;3924;p69"/>
          <p:cNvSpPr/>
          <p:nvPr/>
        </p:nvSpPr>
        <p:spPr>
          <a:xfrm flipH="1">
            <a:off x="4183347" y="1895976"/>
            <a:ext cx="324674" cy="345598"/>
          </a:xfrm>
          <a:custGeom>
            <a:avLst/>
            <a:gdLst/>
            <a:ahLst/>
            <a:cxnLst/>
            <a:rect l="l" t="t" r="r" b="b"/>
            <a:pathLst>
              <a:path w="32027" h="34091" extrusionOk="0">
                <a:moveTo>
                  <a:pt x="22230" y="1396"/>
                </a:moveTo>
                <a:cubicBezTo>
                  <a:pt x="20029" y="585"/>
                  <a:pt x="17654" y="63"/>
                  <a:pt x="15279" y="5"/>
                </a:cubicBezTo>
                <a:cubicBezTo>
                  <a:pt x="12904" y="-53"/>
                  <a:pt x="9950" y="411"/>
                  <a:pt x="7981" y="1048"/>
                </a:cubicBezTo>
                <a:cubicBezTo>
                  <a:pt x="6012" y="1685"/>
                  <a:pt x="4679" y="2206"/>
                  <a:pt x="3463" y="3828"/>
                </a:cubicBezTo>
                <a:cubicBezTo>
                  <a:pt x="2247" y="5450"/>
                  <a:pt x="1204" y="8115"/>
                  <a:pt x="683" y="10779"/>
                </a:cubicBezTo>
                <a:cubicBezTo>
                  <a:pt x="162" y="13444"/>
                  <a:pt x="-360" y="16629"/>
                  <a:pt x="335" y="19815"/>
                </a:cubicBezTo>
                <a:cubicBezTo>
                  <a:pt x="1030" y="23001"/>
                  <a:pt x="2189" y="27518"/>
                  <a:pt x="4853" y="29893"/>
                </a:cubicBezTo>
                <a:cubicBezTo>
                  <a:pt x="7518" y="32268"/>
                  <a:pt x="12499" y="34354"/>
                  <a:pt x="16322" y="34064"/>
                </a:cubicBezTo>
                <a:cubicBezTo>
                  <a:pt x="20145" y="33775"/>
                  <a:pt x="25185" y="30994"/>
                  <a:pt x="27791" y="28156"/>
                </a:cubicBezTo>
                <a:cubicBezTo>
                  <a:pt x="30398" y="25318"/>
                  <a:pt x="31556" y="20221"/>
                  <a:pt x="31961" y="17035"/>
                </a:cubicBezTo>
                <a:cubicBezTo>
                  <a:pt x="32366" y="13849"/>
                  <a:pt x="30802" y="11068"/>
                  <a:pt x="30223" y="9041"/>
                </a:cubicBezTo>
                <a:cubicBezTo>
                  <a:pt x="29644" y="7014"/>
                  <a:pt x="29818" y="6145"/>
                  <a:pt x="28486" y="4871"/>
                </a:cubicBezTo>
                <a:cubicBezTo>
                  <a:pt x="27154" y="3597"/>
                  <a:pt x="24431" y="2207"/>
                  <a:pt x="22230" y="139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grpSp>
        <p:nvGrpSpPr>
          <p:cNvPr id="3925" name="Google Shape;3925;p69"/>
          <p:cNvGrpSpPr/>
          <p:nvPr/>
        </p:nvGrpSpPr>
        <p:grpSpPr>
          <a:xfrm>
            <a:off x="4238091" y="1961341"/>
            <a:ext cx="214852" cy="214892"/>
            <a:chOff x="3767275" y="2333700"/>
            <a:chExt cx="403250" cy="403250"/>
          </a:xfrm>
        </p:grpSpPr>
        <p:sp>
          <p:nvSpPr>
            <p:cNvPr id="3926" name="Google Shape;3926;p69"/>
            <p:cNvSpPr/>
            <p:nvPr/>
          </p:nvSpPr>
          <p:spPr>
            <a:xfrm>
              <a:off x="3772850" y="2339275"/>
              <a:ext cx="391450" cy="391425"/>
            </a:xfrm>
            <a:custGeom>
              <a:avLst/>
              <a:gdLst/>
              <a:ahLst/>
              <a:cxnLst/>
              <a:rect l="l" t="t" r="r" b="b"/>
              <a:pathLst>
                <a:path w="15658" h="15657" extrusionOk="0">
                  <a:moveTo>
                    <a:pt x="1856" y="1"/>
                  </a:moveTo>
                  <a:cubicBezTo>
                    <a:pt x="830" y="1"/>
                    <a:pt x="1" y="830"/>
                    <a:pt x="1" y="1856"/>
                  </a:cubicBezTo>
                  <a:lnTo>
                    <a:pt x="1" y="13801"/>
                  </a:lnTo>
                  <a:cubicBezTo>
                    <a:pt x="1" y="14827"/>
                    <a:pt x="830" y="15657"/>
                    <a:pt x="1856" y="15657"/>
                  </a:cubicBezTo>
                  <a:lnTo>
                    <a:pt x="13802" y="15657"/>
                  </a:lnTo>
                  <a:cubicBezTo>
                    <a:pt x="14827" y="15657"/>
                    <a:pt x="15657" y="14827"/>
                    <a:pt x="15657" y="13801"/>
                  </a:cubicBezTo>
                  <a:lnTo>
                    <a:pt x="15657" y="1856"/>
                  </a:lnTo>
                  <a:cubicBezTo>
                    <a:pt x="15657" y="830"/>
                    <a:pt x="14827" y="1"/>
                    <a:pt x="1380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7" name="Google Shape;3927;p69"/>
            <p:cNvSpPr/>
            <p:nvPr/>
          </p:nvSpPr>
          <p:spPr>
            <a:xfrm>
              <a:off x="3772850" y="2339275"/>
              <a:ext cx="391450" cy="94375"/>
            </a:xfrm>
            <a:custGeom>
              <a:avLst/>
              <a:gdLst/>
              <a:ahLst/>
              <a:cxnLst/>
              <a:rect l="l" t="t" r="r" b="b"/>
              <a:pathLst>
                <a:path w="15658" h="3775" extrusionOk="0">
                  <a:moveTo>
                    <a:pt x="1856" y="1"/>
                  </a:moveTo>
                  <a:cubicBezTo>
                    <a:pt x="830" y="1"/>
                    <a:pt x="1" y="830"/>
                    <a:pt x="1" y="1856"/>
                  </a:cubicBezTo>
                  <a:lnTo>
                    <a:pt x="1" y="3774"/>
                  </a:lnTo>
                  <a:lnTo>
                    <a:pt x="15657" y="3774"/>
                  </a:lnTo>
                  <a:lnTo>
                    <a:pt x="15657" y="1856"/>
                  </a:lnTo>
                  <a:cubicBezTo>
                    <a:pt x="15657" y="830"/>
                    <a:pt x="14827" y="1"/>
                    <a:pt x="1380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8" name="Google Shape;3928;p69"/>
            <p:cNvSpPr/>
            <p:nvPr/>
          </p:nvSpPr>
          <p:spPr>
            <a:xfrm>
              <a:off x="4035125" y="2369825"/>
              <a:ext cx="92150" cy="33250"/>
            </a:xfrm>
            <a:custGeom>
              <a:avLst/>
              <a:gdLst/>
              <a:ahLst/>
              <a:cxnLst/>
              <a:rect l="l" t="t" r="r" b="b"/>
              <a:pathLst>
                <a:path w="3686" h="1330" extrusionOk="0">
                  <a:moveTo>
                    <a:pt x="661" y="1"/>
                  </a:moveTo>
                  <a:cubicBezTo>
                    <a:pt x="295" y="1"/>
                    <a:pt x="1" y="295"/>
                    <a:pt x="1" y="661"/>
                  </a:cubicBezTo>
                  <a:lnTo>
                    <a:pt x="1" y="670"/>
                  </a:lnTo>
                  <a:cubicBezTo>
                    <a:pt x="1" y="1036"/>
                    <a:pt x="295" y="1330"/>
                    <a:pt x="661" y="1330"/>
                  </a:cubicBezTo>
                  <a:lnTo>
                    <a:pt x="3025" y="1330"/>
                  </a:lnTo>
                  <a:cubicBezTo>
                    <a:pt x="3391" y="1330"/>
                    <a:pt x="3685" y="1036"/>
                    <a:pt x="3685" y="670"/>
                  </a:cubicBezTo>
                  <a:lnTo>
                    <a:pt x="3685" y="661"/>
                  </a:lnTo>
                  <a:cubicBezTo>
                    <a:pt x="3685" y="295"/>
                    <a:pt x="3391" y="1"/>
                    <a:pt x="302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9" name="Google Shape;3929;p69"/>
            <p:cNvSpPr/>
            <p:nvPr/>
          </p:nvSpPr>
          <p:spPr>
            <a:xfrm>
              <a:off x="3826600" y="2416450"/>
              <a:ext cx="284175" cy="284375"/>
            </a:xfrm>
            <a:custGeom>
              <a:avLst/>
              <a:gdLst/>
              <a:ahLst/>
              <a:cxnLst/>
              <a:rect l="l" t="t" r="r" b="b"/>
              <a:pathLst>
                <a:path w="11367" h="11375" extrusionOk="0">
                  <a:moveTo>
                    <a:pt x="5683" y="0"/>
                  </a:moveTo>
                  <a:cubicBezTo>
                    <a:pt x="2543" y="0"/>
                    <a:pt x="1" y="2552"/>
                    <a:pt x="1" y="5683"/>
                  </a:cubicBezTo>
                  <a:cubicBezTo>
                    <a:pt x="1" y="8823"/>
                    <a:pt x="2543" y="11375"/>
                    <a:pt x="5683" y="11375"/>
                  </a:cubicBezTo>
                  <a:cubicBezTo>
                    <a:pt x="8824" y="11375"/>
                    <a:pt x="11366" y="8823"/>
                    <a:pt x="11366" y="5683"/>
                  </a:cubicBezTo>
                  <a:cubicBezTo>
                    <a:pt x="11366" y="2552"/>
                    <a:pt x="8824" y="0"/>
                    <a:pt x="5683" y="0"/>
                  </a:cubicBezTo>
                  <a:close/>
                </a:path>
              </a:pathLst>
            </a:custGeom>
            <a:solidFill>
              <a:srgbClr val="FFD8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0" name="Google Shape;3930;p69"/>
            <p:cNvSpPr/>
            <p:nvPr/>
          </p:nvSpPr>
          <p:spPr>
            <a:xfrm>
              <a:off x="3871875" y="2461725"/>
              <a:ext cx="193825" cy="193825"/>
            </a:xfrm>
            <a:custGeom>
              <a:avLst/>
              <a:gdLst/>
              <a:ahLst/>
              <a:cxnLst/>
              <a:rect l="l" t="t" r="r" b="b"/>
              <a:pathLst>
                <a:path w="7753" h="7753" extrusionOk="0">
                  <a:moveTo>
                    <a:pt x="3872" y="0"/>
                  </a:moveTo>
                  <a:cubicBezTo>
                    <a:pt x="1731" y="0"/>
                    <a:pt x="1" y="1740"/>
                    <a:pt x="1" y="3872"/>
                  </a:cubicBezTo>
                  <a:cubicBezTo>
                    <a:pt x="1" y="6013"/>
                    <a:pt x="1731" y="7753"/>
                    <a:pt x="3872" y="7753"/>
                  </a:cubicBezTo>
                  <a:cubicBezTo>
                    <a:pt x="6013" y="7753"/>
                    <a:pt x="7753" y="6013"/>
                    <a:pt x="7753" y="3872"/>
                  </a:cubicBezTo>
                  <a:cubicBezTo>
                    <a:pt x="7753" y="1740"/>
                    <a:pt x="6013" y="0"/>
                    <a:pt x="3872" y="0"/>
                  </a:cubicBezTo>
                  <a:close/>
                </a:path>
              </a:pathLst>
            </a:custGeom>
            <a:solidFill>
              <a:srgbClr val="59A1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1" name="Google Shape;3931;p69"/>
            <p:cNvSpPr/>
            <p:nvPr/>
          </p:nvSpPr>
          <p:spPr>
            <a:xfrm>
              <a:off x="3826600" y="2416450"/>
              <a:ext cx="284175" cy="284375"/>
            </a:xfrm>
            <a:custGeom>
              <a:avLst/>
              <a:gdLst/>
              <a:ahLst/>
              <a:cxnLst/>
              <a:rect l="l" t="t" r="r" b="b"/>
              <a:pathLst>
                <a:path w="11367" h="11375" extrusionOk="0">
                  <a:moveTo>
                    <a:pt x="5683" y="0"/>
                  </a:moveTo>
                  <a:cubicBezTo>
                    <a:pt x="2543" y="0"/>
                    <a:pt x="1" y="2552"/>
                    <a:pt x="1" y="5683"/>
                  </a:cubicBezTo>
                  <a:cubicBezTo>
                    <a:pt x="1" y="8823"/>
                    <a:pt x="2543" y="11375"/>
                    <a:pt x="5683" y="11375"/>
                  </a:cubicBezTo>
                  <a:cubicBezTo>
                    <a:pt x="8824" y="11375"/>
                    <a:pt x="11366" y="8823"/>
                    <a:pt x="11366" y="5683"/>
                  </a:cubicBezTo>
                  <a:cubicBezTo>
                    <a:pt x="11366" y="2552"/>
                    <a:pt x="8824" y="0"/>
                    <a:pt x="5683" y="0"/>
                  </a:cubicBezTo>
                  <a:close/>
                </a:path>
              </a:pathLst>
            </a:custGeom>
            <a:solidFill>
              <a:srgbClr val="FFD8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2" name="Google Shape;3932;p69"/>
            <p:cNvSpPr/>
            <p:nvPr/>
          </p:nvSpPr>
          <p:spPr>
            <a:xfrm>
              <a:off x="3871875" y="2461725"/>
              <a:ext cx="193825" cy="193825"/>
            </a:xfrm>
            <a:custGeom>
              <a:avLst/>
              <a:gdLst/>
              <a:ahLst/>
              <a:cxnLst/>
              <a:rect l="l" t="t" r="r" b="b"/>
              <a:pathLst>
                <a:path w="7753" h="7753" extrusionOk="0">
                  <a:moveTo>
                    <a:pt x="3872" y="0"/>
                  </a:moveTo>
                  <a:cubicBezTo>
                    <a:pt x="1731" y="0"/>
                    <a:pt x="1" y="1740"/>
                    <a:pt x="1" y="3872"/>
                  </a:cubicBezTo>
                  <a:cubicBezTo>
                    <a:pt x="1" y="6013"/>
                    <a:pt x="1731" y="7753"/>
                    <a:pt x="3872" y="7753"/>
                  </a:cubicBezTo>
                  <a:cubicBezTo>
                    <a:pt x="6013" y="7753"/>
                    <a:pt x="7753" y="6013"/>
                    <a:pt x="7753" y="3872"/>
                  </a:cubicBezTo>
                  <a:cubicBezTo>
                    <a:pt x="7753" y="1740"/>
                    <a:pt x="6013" y="0"/>
                    <a:pt x="3872" y="0"/>
                  </a:cubicBezTo>
                  <a:close/>
                </a:path>
              </a:pathLst>
            </a:custGeom>
            <a:solidFill>
              <a:srgbClr val="59A1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3" name="Google Shape;3933;p69"/>
            <p:cNvSpPr/>
            <p:nvPr/>
          </p:nvSpPr>
          <p:spPr>
            <a:xfrm>
              <a:off x="3826600" y="2416450"/>
              <a:ext cx="284175" cy="284375"/>
            </a:xfrm>
            <a:custGeom>
              <a:avLst/>
              <a:gdLst/>
              <a:ahLst/>
              <a:cxnLst/>
              <a:rect l="l" t="t" r="r" b="b"/>
              <a:pathLst>
                <a:path w="11367" h="11375" extrusionOk="0">
                  <a:moveTo>
                    <a:pt x="5683" y="0"/>
                  </a:moveTo>
                  <a:cubicBezTo>
                    <a:pt x="2543" y="0"/>
                    <a:pt x="1" y="2552"/>
                    <a:pt x="1" y="5683"/>
                  </a:cubicBezTo>
                  <a:cubicBezTo>
                    <a:pt x="1" y="8823"/>
                    <a:pt x="2543" y="11375"/>
                    <a:pt x="5683" y="11375"/>
                  </a:cubicBezTo>
                  <a:cubicBezTo>
                    <a:pt x="8824" y="11375"/>
                    <a:pt x="11366" y="8823"/>
                    <a:pt x="11366" y="5683"/>
                  </a:cubicBezTo>
                  <a:cubicBezTo>
                    <a:pt x="11366" y="2552"/>
                    <a:pt x="8824" y="0"/>
                    <a:pt x="568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4" name="Google Shape;3934;p69"/>
            <p:cNvSpPr/>
            <p:nvPr/>
          </p:nvSpPr>
          <p:spPr>
            <a:xfrm>
              <a:off x="3871875" y="2461725"/>
              <a:ext cx="193825" cy="193825"/>
            </a:xfrm>
            <a:custGeom>
              <a:avLst/>
              <a:gdLst/>
              <a:ahLst/>
              <a:cxnLst/>
              <a:rect l="l" t="t" r="r" b="b"/>
              <a:pathLst>
                <a:path w="7753" h="7753" extrusionOk="0">
                  <a:moveTo>
                    <a:pt x="3872" y="0"/>
                  </a:moveTo>
                  <a:cubicBezTo>
                    <a:pt x="1731" y="0"/>
                    <a:pt x="1" y="1740"/>
                    <a:pt x="1" y="3872"/>
                  </a:cubicBezTo>
                  <a:cubicBezTo>
                    <a:pt x="1" y="6013"/>
                    <a:pt x="1731" y="7753"/>
                    <a:pt x="3872" y="7753"/>
                  </a:cubicBezTo>
                  <a:cubicBezTo>
                    <a:pt x="6013" y="7753"/>
                    <a:pt x="7753" y="6013"/>
                    <a:pt x="7753" y="3872"/>
                  </a:cubicBezTo>
                  <a:cubicBezTo>
                    <a:pt x="7753" y="1740"/>
                    <a:pt x="6013" y="0"/>
                    <a:pt x="38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5" name="Google Shape;3935;p69"/>
            <p:cNvSpPr/>
            <p:nvPr/>
          </p:nvSpPr>
          <p:spPr>
            <a:xfrm>
              <a:off x="3912925" y="2519475"/>
              <a:ext cx="111525" cy="89900"/>
            </a:xfrm>
            <a:custGeom>
              <a:avLst/>
              <a:gdLst/>
              <a:ahLst/>
              <a:cxnLst/>
              <a:rect l="l" t="t" r="r" b="b"/>
              <a:pathLst>
                <a:path w="4461" h="3596" extrusionOk="0">
                  <a:moveTo>
                    <a:pt x="1267" y="1"/>
                  </a:moveTo>
                  <a:cubicBezTo>
                    <a:pt x="571" y="1"/>
                    <a:pt x="0" y="572"/>
                    <a:pt x="0" y="1268"/>
                  </a:cubicBezTo>
                  <a:cubicBezTo>
                    <a:pt x="0" y="2775"/>
                    <a:pt x="2230" y="3596"/>
                    <a:pt x="2230" y="3596"/>
                  </a:cubicBezTo>
                  <a:cubicBezTo>
                    <a:pt x="2230" y="3596"/>
                    <a:pt x="4461" y="2775"/>
                    <a:pt x="4461" y="1268"/>
                  </a:cubicBezTo>
                  <a:cubicBezTo>
                    <a:pt x="4461" y="572"/>
                    <a:pt x="3890" y="1"/>
                    <a:pt x="3194" y="1"/>
                  </a:cubicBezTo>
                  <a:cubicBezTo>
                    <a:pt x="2810" y="1"/>
                    <a:pt x="2462" y="179"/>
                    <a:pt x="2230" y="447"/>
                  </a:cubicBezTo>
                  <a:cubicBezTo>
                    <a:pt x="1998" y="179"/>
                    <a:pt x="1650" y="1"/>
                    <a:pt x="126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6" name="Google Shape;3936;p69"/>
            <p:cNvSpPr/>
            <p:nvPr/>
          </p:nvSpPr>
          <p:spPr>
            <a:xfrm>
              <a:off x="3767275" y="2333700"/>
              <a:ext cx="403250" cy="403250"/>
            </a:xfrm>
            <a:custGeom>
              <a:avLst/>
              <a:gdLst/>
              <a:ahLst/>
              <a:cxnLst/>
              <a:rect l="l" t="t" r="r" b="b"/>
              <a:pathLst>
                <a:path w="16130" h="16130" extrusionOk="0">
                  <a:moveTo>
                    <a:pt x="2097" y="1"/>
                  </a:moveTo>
                  <a:cubicBezTo>
                    <a:pt x="1593" y="1"/>
                    <a:pt x="1130" y="178"/>
                    <a:pt x="769" y="473"/>
                  </a:cubicBezTo>
                  <a:lnTo>
                    <a:pt x="3221" y="473"/>
                  </a:lnTo>
                  <a:cubicBezTo>
                    <a:pt x="3230" y="473"/>
                    <a:pt x="3239" y="464"/>
                    <a:pt x="3248" y="464"/>
                  </a:cubicBezTo>
                  <a:cubicBezTo>
                    <a:pt x="3471" y="259"/>
                    <a:pt x="3328" y="1"/>
                    <a:pt x="3123" y="1"/>
                  </a:cubicBezTo>
                  <a:close/>
                  <a:moveTo>
                    <a:pt x="723" y="473"/>
                  </a:moveTo>
                  <a:cubicBezTo>
                    <a:pt x="580" y="473"/>
                    <a:pt x="473" y="580"/>
                    <a:pt x="473" y="723"/>
                  </a:cubicBezTo>
                  <a:lnTo>
                    <a:pt x="473" y="769"/>
                  </a:lnTo>
                  <a:lnTo>
                    <a:pt x="473" y="769"/>
                  </a:lnTo>
                  <a:cubicBezTo>
                    <a:pt x="562" y="661"/>
                    <a:pt x="661" y="562"/>
                    <a:pt x="769" y="473"/>
                  </a:cubicBezTo>
                  <a:close/>
                  <a:moveTo>
                    <a:pt x="8056" y="3551"/>
                  </a:moveTo>
                  <a:cubicBezTo>
                    <a:pt x="11063" y="3551"/>
                    <a:pt x="13507" y="5995"/>
                    <a:pt x="13507" y="8993"/>
                  </a:cubicBezTo>
                  <a:cubicBezTo>
                    <a:pt x="13507" y="11999"/>
                    <a:pt x="11063" y="14444"/>
                    <a:pt x="8056" y="14444"/>
                  </a:cubicBezTo>
                  <a:cubicBezTo>
                    <a:pt x="5050" y="14444"/>
                    <a:pt x="2606" y="11999"/>
                    <a:pt x="2606" y="8993"/>
                  </a:cubicBezTo>
                  <a:cubicBezTo>
                    <a:pt x="2606" y="5995"/>
                    <a:pt x="5050" y="3551"/>
                    <a:pt x="8056" y="3551"/>
                  </a:cubicBezTo>
                  <a:close/>
                  <a:moveTo>
                    <a:pt x="15657" y="4193"/>
                  </a:moveTo>
                  <a:lnTo>
                    <a:pt x="15657" y="14033"/>
                  </a:lnTo>
                  <a:cubicBezTo>
                    <a:pt x="15657" y="14934"/>
                    <a:pt x="14934" y="15657"/>
                    <a:pt x="14033" y="15657"/>
                  </a:cubicBezTo>
                  <a:lnTo>
                    <a:pt x="2097" y="15657"/>
                  </a:lnTo>
                  <a:cubicBezTo>
                    <a:pt x="1196" y="15657"/>
                    <a:pt x="473" y="14934"/>
                    <a:pt x="473" y="14033"/>
                  </a:cubicBezTo>
                  <a:lnTo>
                    <a:pt x="473" y="4193"/>
                  </a:lnTo>
                  <a:lnTo>
                    <a:pt x="4613" y="4193"/>
                  </a:lnTo>
                  <a:cubicBezTo>
                    <a:pt x="3025" y="5335"/>
                    <a:pt x="2026" y="7253"/>
                    <a:pt x="2160" y="9385"/>
                  </a:cubicBezTo>
                  <a:cubicBezTo>
                    <a:pt x="2347" y="12365"/>
                    <a:pt x="4747" y="14756"/>
                    <a:pt x="7726" y="14925"/>
                  </a:cubicBezTo>
                  <a:cubicBezTo>
                    <a:pt x="7842" y="14932"/>
                    <a:pt x="7957" y="14935"/>
                    <a:pt x="8072" y="14935"/>
                  </a:cubicBezTo>
                  <a:cubicBezTo>
                    <a:pt x="11333" y="14935"/>
                    <a:pt x="13989" y="12268"/>
                    <a:pt x="13989" y="9002"/>
                  </a:cubicBezTo>
                  <a:cubicBezTo>
                    <a:pt x="13989" y="7021"/>
                    <a:pt x="13016" y="5264"/>
                    <a:pt x="11527" y="4193"/>
                  </a:cubicBezTo>
                  <a:close/>
                  <a:moveTo>
                    <a:pt x="4363" y="1"/>
                  </a:moveTo>
                  <a:cubicBezTo>
                    <a:pt x="4238" y="1"/>
                    <a:pt x="4140" y="90"/>
                    <a:pt x="4131" y="215"/>
                  </a:cubicBezTo>
                  <a:cubicBezTo>
                    <a:pt x="4131" y="340"/>
                    <a:pt x="4229" y="438"/>
                    <a:pt x="4354" y="438"/>
                  </a:cubicBezTo>
                  <a:lnTo>
                    <a:pt x="14033" y="438"/>
                  </a:lnTo>
                  <a:cubicBezTo>
                    <a:pt x="14934" y="438"/>
                    <a:pt x="15657" y="1169"/>
                    <a:pt x="15657" y="2061"/>
                  </a:cubicBezTo>
                  <a:lnTo>
                    <a:pt x="15657" y="3721"/>
                  </a:lnTo>
                  <a:lnTo>
                    <a:pt x="10750" y="3721"/>
                  </a:lnTo>
                  <a:cubicBezTo>
                    <a:pt x="9948" y="3301"/>
                    <a:pt x="9029" y="3069"/>
                    <a:pt x="8065" y="3069"/>
                  </a:cubicBezTo>
                  <a:cubicBezTo>
                    <a:pt x="7102" y="3069"/>
                    <a:pt x="6192" y="3301"/>
                    <a:pt x="5380" y="3721"/>
                  </a:cubicBezTo>
                  <a:lnTo>
                    <a:pt x="473" y="3721"/>
                  </a:lnTo>
                  <a:lnTo>
                    <a:pt x="473" y="769"/>
                  </a:lnTo>
                  <a:lnTo>
                    <a:pt x="473" y="769"/>
                  </a:lnTo>
                  <a:cubicBezTo>
                    <a:pt x="178" y="1130"/>
                    <a:pt x="1" y="1593"/>
                    <a:pt x="1" y="2097"/>
                  </a:cubicBezTo>
                  <a:lnTo>
                    <a:pt x="1" y="14033"/>
                  </a:lnTo>
                  <a:cubicBezTo>
                    <a:pt x="1" y="15193"/>
                    <a:pt x="937" y="16130"/>
                    <a:pt x="2097" y="16130"/>
                  </a:cubicBezTo>
                  <a:lnTo>
                    <a:pt x="14033" y="16130"/>
                  </a:lnTo>
                  <a:cubicBezTo>
                    <a:pt x="15193" y="16130"/>
                    <a:pt x="16130" y="15193"/>
                    <a:pt x="16130" y="14033"/>
                  </a:cubicBezTo>
                  <a:lnTo>
                    <a:pt x="16130" y="2097"/>
                  </a:lnTo>
                  <a:cubicBezTo>
                    <a:pt x="16130" y="937"/>
                    <a:pt x="15193" y="1"/>
                    <a:pt x="140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7" name="Google Shape;3937;p69"/>
            <p:cNvSpPr/>
            <p:nvPr/>
          </p:nvSpPr>
          <p:spPr>
            <a:xfrm>
              <a:off x="4029550" y="2364475"/>
              <a:ext cx="103950" cy="44850"/>
            </a:xfrm>
            <a:custGeom>
              <a:avLst/>
              <a:gdLst/>
              <a:ahLst/>
              <a:cxnLst/>
              <a:rect l="l" t="t" r="r" b="b"/>
              <a:pathLst>
                <a:path w="4158" h="1794" extrusionOk="0">
                  <a:moveTo>
                    <a:pt x="3266" y="473"/>
                  </a:moveTo>
                  <a:cubicBezTo>
                    <a:pt x="3498" y="473"/>
                    <a:pt x="3685" y="661"/>
                    <a:pt x="3685" y="893"/>
                  </a:cubicBezTo>
                  <a:lnTo>
                    <a:pt x="3685" y="902"/>
                  </a:lnTo>
                  <a:cubicBezTo>
                    <a:pt x="3685" y="1134"/>
                    <a:pt x="3498" y="1321"/>
                    <a:pt x="3266" y="1321"/>
                  </a:cubicBezTo>
                  <a:lnTo>
                    <a:pt x="902" y="1321"/>
                  </a:lnTo>
                  <a:cubicBezTo>
                    <a:pt x="670" y="1321"/>
                    <a:pt x="474" y="1134"/>
                    <a:pt x="474" y="902"/>
                  </a:cubicBezTo>
                  <a:lnTo>
                    <a:pt x="474" y="893"/>
                  </a:lnTo>
                  <a:cubicBezTo>
                    <a:pt x="474" y="661"/>
                    <a:pt x="661" y="473"/>
                    <a:pt x="902" y="473"/>
                  </a:cubicBezTo>
                  <a:close/>
                  <a:moveTo>
                    <a:pt x="902" y="1"/>
                  </a:moveTo>
                  <a:cubicBezTo>
                    <a:pt x="402" y="1"/>
                    <a:pt x="1" y="402"/>
                    <a:pt x="1" y="893"/>
                  </a:cubicBezTo>
                  <a:lnTo>
                    <a:pt x="1" y="902"/>
                  </a:lnTo>
                  <a:cubicBezTo>
                    <a:pt x="1" y="1392"/>
                    <a:pt x="402" y="1794"/>
                    <a:pt x="902" y="1794"/>
                  </a:cubicBezTo>
                  <a:lnTo>
                    <a:pt x="3266" y="1794"/>
                  </a:lnTo>
                  <a:cubicBezTo>
                    <a:pt x="3757" y="1794"/>
                    <a:pt x="4158" y="1392"/>
                    <a:pt x="4158" y="902"/>
                  </a:cubicBezTo>
                  <a:lnTo>
                    <a:pt x="4158" y="893"/>
                  </a:lnTo>
                  <a:cubicBezTo>
                    <a:pt x="4158" y="402"/>
                    <a:pt x="3757" y="1"/>
                    <a:pt x="32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8" name="Google Shape;3938;p69"/>
            <p:cNvSpPr/>
            <p:nvPr/>
          </p:nvSpPr>
          <p:spPr>
            <a:xfrm>
              <a:off x="3865850" y="2455700"/>
              <a:ext cx="205650" cy="205650"/>
            </a:xfrm>
            <a:custGeom>
              <a:avLst/>
              <a:gdLst/>
              <a:ahLst/>
              <a:cxnLst/>
              <a:rect l="l" t="t" r="r" b="b"/>
              <a:pathLst>
                <a:path w="8226" h="8226" extrusionOk="0">
                  <a:moveTo>
                    <a:pt x="4113" y="473"/>
                  </a:moveTo>
                  <a:cubicBezTo>
                    <a:pt x="6121" y="473"/>
                    <a:pt x="7753" y="2106"/>
                    <a:pt x="7753" y="4113"/>
                  </a:cubicBezTo>
                  <a:cubicBezTo>
                    <a:pt x="7753" y="6120"/>
                    <a:pt x="6121" y="7753"/>
                    <a:pt x="4113" y="7753"/>
                  </a:cubicBezTo>
                  <a:cubicBezTo>
                    <a:pt x="2106" y="7753"/>
                    <a:pt x="474" y="6120"/>
                    <a:pt x="474" y="4113"/>
                  </a:cubicBezTo>
                  <a:cubicBezTo>
                    <a:pt x="474" y="2106"/>
                    <a:pt x="2106" y="473"/>
                    <a:pt x="4113" y="473"/>
                  </a:cubicBezTo>
                  <a:close/>
                  <a:moveTo>
                    <a:pt x="4113" y="0"/>
                  </a:moveTo>
                  <a:cubicBezTo>
                    <a:pt x="1847" y="0"/>
                    <a:pt x="1" y="1847"/>
                    <a:pt x="1" y="4113"/>
                  </a:cubicBezTo>
                  <a:cubicBezTo>
                    <a:pt x="1" y="6388"/>
                    <a:pt x="1847" y="8225"/>
                    <a:pt x="4113" y="8225"/>
                  </a:cubicBezTo>
                  <a:cubicBezTo>
                    <a:pt x="6379" y="8225"/>
                    <a:pt x="8226" y="6388"/>
                    <a:pt x="8226" y="4113"/>
                  </a:cubicBezTo>
                  <a:cubicBezTo>
                    <a:pt x="8226" y="1847"/>
                    <a:pt x="6379" y="0"/>
                    <a:pt x="41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9" name="Google Shape;3939;p69"/>
            <p:cNvSpPr/>
            <p:nvPr/>
          </p:nvSpPr>
          <p:spPr>
            <a:xfrm>
              <a:off x="3907125" y="2513675"/>
              <a:ext cx="123125" cy="101625"/>
            </a:xfrm>
            <a:custGeom>
              <a:avLst/>
              <a:gdLst/>
              <a:ahLst/>
              <a:cxnLst/>
              <a:rect l="l" t="t" r="r" b="b"/>
              <a:pathLst>
                <a:path w="4925" h="4065" extrusionOk="0">
                  <a:moveTo>
                    <a:pt x="1499" y="1"/>
                  </a:moveTo>
                  <a:cubicBezTo>
                    <a:pt x="669" y="1"/>
                    <a:pt x="0" y="670"/>
                    <a:pt x="0" y="1500"/>
                  </a:cubicBezTo>
                  <a:cubicBezTo>
                    <a:pt x="0" y="2195"/>
                    <a:pt x="419" y="2864"/>
                    <a:pt x="1213" y="3426"/>
                  </a:cubicBezTo>
                  <a:cubicBezTo>
                    <a:pt x="1784" y="3828"/>
                    <a:pt x="2355" y="4042"/>
                    <a:pt x="2382" y="4051"/>
                  </a:cubicBezTo>
                  <a:cubicBezTo>
                    <a:pt x="2409" y="4060"/>
                    <a:pt x="2436" y="4064"/>
                    <a:pt x="2462" y="4064"/>
                  </a:cubicBezTo>
                  <a:cubicBezTo>
                    <a:pt x="2489" y="4064"/>
                    <a:pt x="2516" y="4060"/>
                    <a:pt x="2543" y="4051"/>
                  </a:cubicBezTo>
                  <a:cubicBezTo>
                    <a:pt x="2569" y="4042"/>
                    <a:pt x="3221" y="3801"/>
                    <a:pt x="3827" y="3337"/>
                  </a:cubicBezTo>
                  <a:cubicBezTo>
                    <a:pt x="4022" y="3186"/>
                    <a:pt x="3872" y="2912"/>
                    <a:pt x="3681" y="2912"/>
                  </a:cubicBezTo>
                  <a:cubicBezTo>
                    <a:pt x="3635" y="2912"/>
                    <a:pt x="3588" y="2927"/>
                    <a:pt x="3542" y="2963"/>
                  </a:cubicBezTo>
                  <a:cubicBezTo>
                    <a:pt x="3114" y="3284"/>
                    <a:pt x="2650" y="3498"/>
                    <a:pt x="2462" y="3578"/>
                  </a:cubicBezTo>
                  <a:cubicBezTo>
                    <a:pt x="2293" y="3507"/>
                    <a:pt x="1891" y="3319"/>
                    <a:pt x="1490" y="3034"/>
                  </a:cubicBezTo>
                  <a:cubicBezTo>
                    <a:pt x="651" y="2445"/>
                    <a:pt x="473" y="1874"/>
                    <a:pt x="473" y="1500"/>
                  </a:cubicBezTo>
                  <a:cubicBezTo>
                    <a:pt x="473" y="937"/>
                    <a:pt x="937" y="474"/>
                    <a:pt x="1499" y="474"/>
                  </a:cubicBezTo>
                  <a:cubicBezTo>
                    <a:pt x="1802" y="474"/>
                    <a:pt x="2088" y="607"/>
                    <a:pt x="2284" y="830"/>
                  </a:cubicBezTo>
                  <a:cubicBezTo>
                    <a:pt x="2342" y="884"/>
                    <a:pt x="2402" y="911"/>
                    <a:pt x="2462" y="911"/>
                  </a:cubicBezTo>
                  <a:cubicBezTo>
                    <a:pt x="2523" y="911"/>
                    <a:pt x="2583" y="884"/>
                    <a:pt x="2641" y="830"/>
                  </a:cubicBezTo>
                  <a:cubicBezTo>
                    <a:pt x="2837" y="607"/>
                    <a:pt x="3122" y="474"/>
                    <a:pt x="3426" y="474"/>
                  </a:cubicBezTo>
                  <a:cubicBezTo>
                    <a:pt x="3988" y="474"/>
                    <a:pt x="4452" y="937"/>
                    <a:pt x="4452" y="1500"/>
                  </a:cubicBezTo>
                  <a:cubicBezTo>
                    <a:pt x="4452" y="1705"/>
                    <a:pt x="4398" y="1910"/>
                    <a:pt x="4300" y="2106"/>
                  </a:cubicBezTo>
                  <a:cubicBezTo>
                    <a:pt x="4210" y="2292"/>
                    <a:pt x="4369" y="2449"/>
                    <a:pt x="4527" y="2449"/>
                  </a:cubicBezTo>
                  <a:cubicBezTo>
                    <a:pt x="4604" y="2449"/>
                    <a:pt x="4681" y="2411"/>
                    <a:pt x="4728" y="2320"/>
                  </a:cubicBezTo>
                  <a:cubicBezTo>
                    <a:pt x="4862" y="2053"/>
                    <a:pt x="4925" y="1785"/>
                    <a:pt x="4925" y="1500"/>
                  </a:cubicBezTo>
                  <a:cubicBezTo>
                    <a:pt x="4925" y="670"/>
                    <a:pt x="4255" y="1"/>
                    <a:pt x="3426" y="1"/>
                  </a:cubicBezTo>
                  <a:cubicBezTo>
                    <a:pt x="3069" y="1"/>
                    <a:pt x="2730" y="126"/>
                    <a:pt x="2462" y="349"/>
                  </a:cubicBezTo>
                  <a:cubicBezTo>
                    <a:pt x="2195" y="126"/>
                    <a:pt x="1856" y="1"/>
                    <a:pt x="14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40" name="Google Shape;3940;p69"/>
          <p:cNvSpPr/>
          <p:nvPr/>
        </p:nvSpPr>
        <p:spPr>
          <a:xfrm flipH="1">
            <a:off x="4635986" y="1895976"/>
            <a:ext cx="324674" cy="345598"/>
          </a:xfrm>
          <a:custGeom>
            <a:avLst/>
            <a:gdLst/>
            <a:ahLst/>
            <a:cxnLst/>
            <a:rect l="l" t="t" r="r" b="b"/>
            <a:pathLst>
              <a:path w="32027" h="34091" extrusionOk="0">
                <a:moveTo>
                  <a:pt x="22230" y="1396"/>
                </a:moveTo>
                <a:cubicBezTo>
                  <a:pt x="20029" y="585"/>
                  <a:pt x="17654" y="63"/>
                  <a:pt x="15279" y="5"/>
                </a:cubicBezTo>
                <a:cubicBezTo>
                  <a:pt x="12904" y="-53"/>
                  <a:pt x="9950" y="411"/>
                  <a:pt x="7981" y="1048"/>
                </a:cubicBezTo>
                <a:cubicBezTo>
                  <a:pt x="6012" y="1685"/>
                  <a:pt x="4679" y="2206"/>
                  <a:pt x="3463" y="3828"/>
                </a:cubicBezTo>
                <a:cubicBezTo>
                  <a:pt x="2247" y="5450"/>
                  <a:pt x="1204" y="8115"/>
                  <a:pt x="683" y="10779"/>
                </a:cubicBezTo>
                <a:cubicBezTo>
                  <a:pt x="162" y="13444"/>
                  <a:pt x="-360" y="16629"/>
                  <a:pt x="335" y="19815"/>
                </a:cubicBezTo>
                <a:cubicBezTo>
                  <a:pt x="1030" y="23001"/>
                  <a:pt x="2189" y="27518"/>
                  <a:pt x="4853" y="29893"/>
                </a:cubicBezTo>
                <a:cubicBezTo>
                  <a:pt x="7518" y="32268"/>
                  <a:pt x="12499" y="34354"/>
                  <a:pt x="16322" y="34064"/>
                </a:cubicBezTo>
                <a:cubicBezTo>
                  <a:pt x="20145" y="33775"/>
                  <a:pt x="25185" y="30994"/>
                  <a:pt x="27791" y="28156"/>
                </a:cubicBezTo>
                <a:cubicBezTo>
                  <a:pt x="30398" y="25318"/>
                  <a:pt x="31556" y="20221"/>
                  <a:pt x="31961" y="17035"/>
                </a:cubicBezTo>
                <a:cubicBezTo>
                  <a:pt x="32366" y="13849"/>
                  <a:pt x="30802" y="11068"/>
                  <a:pt x="30223" y="9041"/>
                </a:cubicBezTo>
                <a:cubicBezTo>
                  <a:pt x="29644" y="7014"/>
                  <a:pt x="29818" y="6145"/>
                  <a:pt x="28486" y="4871"/>
                </a:cubicBezTo>
                <a:cubicBezTo>
                  <a:pt x="27154" y="3597"/>
                  <a:pt x="24431" y="2207"/>
                  <a:pt x="22230" y="139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grpSp>
        <p:nvGrpSpPr>
          <p:cNvPr id="3941" name="Google Shape;3941;p69"/>
          <p:cNvGrpSpPr/>
          <p:nvPr/>
        </p:nvGrpSpPr>
        <p:grpSpPr>
          <a:xfrm>
            <a:off x="4686069" y="1947841"/>
            <a:ext cx="223768" cy="241528"/>
            <a:chOff x="5006155" y="2072861"/>
            <a:chExt cx="346551" cy="374056"/>
          </a:xfrm>
        </p:grpSpPr>
        <p:sp>
          <p:nvSpPr>
            <p:cNvPr id="3942" name="Google Shape;3942;p69"/>
            <p:cNvSpPr/>
            <p:nvPr/>
          </p:nvSpPr>
          <p:spPr>
            <a:xfrm>
              <a:off x="5166498" y="2124391"/>
              <a:ext cx="84226" cy="121933"/>
            </a:xfrm>
            <a:custGeom>
              <a:avLst/>
              <a:gdLst/>
              <a:ahLst/>
              <a:cxnLst/>
              <a:rect l="l" t="t" r="r" b="b"/>
              <a:pathLst>
                <a:path w="3632" h="5258" extrusionOk="0">
                  <a:moveTo>
                    <a:pt x="536" y="0"/>
                  </a:moveTo>
                  <a:cubicBezTo>
                    <a:pt x="206" y="0"/>
                    <a:pt x="1" y="268"/>
                    <a:pt x="1" y="562"/>
                  </a:cubicBezTo>
                  <a:lnTo>
                    <a:pt x="1" y="4719"/>
                  </a:lnTo>
                  <a:cubicBezTo>
                    <a:pt x="1" y="4960"/>
                    <a:pt x="188" y="5201"/>
                    <a:pt x="429" y="5246"/>
                  </a:cubicBezTo>
                  <a:cubicBezTo>
                    <a:pt x="467" y="5254"/>
                    <a:pt x="505" y="5258"/>
                    <a:pt x="542" y="5258"/>
                  </a:cubicBezTo>
                  <a:cubicBezTo>
                    <a:pt x="833" y="5258"/>
                    <a:pt x="1071" y="5022"/>
                    <a:pt x="1071" y="4737"/>
                  </a:cubicBezTo>
                  <a:lnTo>
                    <a:pt x="1071" y="1035"/>
                  </a:lnTo>
                  <a:lnTo>
                    <a:pt x="3087" y="1035"/>
                  </a:lnTo>
                  <a:cubicBezTo>
                    <a:pt x="3391" y="1035"/>
                    <a:pt x="3631" y="803"/>
                    <a:pt x="3631" y="518"/>
                  </a:cubicBezTo>
                  <a:cubicBezTo>
                    <a:pt x="3631" y="232"/>
                    <a:pt x="3391" y="0"/>
                    <a:pt x="308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3" name="Google Shape;3943;p69"/>
            <p:cNvSpPr/>
            <p:nvPr/>
          </p:nvSpPr>
          <p:spPr>
            <a:xfrm>
              <a:off x="5226493" y="2106186"/>
              <a:ext cx="59204" cy="58972"/>
            </a:xfrm>
            <a:custGeom>
              <a:avLst/>
              <a:gdLst/>
              <a:ahLst/>
              <a:cxnLst/>
              <a:rect l="l" t="t" r="r" b="b"/>
              <a:pathLst>
                <a:path w="2553" h="2543" extrusionOk="0">
                  <a:moveTo>
                    <a:pt x="1276" y="0"/>
                  </a:moveTo>
                  <a:cubicBezTo>
                    <a:pt x="572" y="0"/>
                    <a:pt x="1" y="571"/>
                    <a:pt x="1" y="1267"/>
                  </a:cubicBezTo>
                  <a:cubicBezTo>
                    <a:pt x="1" y="1972"/>
                    <a:pt x="572" y="2543"/>
                    <a:pt x="1276" y="2543"/>
                  </a:cubicBezTo>
                  <a:cubicBezTo>
                    <a:pt x="1981" y="2543"/>
                    <a:pt x="2552" y="1972"/>
                    <a:pt x="2552" y="1267"/>
                  </a:cubicBezTo>
                  <a:cubicBezTo>
                    <a:pt x="2552" y="571"/>
                    <a:pt x="1981" y="0"/>
                    <a:pt x="12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4" name="Google Shape;3944;p69"/>
            <p:cNvSpPr/>
            <p:nvPr/>
          </p:nvSpPr>
          <p:spPr>
            <a:xfrm>
              <a:off x="5011745" y="2198022"/>
              <a:ext cx="78846" cy="79055"/>
            </a:xfrm>
            <a:custGeom>
              <a:avLst/>
              <a:gdLst/>
              <a:ahLst/>
              <a:cxnLst/>
              <a:rect l="l" t="t" r="r" b="b"/>
              <a:pathLst>
                <a:path w="3400" h="3409" extrusionOk="0">
                  <a:moveTo>
                    <a:pt x="1696" y="1"/>
                  </a:moveTo>
                  <a:cubicBezTo>
                    <a:pt x="759" y="1"/>
                    <a:pt x="1" y="759"/>
                    <a:pt x="1" y="1705"/>
                  </a:cubicBezTo>
                  <a:cubicBezTo>
                    <a:pt x="1" y="2642"/>
                    <a:pt x="759" y="3409"/>
                    <a:pt x="1696" y="3409"/>
                  </a:cubicBezTo>
                  <a:cubicBezTo>
                    <a:pt x="2641" y="3409"/>
                    <a:pt x="3400" y="2642"/>
                    <a:pt x="3400" y="1705"/>
                  </a:cubicBezTo>
                  <a:cubicBezTo>
                    <a:pt x="3400" y="759"/>
                    <a:pt x="2641" y="1"/>
                    <a:pt x="169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5" name="Google Shape;3945;p69"/>
            <p:cNvSpPr/>
            <p:nvPr/>
          </p:nvSpPr>
          <p:spPr>
            <a:xfrm>
              <a:off x="5268283" y="2198022"/>
              <a:ext cx="78846" cy="79055"/>
            </a:xfrm>
            <a:custGeom>
              <a:avLst/>
              <a:gdLst/>
              <a:ahLst/>
              <a:cxnLst/>
              <a:rect l="l" t="t" r="r" b="b"/>
              <a:pathLst>
                <a:path w="3400" h="3409" extrusionOk="0">
                  <a:moveTo>
                    <a:pt x="1696" y="1"/>
                  </a:moveTo>
                  <a:cubicBezTo>
                    <a:pt x="759" y="1"/>
                    <a:pt x="1" y="759"/>
                    <a:pt x="1" y="1705"/>
                  </a:cubicBezTo>
                  <a:cubicBezTo>
                    <a:pt x="1" y="2642"/>
                    <a:pt x="759" y="3409"/>
                    <a:pt x="1696" y="3409"/>
                  </a:cubicBezTo>
                  <a:cubicBezTo>
                    <a:pt x="2641" y="3409"/>
                    <a:pt x="3400" y="2642"/>
                    <a:pt x="3400" y="1705"/>
                  </a:cubicBezTo>
                  <a:cubicBezTo>
                    <a:pt x="3400" y="759"/>
                    <a:pt x="2641" y="1"/>
                    <a:pt x="169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6" name="Google Shape;3946;p69"/>
            <p:cNvSpPr/>
            <p:nvPr/>
          </p:nvSpPr>
          <p:spPr>
            <a:xfrm>
              <a:off x="5026239" y="2187285"/>
              <a:ext cx="306409" cy="254255"/>
            </a:xfrm>
            <a:custGeom>
              <a:avLst/>
              <a:gdLst/>
              <a:ahLst/>
              <a:cxnLst/>
              <a:rect l="l" t="t" r="r" b="b"/>
              <a:pathLst>
                <a:path w="13213" h="10964" extrusionOk="0">
                  <a:moveTo>
                    <a:pt x="6602" y="0"/>
                  </a:moveTo>
                  <a:cubicBezTo>
                    <a:pt x="2953" y="0"/>
                    <a:pt x="0" y="2453"/>
                    <a:pt x="0" y="5478"/>
                  </a:cubicBezTo>
                  <a:cubicBezTo>
                    <a:pt x="0" y="8511"/>
                    <a:pt x="2953" y="10964"/>
                    <a:pt x="6602" y="10964"/>
                  </a:cubicBezTo>
                  <a:cubicBezTo>
                    <a:pt x="10250" y="10964"/>
                    <a:pt x="13212" y="8511"/>
                    <a:pt x="13212" y="5478"/>
                  </a:cubicBezTo>
                  <a:cubicBezTo>
                    <a:pt x="13212" y="2453"/>
                    <a:pt x="10250" y="0"/>
                    <a:pt x="66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7" name="Google Shape;3947;p69"/>
            <p:cNvSpPr/>
            <p:nvPr/>
          </p:nvSpPr>
          <p:spPr>
            <a:xfrm>
              <a:off x="5115408" y="2267618"/>
              <a:ext cx="30634" cy="98558"/>
            </a:xfrm>
            <a:custGeom>
              <a:avLst/>
              <a:gdLst/>
              <a:ahLst/>
              <a:cxnLst/>
              <a:rect l="l" t="t" r="r" b="b"/>
              <a:pathLst>
                <a:path w="1321" h="4250" extrusionOk="0">
                  <a:moveTo>
                    <a:pt x="654" y="0"/>
                  </a:moveTo>
                  <a:cubicBezTo>
                    <a:pt x="624" y="0"/>
                    <a:pt x="593" y="2"/>
                    <a:pt x="562" y="6"/>
                  </a:cubicBezTo>
                  <a:cubicBezTo>
                    <a:pt x="232" y="60"/>
                    <a:pt x="0" y="345"/>
                    <a:pt x="0" y="675"/>
                  </a:cubicBezTo>
                  <a:lnTo>
                    <a:pt x="0" y="3575"/>
                  </a:lnTo>
                  <a:cubicBezTo>
                    <a:pt x="0" y="3905"/>
                    <a:pt x="232" y="4199"/>
                    <a:pt x="562" y="4244"/>
                  </a:cubicBezTo>
                  <a:cubicBezTo>
                    <a:pt x="593" y="4248"/>
                    <a:pt x="624" y="4250"/>
                    <a:pt x="654" y="4250"/>
                  </a:cubicBezTo>
                  <a:cubicBezTo>
                    <a:pt x="1023" y="4250"/>
                    <a:pt x="1320" y="3955"/>
                    <a:pt x="1320" y="3584"/>
                  </a:cubicBezTo>
                  <a:lnTo>
                    <a:pt x="1320" y="667"/>
                  </a:lnTo>
                  <a:cubicBezTo>
                    <a:pt x="1320" y="295"/>
                    <a:pt x="1023" y="0"/>
                    <a:pt x="65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8" name="Google Shape;3948;p69"/>
            <p:cNvSpPr/>
            <p:nvPr/>
          </p:nvSpPr>
          <p:spPr>
            <a:xfrm>
              <a:off x="5212439" y="2267618"/>
              <a:ext cx="30843" cy="98558"/>
            </a:xfrm>
            <a:custGeom>
              <a:avLst/>
              <a:gdLst/>
              <a:ahLst/>
              <a:cxnLst/>
              <a:rect l="l" t="t" r="r" b="b"/>
              <a:pathLst>
                <a:path w="1330" h="4250" extrusionOk="0">
                  <a:moveTo>
                    <a:pt x="661" y="0"/>
                  </a:moveTo>
                  <a:cubicBezTo>
                    <a:pt x="631" y="0"/>
                    <a:pt x="601" y="2"/>
                    <a:pt x="571" y="6"/>
                  </a:cubicBezTo>
                  <a:cubicBezTo>
                    <a:pt x="241" y="60"/>
                    <a:pt x="0" y="345"/>
                    <a:pt x="0" y="675"/>
                  </a:cubicBezTo>
                  <a:lnTo>
                    <a:pt x="0" y="3575"/>
                  </a:lnTo>
                  <a:cubicBezTo>
                    <a:pt x="0" y="3905"/>
                    <a:pt x="241" y="4199"/>
                    <a:pt x="571" y="4244"/>
                  </a:cubicBezTo>
                  <a:cubicBezTo>
                    <a:pt x="601" y="4248"/>
                    <a:pt x="631" y="4250"/>
                    <a:pt x="661" y="4250"/>
                  </a:cubicBezTo>
                  <a:cubicBezTo>
                    <a:pt x="1024" y="4250"/>
                    <a:pt x="1329" y="3955"/>
                    <a:pt x="1329" y="3584"/>
                  </a:cubicBezTo>
                  <a:lnTo>
                    <a:pt x="1329" y="667"/>
                  </a:lnTo>
                  <a:cubicBezTo>
                    <a:pt x="1329" y="295"/>
                    <a:pt x="1024" y="0"/>
                    <a:pt x="6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9" name="Google Shape;3949;p69"/>
            <p:cNvSpPr/>
            <p:nvPr/>
          </p:nvSpPr>
          <p:spPr>
            <a:xfrm>
              <a:off x="5109402" y="2262238"/>
              <a:ext cx="41812" cy="109364"/>
            </a:xfrm>
            <a:custGeom>
              <a:avLst/>
              <a:gdLst/>
              <a:ahLst/>
              <a:cxnLst/>
              <a:rect l="l" t="t" r="r" b="b"/>
              <a:pathLst>
                <a:path w="1803" h="4716" extrusionOk="0">
                  <a:moveTo>
                    <a:pt x="896" y="471"/>
                  </a:moveTo>
                  <a:cubicBezTo>
                    <a:pt x="924" y="471"/>
                    <a:pt x="953" y="473"/>
                    <a:pt x="982" y="479"/>
                  </a:cubicBezTo>
                  <a:cubicBezTo>
                    <a:pt x="1187" y="515"/>
                    <a:pt x="1330" y="693"/>
                    <a:pt x="1330" y="907"/>
                  </a:cubicBezTo>
                  <a:lnTo>
                    <a:pt x="1330" y="3816"/>
                  </a:lnTo>
                  <a:cubicBezTo>
                    <a:pt x="1330" y="4021"/>
                    <a:pt x="1187" y="4199"/>
                    <a:pt x="982" y="4235"/>
                  </a:cubicBezTo>
                  <a:cubicBezTo>
                    <a:pt x="953" y="4241"/>
                    <a:pt x="924" y="4244"/>
                    <a:pt x="896" y="4244"/>
                  </a:cubicBezTo>
                  <a:cubicBezTo>
                    <a:pt x="665" y="4244"/>
                    <a:pt x="473" y="4055"/>
                    <a:pt x="473" y="3825"/>
                  </a:cubicBezTo>
                  <a:lnTo>
                    <a:pt x="473" y="899"/>
                  </a:lnTo>
                  <a:cubicBezTo>
                    <a:pt x="473" y="660"/>
                    <a:pt x="665" y="471"/>
                    <a:pt x="896" y="471"/>
                  </a:cubicBezTo>
                  <a:close/>
                  <a:moveTo>
                    <a:pt x="908" y="0"/>
                  </a:moveTo>
                  <a:cubicBezTo>
                    <a:pt x="405" y="0"/>
                    <a:pt x="0" y="399"/>
                    <a:pt x="0" y="899"/>
                  </a:cubicBezTo>
                  <a:lnTo>
                    <a:pt x="0" y="3816"/>
                  </a:lnTo>
                  <a:cubicBezTo>
                    <a:pt x="0" y="4312"/>
                    <a:pt x="399" y="4716"/>
                    <a:pt x="897" y="4716"/>
                  </a:cubicBezTo>
                  <a:cubicBezTo>
                    <a:pt x="936" y="4716"/>
                    <a:pt x="977" y="4713"/>
                    <a:pt x="1017" y="4708"/>
                  </a:cubicBezTo>
                  <a:cubicBezTo>
                    <a:pt x="1463" y="4654"/>
                    <a:pt x="1802" y="4262"/>
                    <a:pt x="1802" y="3798"/>
                  </a:cubicBezTo>
                  <a:lnTo>
                    <a:pt x="1802" y="916"/>
                  </a:lnTo>
                  <a:cubicBezTo>
                    <a:pt x="1802" y="461"/>
                    <a:pt x="1463" y="60"/>
                    <a:pt x="1017" y="6"/>
                  </a:cubicBezTo>
                  <a:cubicBezTo>
                    <a:pt x="981" y="2"/>
                    <a:pt x="944" y="0"/>
                    <a:pt x="90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0" name="Google Shape;3950;p69"/>
            <p:cNvSpPr/>
            <p:nvPr/>
          </p:nvSpPr>
          <p:spPr>
            <a:xfrm>
              <a:off x="5207453" y="2262238"/>
              <a:ext cx="41626" cy="109364"/>
            </a:xfrm>
            <a:custGeom>
              <a:avLst/>
              <a:gdLst/>
              <a:ahLst/>
              <a:cxnLst/>
              <a:rect l="l" t="t" r="r" b="b"/>
              <a:pathLst>
                <a:path w="1795" h="4716" extrusionOk="0">
                  <a:moveTo>
                    <a:pt x="902" y="0"/>
                  </a:moveTo>
                  <a:cubicBezTo>
                    <a:pt x="405" y="0"/>
                    <a:pt x="1" y="399"/>
                    <a:pt x="1" y="899"/>
                  </a:cubicBezTo>
                  <a:lnTo>
                    <a:pt x="1" y="3798"/>
                  </a:lnTo>
                  <a:cubicBezTo>
                    <a:pt x="1" y="4262"/>
                    <a:pt x="331" y="4654"/>
                    <a:pt x="786" y="4708"/>
                  </a:cubicBezTo>
                  <a:cubicBezTo>
                    <a:pt x="826" y="4713"/>
                    <a:pt x="866" y="4716"/>
                    <a:pt x="905" y="4716"/>
                  </a:cubicBezTo>
                  <a:cubicBezTo>
                    <a:pt x="1396" y="4716"/>
                    <a:pt x="1794" y="4312"/>
                    <a:pt x="1794" y="3816"/>
                  </a:cubicBezTo>
                  <a:lnTo>
                    <a:pt x="1794" y="3521"/>
                  </a:lnTo>
                  <a:cubicBezTo>
                    <a:pt x="1794" y="3370"/>
                    <a:pt x="1676" y="3294"/>
                    <a:pt x="1558" y="3294"/>
                  </a:cubicBezTo>
                  <a:cubicBezTo>
                    <a:pt x="1439" y="3294"/>
                    <a:pt x="1321" y="3370"/>
                    <a:pt x="1321" y="3521"/>
                  </a:cubicBezTo>
                  <a:lnTo>
                    <a:pt x="1321" y="3816"/>
                  </a:lnTo>
                  <a:cubicBezTo>
                    <a:pt x="1321" y="4021"/>
                    <a:pt x="1179" y="4199"/>
                    <a:pt x="973" y="4235"/>
                  </a:cubicBezTo>
                  <a:cubicBezTo>
                    <a:pt x="944" y="4241"/>
                    <a:pt x="916" y="4244"/>
                    <a:pt x="888" y="4244"/>
                  </a:cubicBezTo>
                  <a:cubicBezTo>
                    <a:pt x="658" y="4244"/>
                    <a:pt x="474" y="4055"/>
                    <a:pt x="474" y="3825"/>
                  </a:cubicBezTo>
                  <a:lnTo>
                    <a:pt x="474" y="907"/>
                  </a:lnTo>
                  <a:cubicBezTo>
                    <a:pt x="474" y="693"/>
                    <a:pt x="617" y="515"/>
                    <a:pt x="813" y="479"/>
                  </a:cubicBezTo>
                  <a:cubicBezTo>
                    <a:pt x="843" y="473"/>
                    <a:pt x="872" y="471"/>
                    <a:pt x="900" y="471"/>
                  </a:cubicBezTo>
                  <a:cubicBezTo>
                    <a:pt x="1137" y="471"/>
                    <a:pt x="1321" y="660"/>
                    <a:pt x="1321" y="899"/>
                  </a:cubicBezTo>
                  <a:lnTo>
                    <a:pt x="1321" y="2263"/>
                  </a:lnTo>
                  <a:cubicBezTo>
                    <a:pt x="1321" y="2397"/>
                    <a:pt x="1428" y="2495"/>
                    <a:pt x="1553" y="2495"/>
                  </a:cubicBezTo>
                  <a:cubicBezTo>
                    <a:pt x="1687" y="2495"/>
                    <a:pt x="1794" y="2397"/>
                    <a:pt x="1794" y="2263"/>
                  </a:cubicBezTo>
                  <a:lnTo>
                    <a:pt x="1794" y="916"/>
                  </a:lnTo>
                  <a:cubicBezTo>
                    <a:pt x="1794" y="461"/>
                    <a:pt x="1464" y="60"/>
                    <a:pt x="1009" y="6"/>
                  </a:cubicBezTo>
                  <a:cubicBezTo>
                    <a:pt x="973" y="2"/>
                    <a:pt x="937" y="0"/>
                    <a:pt x="9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1" name="Google Shape;3951;p69"/>
            <p:cNvSpPr/>
            <p:nvPr/>
          </p:nvSpPr>
          <p:spPr>
            <a:xfrm>
              <a:off x="5220162" y="2079795"/>
              <a:ext cx="19155" cy="19596"/>
            </a:xfrm>
            <a:custGeom>
              <a:avLst/>
              <a:gdLst/>
              <a:ahLst/>
              <a:cxnLst/>
              <a:rect l="l" t="t" r="r" b="b"/>
              <a:pathLst>
                <a:path w="826" h="845" extrusionOk="0">
                  <a:moveTo>
                    <a:pt x="321" y="0"/>
                  </a:moveTo>
                  <a:cubicBezTo>
                    <a:pt x="162" y="0"/>
                    <a:pt x="1" y="162"/>
                    <a:pt x="104" y="344"/>
                  </a:cubicBezTo>
                  <a:lnTo>
                    <a:pt x="309" y="728"/>
                  </a:lnTo>
                  <a:cubicBezTo>
                    <a:pt x="355" y="810"/>
                    <a:pt x="428" y="845"/>
                    <a:pt x="503" y="845"/>
                  </a:cubicBezTo>
                  <a:cubicBezTo>
                    <a:pt x="662" y="845"/>
                    <a:pt x="826" y="687"/>
                    <a:pt x="729" y="505"/>
                  </a:cubicBezTo>
                  <a:lnTo>
                    <a:pt x="515" y="121"/>
                  </a:lnTo>
                  <a:cubicBezTo>
                    <a:pt x="469" y="36"/>
                    <a:pt x="395" y="0"/>
                    <a:pt x="32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2" name="Google Shape;3952;p69"/>
            <p:cNvSpPr/>
            <p:nvPr/>
          </p:nvSpPr>
          <p:spPr>
            <a:xfrm>
              <a:off x="5250704" y="2072861"/>
              <a:ext cx="11294" cy="20917"/>
            </a:xfrm>
            <a:custGeom>
              <a:avLst/>
              <a:gdLst/>
              <a:ahLst/>
              <a:cxnLst/>
              <a:rect l="l" t="t" r="r" b="b"/>
              <a:pathLst>
                <a:path w="487" h="902" extrusionOk="0">
                  <a:moveTo>
                    <a:pt x="247" y="1"/>
                  </a:moveTo>
                  <a:cubicBezTo>
                    <a:pt x="131" y="1"/>
                    <a:pt x="14" y="74"/>
                    <a:pt x="9" y="224"/>
                  </a:cubicBezTo>
                  <a:lnTo>
                    <a:pt x="0" y="661"/>
                  </a:lnTo>
                  <a:cubicBezTo>
                    <a:pt x="0" y="786"/>
                    <a:pt x="99" y="902"/>
                    <a:pt x="232" y="902"/>
                  </a:cubicBezTo>
                  <a:cubicBezTo>
                    <a:pt x="348" y="902"/>
                    <a:pt x="473" y="786"/>
                    <a:pt x="473" y="670"/>
                  </a:cubicBezTo>
                  <a:lnTo>
                    <a:pt x="482" y="233"/>
                  </a:lnTo>
                  <a:cubicBezTo>
                    <a:pt x="487" y="79"/>
                    <a:pt x="367" y="1"/>
                    <a:pt x="2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3" name="Google Shape;3953;p69"/>
            <p:cNvSpPr/>
            <p:nvPr/>
          </p:nvSpPr>
          <p:spPr>
            <a:xfrm>
              <a:off x="5273663" y="2081302"/>
              <a:ext cx="18784" cy="19503"/>
            </a:xfrm>
            <a:custGeom>
              <a:avLst/>
              <a:gdLst/>
              <a:ahLst/>
              <a:cxnLst/>
              <a:rect l="l" t="t" r="r" b="b"/>
              <a:pathLst>
                <a:path w="810" h="841" extrusionOk="0">
                  <a:moveTo>
                    <a:pt x="482" y="1"/>
                  </a:moveTo>
                  <a:cubicBezTo>
                    <a:pt x="412" y="1"/>
                    <a:pt x="343" y="33"/>
                    <a:pt x="295" y="110"/>
                  </a:cubicBezTo>
                  <a:lnTo>
                    <a:pt x="72" y="484"/>
                  </a:lnTo>
                  <a:cubicBezTo>
                    <a:pt x="1" y="591"/>
                    <a:pt x="36" y="743"/>
                    <a:pt x="143" y="805"/>
                  </a:cubicBezTo>
                  <a:cubicBezTo>
                    <a:pt x="180" y="830"/>
                    <a:pt x="222" y="840"/>
                    <a:pt x="265" y="840"/>
                  </a:cubicBezTo>
                  <a:cubicBezTo>
                    <a:pt x="348" y="840"/>
                    <a:pt x="432" y="799"/>
                    <a:pt x="473" y="734"/>
                  </a:cubicBezTo>
                  <a:lnTo>
                    <a:pt x="697" y="359"/>
                  </a:lnTo>
                  <a:cubicBezTo>
                    <a:pt x="809" y="178"/>
                    <a:pt x="645" y="1"/>
                    <a:pt x="4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4" name="Google Shape;3954;p69"/>
            <p:cNvSpPr/>
            <p:nvPr/>
          </p:nvSpPr>
          <p:spPr>
            <a:xfrm>
              <a:off x="5272712" y="2170889"/>
              <a:ext cx="19735" cy="19456"/>
            </a:xfrm>
            <a:custGeom>
              <a:avLst/>
              <a:gdLst/>
              <a:ahLst/>
              <a:cxnLst/>
              <a:rect l="l" t="t" r="r" b="b"/>
              <a:pathLst>
                <a:path w="851" h="839" extrusionOk="0">
                  <a:moveTo>
                    <a:pt x="328" y="0"/>
                  </a:moveTo>
                  <a:cubicBezTo>
                    <a:pt x="165" y="0"/>
                    <a:pt x="0" y="178"/>
                    <a:pt x="113" y="359"/>
                  </a:cubicBezTo>
                  <a:lnTo>
                    <a:pt x="336" y="734"/>
                  </a:lnTo>
                  <a:cubicBezTo>
                    <a:pt x="384" y="808"/>
                    <a:pt x="453" y="839"/>
                    <a:pt x="522" y="839"/>
                  </a:cubicBezTo>
                  <a:cubicBezTo>
                    <a:pt x="686" y="839"/>
                    <a:pt x="850" y="666"/>
                    <a:pt x="738" y="484"/>
                  </a:cubicBezTo>
                  <a:lnTo>
                    <a:pt x="514" y="109"/>
                  </a:lnTo>
                  <a:cubicBezTo>
                    <a:pt x="467" y="32"/>
                    <a:pt x="397" y="0"/>
                    <a:pt x="3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5" name="Google Shape;3955;p69"/>
            <p:cNvSpPr/>
            <p:nvPr/>
          </p:nvSpPr>
          <p:spPr>
            <a:xfrm>
              <a:off x="5289387" y="2103009"/>
              <a:ext cx="24373" cy="15816"/>
            </a:xfrm>
            <a:custGeom>
              <a:avLst/>
              <a:gdLst/>
              <a:ahLst/>
              <a:cxnLst/>
              <a:rect l="l" t="t" r="r" b="b"/>
              <a:pathLst>
                <a:path w="1051" h="682" extrusionOk="0">
                  <a:moveTo>
                    <a:pt x="710" y="0"/>
                  </a:moveTo>
                  <a:cubicBezTo>
                    <a:pt x="675" y="0"/>
                    <a:pt x="637" y="9"/>
                    <a:pt x="598" y="30"/>
                  </a:cubicBezTo>
                  <a:lnTo>
                    <a:pt x="215" y="235"/>
                  </a:lnTo>
                  <a:cubicBezTo>
                    <a:pt x="1" y="351"/>
                    <a:pt x="99" y="681"/>
                    <a:pt x="331" y="681"/>
                  </a:cubicBezTo>
                  <a:cubicBezTo>
                    <a:pt x="366" y="681"/>
                    <a:pt x="402" y="672"/>
                    <a:pt x="438" y="654"/>
                  </a:cubicBezTo>
                  <a:lnTo>
                    <a:pt x="821" y="449"/>
                  </a:lnTo>
                  <a:cubicBezTo>
                    <a:pt x="1050" y="320"/>
                    <a:pt x="920" y="0"/>
                    <a:pt x="71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6" name="Google Shape;3956;p69"/>
            <p:cNvSpPr/>
            <p:nvPr/>
          </p:nvSpPr>
          <p:spPr>
            <a:xfrm>
              <a:off x="5297040" y="2131835"/>
              <a:ext cx="22726" cy="11409"/>
            </a:xfrm>
            <a:custGeom>
              <a:avLst/>
              <a:gdLst/>
              <a:ahLst/>
              <a:cxnLst/>
              <a:rect l="l" t="t" r="r" b="b"/>
              <a:pathLst>
                <a:path w="980" h="492" extrusionOk="0">
                  <a:moveTo>
                    <a:pt x="251" y="0"/>
                  </a:moveTo>
                  <a:cubicBezTo>
                    <a:pt x="126" y="0"/>
                    <a:pt x="10" y="98"/>
                    <a:pt x="10" y="232"/>
                  </a:cubicBezTo>
                  <a:cubicBezTo>
                    <a:pt x="1" y="366"/>
                    <a:pt x="108" y="473"/>
                    <a:pt x="242" y="473"/>
                  </a:cubicBezTo>
                  <a:lnTo>
                    <a:pt x="679" y="491"/>
                  </a:lnTo>
                  <a:cubicBezTo>
                    <a:pt x="682" y="491"/>
                    <a:pt x="684" y="491"/>
                    <a:pt x="687" y="491"/>
                  </a:cubicBezTo>
                  <a:cubicBezTo>
                    <a:pt x="973" y="491"/>
                    <a:pt x="979" y="27"/>
                    <a:pt x="688" y="18"/>
                  </a:cubicBezTo>
                  <a:lnTo>
                    <a:pt x="25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7" name="Google Shape;3957;p69"/>
            <p:cNvSpPr/>
            <p:nvPr/>
          </p:nvSpPr>
          <p:spPr>
            <a:xfrm>
              <a:off x="5287671" y="2155583"/>
              <a:ext cx="24605" cy="16349"/>
            </a:xfrm>
            <a:custGeom>
              <a:avLst/>
              <a:gdLst/>
              <a:ahLst/>
              <a:cxnLst/>
              <a:rect l="l" t="t" r="r" b="b"/>
              <a:pathLst>
                <a:path w="1061" h="705" extrusionOk="0">
                  <a:moveTo>
                    <a:pt x="345" y="1"/>
                  </a:moveTo>
                  <a:cubicBezTo>
                    <a:pt x="141" y="1"/>
                    <a:pt x="0" y="305"/>
                    <a:pt x="217" y="439"/>
                  </a:cubicBezTo>
                  <a:lnTo>
                    <a:pt x="592" y="671"/>
                  </a:lnTo>
                  <a:cubicBezTo>
                    <a:pt x="631" y="695"/>
                    <a:pt x="669" y="705"/>
                    <a:pt x="706" y="705"/>
                  </a:cubicBezTo>
                  <a:cubicBezTo>
                    <a:pt x="909" y="705"/>
                    <a:pt x="1061" y="397"/>
                    <a:pt x="842" y="261"/>
                  </a:cubicBezTo>
                  <a:lnTo>
                    <a:pt x="467" y="38"/>
                  </a:lnTo>
                  <a:cubicBezTo>
                    <a:pt x="425" y="12"/>
                    <a:pt x="384" y="1"/>
                    <a:pt x="3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8" name="Google Shape;3958;p69"/>
            <p:cNvSpPr/>
            <p:nvPr/>
          </p:nvSpPr>
          <p:spPr>
            <a:xfrm>
              <a:off x="5006155" y="2100597"/>
              <a:ext cx="346551" cy="346319"/>
            </a:xfrm>
            <a:custGeom>
              <a:avLst/>
              <a:gdLst/>
              <a:ahLst/>
              <a:cxnLst/>
              <a:rect l="l" t="t" r="r" b="b"/>
              <a:pathLst>
                <a:path w="14944" h="14934" extrusionOk="0">
                  <a:moveTo>
                    <a:pt x="10777" y="473"/>
                  </a:moveTo>
                  <a:cubicBezTo>
                    <a:pt x="11348" y="473"/>
                    <a:pt x="11812" y="937"/>
                    <a:pt x="11812" y="1508"/>
                  </a:cubicBezTo>
                  <a:cubicBezTo>
                    <a:pt x="11812" y="2079"/>
                    <a:pt x="11348" y="2543"/>
                    <a:pt x="10777" y="2543"/>
                  </a:cubicBezTo>
                  <a:cubicBezTo>
                    <a:pt x="10206" y="2543"/>
                    <a:pt x="9743" y="2079"/>
                    <a:pt x="9743" y="1508"/>
                  </a:cubicBezTo>
                  <a:cubicBezTo>
                    <a:pt x="9743" y="937"/>
                    <a:pt x="10206" y="473"/>
                    <a:pt x="10777" y="473"/>
                  </a:cubicBezTo>
                  <a:close/>
                  <a:moveTo>
                    <a:pt x="9341" y="1276"/>
                  </a:moveTo>
                  <a:cubicBezTo>
                    <a:pt x="9305" y="1463"/>
                    <a:pt x="9314" y="1660"/>
                    <a:pt x="9359" y="1847"/>
                  </a:cubicBezTo>
                  <a:lnTo>
                    <a:pt x="8003" y="1847"/>
                  </a:lnTo>
                  <a:cubicBezTo>
                    <a:pt x="7869" y="1847"/>
                    <a:pt x="7762" y="1954"/>
                    <a:pt x="7762" y="2079"/>
                  </a:cubicBezTo>
                  <a:lnTo>
                    <a:pt x="7762" y="3470"/>
                  </a:lnTo>
                  <a:cubicBezTo>
                    <a:pt x="7664" y="3466"/>
                    <a:pt x="7564" y="3464"/>
                    <a:pt x="7463" y="3464"/>
                  </a:cubicBezTo>
                  <a:cubicBezTo>
                    <a:pt x="7363" y="3464"/>
                    <a:pt x="7263" y="3466"/>
                    <a:pt x="7164" y="3470"/>
                  </a:cubicBezTo>
                  <a:lnTo>
                    <a:pt x="7164" y="1606"/>
                  </a:lnTo>
                  <a:cubicBezTo>
                    <a:pt x="7164" y="1445"/>
                    <a:pt x="7271" y="1276"/>
                    <a:pt x="7468" y="1276"/>
                  </a:cubicBezTo>
                  <a:close/>
                  <a:moveTo>
                    <a:pt x="1937" y="4434"/>
                  </a:moveTo>
                  <a:cubicBezTo>
                    <a:pt x="2338" y="4434"/>
                    <a:pt x="2722" y="4603"/>
                    <a:pt x="2998" y="4889"/>
                  </a:cubicBezTo>
                  <a:cubicBezTo>
                    <a:pt x="2490" y="5255"/>
                    <a:pt x="2044" y="5683"/>
                    <a:pt x="1687" y="6165"/>
                  </a:cubicBezTo>
                  <a:cubicBezTo>
                    <a:pt x="1455" y="6468"/>
                    <a:pt x="1268" y="6780"/>
                    <a:pt x="1107" y="7110"/>
                  </a:cubicBezTo>
                  <a:cubicBezTo>
                    <a:pt x="714" y="6843"/>
                    <a:pt x="474" y="6388"/>
                    <a:pt x="474" y="5906"/>
                  </a:cubicBezTo>
                  <a:cubicBezTo>
                    <a:pt x="474" y="5094"/>
                    <a:pt x="1134" y="4434"/>
                    <a:pt x="1937" y="4434"/>
                  </a:cubicBezTo>
                  <a:close/>
                  <a:moveTo>
                    <a:pt x="12999" y="4434"/>
                  </a:moveTo>
                  <a:cubicBezTo>
                    <a:pt x="13811" y="4434"/>
                    <a:pt x="14471" y="5094"/>
                    <a:pt x="14471" y="5906"/>
                  </a:cubicBezTo>
                  <a:cubicBezTo>
                    <a:pt x="14471" y="6388"/>
                    <a:pt x="14221" y="6843"/>
                    <a:pt x="13837" y="7110"/>
                  </a:cubicBezTo>
                  <a:cubicBezTo>
                    <a:pt x="13489" y="6388"/>
                    <a:pt x="12972" y="5727"/>
                    <a:pt x="12294" y="5157"/>
                  </a:cubicBezTo>
                  <a:cubicBezTo>
                    <a:pt x="12178" y="5067"/>
                    <a:pt x="12062" y="4978"/>
                    <a:pt x="11946" y="4889"/>
                  </a:cubicBezTo>
                  <a:cubicBezTo>
                    <a:pt x="12223" y="4603"/>
                    <a:pt x="12597" y="4434"/>
                    <a:pt x="12999" y="4434"/>
                  </a:cubicBezTo>
                  <a:close/>
                  <a:moveTo>
                    <a:pt x="10777" y="0"/>
                  </a:moveTo>
                  <a:cubicBezTo>
                    <a:pt x="10215" y="0"/>
                    <a:pt x="9716" y="321"/>
                    <a:pt x="9457" y="803"/>
                  </a:cubicBezTo>
                  <a:lnTo>
                    <a:pt x="7459" y="803"/>
                  </a:lnTo>
                  <a:cubicBezTo>
                    <a:pt x="7448" y="803"/>
                    <a:pt x="7438" y="802"/>
                    <a:pt x="7427" y="802"/>
                  </a:cubicBezTo>
                  <a:cubicBezTo>
                    <a:pt x="7014" y="802"/>
                    <a:pt x="6692" y="1144"/>
                    <a:pt x="6692" y="1588"/>
                  </a:cubicBezTo>
                  <a:lnTo>
                    <a:pt x="6692" y="3533"/>
                  </a:lnTo>
                  <a:cubicBezTo>
                    <a:pt x="6335" y="3569"/>
                    <a:pt x="5978" y="3631"/>
                    <a:pt x="5630" y="3711"/>
                  </a:cubicBezTo>
                  <a:cubicBezTo>
                    <a:pt x="5348" y="3769"/>
                    <a:pt x="5421" y="4174"/>
                    <a:pt x="5675" y="4174"/>
                  </a:cubicBezTo>
                  <a:cubicBezTo>
                    <a:pt x="5695" y="4174"/>
                    <a:pt x="5715" y="4171"/>
                    <a:pt x="5737" y="4166"/>
                  </a:cubicBezTo>
                  <a:cubicBezTo>
                    <a:pt x="6299" y="4041"/>
                    <a:pt x="6879" y="3970"/>
                    <a:pt x="7468" y="3970"/>
                  </a:cubicBezTo>
                  <a:cubicBezTo>
                    <a:pt x="10983" y="3970"/>
                    <a:pt x="13837" y="6325"/>
                    <a:pt x="13837" y="9216"/>
                  </a:cubicBezTo>
                  <a:cubicBezTo>
                    <a:pt x="13837" y="12115"/>
                    <a:pt x="10983" y="14461"/>
                    <a:pt x="7468" y="14461"/>
                  </a:cubicBezTo>
                  <a:cubicBezTo>
                    <a:pt x="3962" y="14461"/>
                    <a:pt x="1098" y="12115"/>
                    <a:pt x="1098" y="9216"/>
                  </a:cubicBezTo>
                  <a:cubicBezTo>
                    <a:pt x="1098" y="8234"/>
                    <a:pt x="1437" y="7280"/>
                    <a:pt x="2062" y="6450"/>
                  </a:cubicBezTo>
                  <a:cubicBezTo>
                    <a:pt x="2677" y="5638"/>
                    <a:pt x="3551" y="4978"/>
                    <a:pt x="4586" y="4541"/>
                  </a:cubicBezTo>
                  <a:cubicBezTo>
                    <a:pt x="4831" y="4438"/>
                    <a:pt x="4719" y="4084"/>
                    <a:pt x="4493" y="4084"/>
                  </a:cubicBezTo>
                  <a:cubicBezTo>
                    <a:pt x="4463" y="4084"/>
                    <a:pt x="4432" y="4090"/>
                    <a:pt x="4399" y="4104"/>
                  </a:cubicBezTo>
                  <a:cubicBezTo>
                    <a:pt x="4051" y="4256"/>
                    <a:pt x="3712" y="4425"/>
                    <a:pt x="3391" y="4621"/>
                  </a:cubicBezTo>
                  <a:cubicBezTo>
                    <a:pt x="3025" y="4211"/>
                    <a:pt x="2499" y="3961"/>
                    <a:pt x="1937" y="3961"/>
                  </a:cubicBezTo>
                  <a:cubicBezTo>
                    <a:pt x="866" y="3961"/>
                    <a:pt x="1" y="4835"/>
                    <a:pt x="1" y="5906"/>
                  </a:cubicBezTo>
                  <a:cubicBezTo>
                    <a:pt x="1" y="6575"/>
                    <a:pt x="358" y="7208"/>
                    <a:pt x="920" y="7556"/>
                  </a:cubicBezTo>
                  <a:cubicBezTo>
                    <a:pt x="732" y="8092"/>
                    <a:pt x="625" y="8654"/>
                    <a:pt x="625" y="9216"/>
                  </a:cubicBezTo>
                  <a:cubicBezTo>
                    <a:pt x="625" y="10750"/>
                    <a:pt x="1348" y="12195"/>
                    <a:pt x="2650" y="13275"/>
                  </a:cubicBezTo>
                  <a:cubicBezTo>
                    <a:pt x="3935" y="14345"/>
                    <a:pt x="5648" y="14934"/>
                    <a:pt x="7468" y="14934"/>
                  </a:cubicBezTo>
                  <a:cubicBezTo>
                    <a:pt x="9288" y="14934"/>
                    <a:pt x="11000" y="14345"/>
                    <a:pt x="12294" y="13275"/>
                  </a:cubicBezTo>
                  <a:cubicBezTo>
                    <a:pt x="13596" y="12195"/>
                    <a:pt x="14310" y="10750"/>
                    <a:pt x="14310" y="9216"/>
                  </a:cubicBezTo>
                  <a:cubicBezTo>
                    <a:pt x="14310" y="8645"/>
                    <a:pt x="14212" y="8083"/>
                    <a:pt x="14016" y="7556"/>
                  </a:cubicBezTo>
                  <a:cubicBezTo>
                    <a:pt x="14587" y="7199"/>
                    <a:pt x="14944" y="6575"/>
                    <a:pt x="14944" y="5906"/>
                  </a:cubicBezTo>
                  <a:cubicBezTo>
                    <a:pt x="14944" y="4835"/>
                    <a:pt x="14069" y="3961"/>
                    <a:pt x="12999" y="3961"/>
                  </a:cubicBezTo>
                  <a:cubicBezTo>
                    <a:pt x="12437" y="3961"/>
                    <a:pt x="11919" y="4202"/>
                    <a:pt x="11545" y="4621"/>
                  </a:cubicBezTo>
                  <a:cubicBezTo>
                    <a:pt x="10572" y="4015"/>
                    <a:pt x="9430" y="3640"/>
                    <a:pt x="8235" y="3533"/>
                  </a:cubicBezTo>
                  <a:lnTo>
                    <a:pt x="8235" y="2320"/>
                  </a:lnTo>
                  <a:lnTo>
                    <a:pt x="9502" y="2320"/>
                  </a:lnTo>
                  <a:cubicBezTo>
                    <a:pt x="9769" y="2730"/>
                    <a:pt x="10242" y="3016"/>
                    <a:pt x="10777" y="3016"/>
                  </a:cubicBezTo>
                  <a:cubicBezTo>
                    <a:pt x="11607" y="3016"/>
                    <a:pt x="12285" y="2338"/>
                    <a:pt x="12285" y="1508"/>
                  </a:cubicBezTo>
                  <a:cubicBezTo>
                    <a:pt x="12285" y="678"/>
                    <a:pt x="11607" y="0"/>
                    <a:pt x="107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59" name="Google Shape;3959;p69"/>
          <p:cNvSpPr/>
          <p:nvPr/>
        </p:nvSpPr>
        <p:spPr>
          <a:xfrm flipH="1">
            <a:off x="5088625" y="1895976"/>
            <a:ext cx="324674" cy="345598"/>
          </a:xfrm>
          <a:custGeom>
            <a:avLst/>
            <a:gdLst/>
            <a:ahLst/>
            <a:cxnLst/>
            <a:rect l="l" t="t" r="r" b="b"/>
            <a:pathLst>
              <a:path w="32027" h="34091" extrusionOk="0">
                <a:moveTo>
                  <a:pt x="22230" y="1396"/>
                </a:moveTo>
                <a:cubicBezTo>
                  <a:pt x="20029" y="585"/>
                  <a:pt x="17654" y="63"/>
                  <a:pt x="15279" y="5"/>
                </a:cubicBezTo>
                <a:cubicBezTo>
                  <a:pt x="12904" y="-53"/>
                  <a:pt x="9950" y="411"/>
                  <a:pt x="7981" y="1048"/>
                </a:cubicBezTo>
                <a:cubicBezTo>
                  <a:pt x="6012" y="1685"/>
                  <a:pt x="4679" y="2206"/>
                  <a:pt x="3463" y="3828"/>
                </a:cubicBezTo>
                <a:cubicBezTo>
                  <a:pt x="2247" y="5450"/>
                  <a:pt x="1204" y="8115"/>
                  <a:pt x="683" y="10779"/>
                </a:cubicBezTo>
                <a:cubicBezTo>
                  <a:pt x="162" y="13444"/>
                  <a:pt x="-360" y="16629"/>
                  <a:pt x="335" y="19815"/>
                </a:cubicBezTo>
                <a:cubicBezTo>
                  <a:pt x="1030" y="23001"/>
                  <a:pt x="2189" y="27518"/>
                  <a:pt x="4853" y="29893"/>
                </a:cubicBezTo>
                <a:cubicBezTo>
                  <a:pt x="7518" y="32268"/>
                  <a:pt x="12499" y="34354"/>
                  <a:pt x="16322" y="34064"/>
                </a:cubicBezTo>
                <a:cubicBezTo>
                  <a:pt x="20145" y="33775"/>
                  <a:pt x="25185" y="30994"/>
                  <a:pt x="27791" y="28156"/>
                </a:cubicBezTo>
                <a:cubicBezTo>
                  <a:pt x="30398" y="25318"/>
                  <a:pt x="31556" y="20221"/>
                  <a:pt x="31961" y="17035"/>
                </a:cubicBezTo>
                <a:cubicBezTo>
                  <a:pt x="32366" y="13849"/>
                  <a:pt x="30802" y="11068"/>
                  <a:pt x="30223" y="9041"/>
                </a:cubicBezTo>
                <a:cubicBezTo>
                  <a:pt x="29644" y="7014"/>
                  <a:pt x="29818" y="6145"/>
                  <a:pt x="28486" y="4871"/>
                </a:cubicBezTo>
                <a:cubicBezTo>
                  <a:pt x="27154" y="3597"/>
                  <a:pt x="24431" y="2207"/>
                  <a:pt x="22230" y="139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grpSp>
        <p:nvGrpSpPr>
          <p:cNvPr id="3960" name="Google Shape;3960;p69"/>
          <p:cNvGrpSpPr/>
          <p:nvPr/>
        </p:nvGrpSpPr>
        <p:grpSpPr>
          <a:xfrm>
            <a:off x="5131102" y="1949088"/>
            <a:ext cx="239208" cy="239208"/>
            <a:chOff x="5539225" y="1680900"/>
            <a:chExt cx="403250" cy="403250"/>
          </a:xfrm>
        </p:grpSpPr>
        <p:sp>
          <p:nvSpPr>
            <p:cNvPr id="3961" name="Google Shape;3961;p69"/>
            <p:cNvSpPr/>
            <p:nvPr/>
          </p:nvSpPr>
          <p:spPr>
            <a:xfrm>
              <a:off x="5545025" y="1686700"/>
              <a:ext cx="391650" cy="391650"/>
            </a:xfrm>
            <a:custGeom>
              <a:avLst/>
              <a:gdLst/>
              <a:ahLst/>
              <a:cxnLst/>
              <a:rect l="l" t="t" r="r" b="b"/>
              <a:pathLst>
                <a:path w="15666" h="15666" extrusionOk="0">
                  <a:moveTo>
                    <a:pt x="7833" y="1"/>
                  </a:moveTo>
                  <a:cubicBezTo>
                    <a:pt x="3506" y="1"/>
                    <a:pt x="0" y="3507"/>
                    <a:pt x="0" y="7833"/>
                  </a:cubicBezTo>
                  <a:cubicBezTo>
                    <a:pt x="0" y="12160"/>
                    <a:pt x="3506" y="15666"/>
                    <a:pt x="7833" y="15666"/>
                  </a:cubicBezTo>
                  <a:cubicBezTo>
                    <a:pt x="12160" y="15666"/>
                    <a:pt x="15666" y="12160"/>
                    <a:pt x="15666" y="7833"/>
                  </a:cubicBezTo>
                  <a:cubicBezTo>
                    <a:pt x="15666" y="3507"/>
                    <a:pt x="12160" y="1"/>
                    <a:pt x="783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2" name="Google Shape;3962;p69"/>
            <p:cNvSpPr/>
            <p:nvPr/>
          </p:nvSpPr>
          <p:spPr>
            <a:xfrm>
              <a:off x="5583600" y="1725300"/>
              <a:ext cx="314500" cy="314475"/>
            </a:xfrm>
            <a:custGeom>
              <a:avLst/>
              <a:gdLst/>
              <a:ahLst/>
              <a:cxnLst/>
              <a:rect l="l" t="t" r="r" b="b"/>
              <a:pathLst>
                <a:path w="12580" h="12579" extrusionOk="0">
                  <a:moveTo>
                    <a:pt x="6290" y="0"/>
                  </a:moveTo>
                  <a:cubicBezTo>
                    <a:pt x="2820" y="0"/>
                    <a:pt x="1" y="2819"/>
                    <a:pt x="1" y="6289"/>
                  </a:cubicBezTo>
                  <a:cubicBezTo>
                    <a:pt x="1" y="9769"/>
                    <a:pt x="2820" y="12579"/>
                    <a:pt x="6290" y="12579"/>
                  </a:cubicBezTo>
                  <a:cubicBezTo>
                    <a:pt x="9769" y="12579"/>
                    <a:pt x="12579" y="9769"/>
                    <a:pt x="12579" y="6289"/>
                  </a:cubicBezTo>
                  <a:cubicBezTo>
                    <a:pt x="12579" y="2819"/>
                    <a:pt x="9769" y="0"/>
                    <a:pt x="629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3" name="Google Shape;3963;p69"/>
            <p:cNvSpPr/>
            <p:nvPr/>
          </p:nvSpPr>
          <p:spPr>
            <a:xfrm>
              <a:off x="5636225" y="1777475"/>
              <a:ext cx="209900" cy="210375"/>
            </a:xfrm>
            <a:custGeom>
              <a:avLst/>
              <a:gdLst/>
              <a:ahLst/>
              <a:cxnLst/>
              <a:rect l="l" t="t" r="r" b="b"/>
              <a:pathLst>
                <a:path w="8396" h="8415" extrusionOk="0">
                  <a:moveTo>
                    <a:pt x="4161" y="0"/>
                  </a:moveTo>
                  <a:cubicBezTo>
                    <a:pt x="2686" y="0"/>
                    <a:pt x="1491" y="1207"/>
                    <a:pt x="1491" y="2686"/>
                  </a:cubicBezTo>
                  <a:lnTo>
                    <a:pt x="1491" y="3292"/>
                  </a:lnTo>
                  <a:lnTo>
                    <a:pt x="964" y="2820"/>
                  </a:lnTo>
                  <a:cubicBezTo>
                    <a:pt x="855" y="2726"/>
                    <a:pt x="719" y="2679"/>
                    <a:pt x="586" y="2679"/>
                  </a:cubicBezTo>
                  <a:cubicBezTo>
                    <a:pt x="427" y="2679"/>
                    <a:pt x="272" y="2746"/>
                    <a:pt x="170" y="2882"/>
                  </a:cubicBezTo>
                  <a:cubicBezTo>
                    <a:pt x="1" y="3105"/>
                    <a:pt x="28" y="3417"/>
                    <a:pt x="233" y="3605"/>
                  </a:cubicBezTo>
                  <a:lnTo>
                    <a:pt x="1491" y="4738"/>
                  </a:lnTo>
                  <a:lnTo>
                    <a:pt x="1491" y="6647"/>
                  </a:lnTo>
                  <a:cubicBezTo>
                    <a:pt x="1491" y="7155"/>
                    <a:pt x="1910" y="7548"/>
                    <a:pt x="2410" y="7548"/>
                  </a:cubicBezTo>
                  <a:cubicBezTo>
                    <a:pt x="2820" y="7548"/>
                    <a:pt x="3213" y="7726"/>
                    <a:pt x="3462" y="8056"/>
                  </a:cubicBezTo>
                  <a:cubicBezTo>
                    <a:pt x="3631" y="8275"/>
                    <a:pt x="3894" y="8415"/>
                    <a:pt x="4171" y="8415"/>
                  </a:cubicBezTo>
                  <a:cubicBezTo>
                    <a:pt x="4188" y="8415"/>
                    <a:pt x="4204" y="8414"/>
                    <a:pt x="4221" y="8413"/>
                  </a:cubicBezTo>
                  <a:cubicBezTo>
                    <a:pt x="4506" y="8413"/>
                    <a:pt x="4765" y="8270"/>
                    <a:pt x="4934" y="8056"/>
                  </a:cubicBezTo>
                  <a:cubicBezTo>
                    <a:pt x="5184" y="7726"/>
                    <a:pt x="5577" y="7548"/>
                    <a:pt x="5987" y="7548"/>
                  </a:cubicBezTo>
                  <a:cubicBezTo>
                    <a:pt x="6487" y="7548"/>
                    <a:pt x="6906" y="7155"/>
                    <a:pt x="6906" y="6647"/>
                  </a:cubicBezTo>
                  <a:lnTo>
                    <a:pt x="6906" y="4738"/>
                  </a:lnTo>
                  <a:lnTo>
                    <a:pt x="8155" y="3605"/>
                  </a:lnTo>
                  <a:cubicBezTo>
                    <a:pt x="8378" y="3408"/>
                    <a:pt x="8396" y="3069"/>
                    <a:pt x="8199" y="2855"/>
                  </a:cubicBezTo>
                  <a:cubicBezTo>
                    <a:pt x="8094" y="2735"/>
                    <a:pt x="7947" y="2675"/>
                    <a:pt x="7800" y="2675"/>
                  </a:cubicBezTo>
                  <a:cubicBezTo>
                    <a:pt x="7672" y="2675"/>
                    <a:pt x="7544" y="2720"/>
                    <a:pt x="7441" y="2811"/>
                  </a:cubicBezTo>
                  <a:lnTo>
                    <a:pt x="6906" y="3292"/>
                  </a:lnTo>
                  <a:lnTo>
                    <a:pt x="6906" y="2686"/>
                  </a:lnTo>
                  <a:cubicBezTo>
                    <a:pt x="6906" y="1207"/>
                    <a:pt x="5710" y="0"/>
                    <a:pt x="4227" y="0"/>
                  </a:cubicBezTo>
                  <a:cubicBezTo>
                    <a:pt x="4216" y="0"/>
                    <a:pt x="4205" y="0"/>
                    <a:pt x="4194" y="1"/>
                  </a:cubicBezTo>
                  <a:cubicBezTo>
                    <a:pt x="4183" y="0"/>
                    <a:pt x="4172" y="0"/>
                    <a:pt x="41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4" name="Google Shape;3964;p69"/>
            <p:cNvSpPr/>
            <p:nvPr/>
          </p:nvSpPr>
          <p:spPr>
            <a:xfrm>
              <a:off x="5539225" y="1680900"/>
              <a:ext cx="403250" cy="403250"/>
            </a:xfrm>
            <a:custGeom>
              <a:avLst/>
              <a:gdLst/>
              <a:ahLst/>
              <a:cxnLst/>
              <a:rect l="l" t="t" r="r" b="b"/>
              <a:pathLst>
                <a:path w="16130" h="16130" extrusionOk="0">
                  <a:moveTo>
                    <a:pt x="8065" y="1"/>
                  </a:moveTo>
                  <a:cubicBezTo>
                    <a:pt x="6566" y="1"/>
                    <a:pt x="5103" y="411"/>
                    <a:pt x="3836" y="1196"/>
                  </a:cubicBezTo>
                  <a:cubicBezTo>
                    <a:pt x="3619" y="1331"/>
                    <a:pt x="3760" y="1635"/>
                    <a:pt x="3964" y="1635"/>
                  </a:cubicBezTo>
                  <a:cubicBezTo>
                    <a:pt x="4003" y="1635"/>
                    <a:pt x="4044" y="1624"/>
                    <a:pt x="4086" y="1598"/>
                  </a:cubicBezTo>
                  <a:cubicBezTo>
                    <a:pt x="5282" y="866"/>
                    <a:pt x="6655" y="474"/>
                    <a:pt x="8065" y="474"/>
                  </a:cubicBezTo>
                  <a:cubicBezTo>
                    <a:pt x="10090" y="474"/>
                    <a:pt x="11999" y="1268"/>
                    <a:pt x="13435" y="2695"/>
                  </a:cubicBezTo>
                  <a:cubicBezTo>
                    <a:pt x="14872" y="4131"/>
                    <a:pt x="15657" y="6040"/>
                    <a:pt x="15657" y="8065"/>
                  </a:cubicBezTo>
                  <a:cubicBezTo>
                    <a:pt x="15657" y="10099"/>
                    <a:pt x="14872" y="12000"/>
                    <a:pt x="13435" y="13436"/>
                  </a:cubicBezTo>
                  <a:cubicBezTo>
                    <a:pt x="11999" y="14872"/>
                    <a:pt x="10090" y="15657"/>
                    <a:pt x="8065" y="15657"/>
                  </a:cubicBezTo>
                  <a:cubicBezTo>
                    <a:pt x="6040" y="15657"/>
                    <a:pt x="4131" y="14872"/>
                    <a:pt x="2694" y="13436"/>
                  </a:cubicBezTo>
                  <a:cubicBezTo>
                    <a:pt x="1258" y="12000"/>
                    <a:pt x="473" y="10099"/>
                    <a:pt x="473" y="8065"/>
                  </a:cubicBezTo>
                  <a:cubicBezTo>
                    <a:pt x="473" y="5853"/>
                    <a:pt x="1437" y="3757"/>
                    <a:pt x="3105" y="2311"/>
                  </a:cubicBezTo>
                  <a:cubicBezTo>
                    <a:pt x="3289" y="2155"/>
                    <a:pt x="3135" y="1897"/>
                    <a:pt x="2948" y="1897"/>
                  </a:cubicBezTo>
                  <a:cubicBezTo>
                    <a:pt x="2899" y="1897"/>
                    <a:pt x="2849" y="1914"/>
                    <a:pt x="2802" y="1954"/>
                  </a:cubicBezTo>
                  <a:cubicBezTo>
                    <a:pt x="1017" y="3489"/>
                    <a:pt x="0" y="5719"/>
                    <a:pt x="0" y="8065"/>
                  </a:cubicBezTo>
                  <a:cubicBezTo>
                    <a:pt x="0" y="10224"/>
                    <a:pt x="839" y="12249"/>
                    <a:pt x="2364" y="13775"/>
                  </a:cubicBezTo>
                  <a:cubicBezTo>
                    <a:pt x="3881" y="15291"/>
                    <a:pt x="5915" y="16130"/>
                    <a:pt x="8065" y="16130"/>
                  </a:cubicBezTo>
                  <a:cubicBezTo>
                    <a:pt x="10224" y="16130"/>
                    <a:pt x="12249" y="15291"/>
                    <a:pt x="13766" y="13775"/>
                  </a:cubicBezTo>
                  <a:cubicBezTo>
                    <a:pt x="15291" y="12249"/>
                    <a:pt x="16130" y="10224"/>
                    <a:pt x="16130" y="8065"/>
                  </a:cubicBezTo>
                  <a:cubicBezTo>
                    <a:pt x="16130" y="5915"/>
                    <a:pt x="15291" y="3890"/>
                    <a:pt x="13766" y="2365"/>
                  </a:cubicBezTo>
                  <a:cubicBezTo>
                    <a:pt x="12249" y="839"/>
                    <a:pt x="10224" y="1"/>
                    <a:pt x="8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5" name="Google Shape;3965;p69"/>
            <p:cNvSpPr/>
            <p:nvPr/>
          </p:nvSpPr>
          <p:spPr>
            <a:xfrm>
              <a:off x="5577575" y="1719275"/>
              <a:ext cx="326550" cy="326525"/>
            </a:xfrm>
            <a:custGeom>
              <a:avLst/>
              <a:gdLst/>
              <a:ahLst/>
              <a:cxnLst/>
              <a:rect l="l" t="t" r="r" b="b"/>
              <a:pathLst>
                <a:path w="13062" h="13061" extrusionOk="0">
                  <a:moveTo>
                    <a:pt x="6531" y="473"/>
                  </a:moveTo>
                  <a:cubicBezTo>
                    <a:pt x="9867" y="473"/>
                    <a:pt x="12588" y="3194"/>
                    <a:pt x="12588" y="6530"/>
                  </a:cubicBezTo>
                  <a:cubicBezTo>
                    <a:pt x="12588" y="9876"/>
                    <a:pt x="9867" y="12588"/>
                    <a:pt x="6531" y="12588"/>
                  </a:cubicBezTo>
                  <a:cubicBezTo>
                    <a:pt x="3194" y="12588"/>
                    <a:pt x="474" y="9876"/>
                    <a:pt x="474" y="6530"/>
                  </a:cubicBezTo>
                  <a:cubicBezTo>
                    <a:pt x="474" y="3194"/>
                    <a:pt x="3194" y="473"/>
                    <a:pt x="6531" y="473"/>
                  </a:cubicBezTo>
                  <a:close/>
                  <a:moveTo>
                    <a:pt x="6531" y="0"/>
                  </a:moveTo>
                  <a:cubicBezTo>
                    <a:pt x="2936" y="0"/>
                    <a:pt x="1" y="2935"/>
                    <a:pt x="1" y="6530"/>
                  </a:cubicBezTo>
                  <a:cubicBezTo>
                    <a:pt x="1" y="10134"/>
                    <a:pt x="2936" y="13061"/>
                    <a:pt x="6531" y="13061"/>
                  </a:cubicBezTo>
                  <a:cubicBezTo>
                    <a:pt x="10135" y="13061"/>
                    <a:pt x="13061" y="10134"/>
                    <a:pt x="13061" y="6530"/>
                  </a:cubicBezTo>
                  <a:cubicBezTo>
                    <a:pt x="13061" y="2935"/>
                    <a:pt x="10135" y="0"/>
                    <a:pt x="65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6" name="Google Shape;3966;p69"/>
            <p:cNvSpPr/>
            <p:nvPr/>
          </p:nvSpPr>
          <p:spPr>
            <a:xfrm>
              <a:off x="5629100" y="1771450"/>
              <a:ext cx="223050" cy="222375"/>
            </a:xfrm>
            <a:custGeom>
              <a:avLst/>
              <a:gdLst/>
              <a:ahLst/>
              <a:cxnLst/>
              <a:rect l="l" t="t" r="r" b="b"/>
              <a:pathLst>
                <a:path w="8922" h="8895" extrusionOk="0">
                  <a:moveTo>
                    <a:pt x="4436" y="1"/>
                  </a:moveTo>
                  <a:cubicBezTo>
                    <a:pt x="3664" y="1"/>
                    <a:pt x="2936" y="303"/>
                    <a:pt x="2382" y="848"/>
                  </a:cubicBezTo>
                  <a:cubicBezTo>
                    <a:pt x="1811" y="1419"/>
                    <a:pt x="1508" y="2195"/>
                    <a:pt x="1517" y="3007"/>
                  </a:cubicBezTo>
                  <a:cubicBezTo>
                    <a:pt x="1324" y="2809"/>
                    <a:pt x="1070" y="2680"/>
                    <a:pt x="820" y="2680"/>
                  </a:cubicBezTo>
                  <a:cubicBezTo>
                    <a:pt x="631" y="2680"/>
                    <a:pt x="443" y="2754"/>
                    <a:pt x="286" y="2927"/>
                  </a:cubicBezTo>
                  <a:cubicBezTo>
                    <a:pt x="1" y="3248"/>
                    <a:pt x="27" y="3730"/>
                    <a:pt x="348" y="4015"/>
                  </a:cubicBezTo>
                  <a:lnTo>
                    <a:pt x="1517" y="5077"/>
                  </a:lnTo>
                  <a:lnTo>
                    <a:pt x="1517" y="6897"/>
                  </a:lnTo>
                  <a:cubicBezTo>
                    <a:pt x="1517" y="7521"/>
                    <a:pt x="2061" y="8030"/>
                    <a:pt x="2677" y="8030"/>
                  </a:cubicBezTo>
                  <a:cubicBezTo>
                    <a:pt x="3025" y="8030"/>
                    <a:pt x="3346" y="8190"/>
                    <a:pt x="3542" y="8449"/>
                  </a:cubicBezTo>
                  <a:cubicBezTo>
                    <a:pt x="3756" y="8725"/>
                    <a:pt x="4095" y="8895"/>
                    <a:pt x="4443" y="8895"/>
                  </a:cubicBezTo>
                  <a:cubicBezTo>
                    <a:pt x="4809" y="8895"/>
                    <a:pt x="5166" y="8743"/>
                    <a:pt x="5389" y="8449"/>
                  </a:cubicBezTo>
                  <a:cubicBezTo>
                    <a:pt x="5585" y="8190"/>
                    <a:pt x="5915" y="8030"/>
                    <a:pt x="6254" y="8030"/>
                  </a:cubicBezTo>
                  <a:cubicBezTo>
                    <a:pt x="6259" y="8030"/>
                    <a:pt x="6265" y="8030"/>
                    <a:pt x="6270" y="8030"/>
                  </a:cubicBezTo>
                  <a:cubicBezTo>
                    <a:pt x="6879" y="8030"/>
                    <a:pt x="7414" y="7516"/>
                    <a:pt x="7414" y="6897"/>
                  </a:cubicBezTo>
                  <a:lnTo>
                    <a:pt x="7414" y="6709"/>
                  </a:lnTo>
                  <a:cubicBezTo>
                    <a:pt x="7414" y="6558"/>
                    <a:pt x="7296" y="6482"/>
                    <a:pt x="7177" y="6482"/>
                  </a:cubicBezTo>
                  <a:cubicBezTo>
                    <a:pt x="7059" y="6482"/>
                    <a:pt x="6941" y="6558"/>
                    <a:pt x="6941" y="6709"/>
                  </a:cubicBezTo>
                  <a:lnTo>
                    <a:pt x="6941" y="6897"/>
                  </a:lnTo>
                  <a:cubicBezTo>
                    <a:pt x="6941" y="6897"/>
                    <a:pt x="6633" y="7557"/>
                    <a:pt x="6270" y="7557"/>
                  </a:cubicBezTo>
                  <a:cubicBezTo>
                    <a:pt x="6268" y="7557"/>
                    <a:pt x="6266" y="7557"/>
                    <a:pt x="6263" y="7557"/>
                  </a:cubicBezTo>
                  <a:cubicBezTo>
                    <a:pt x="5772" y="7557"/>
                    <a:pt x="5309" y="7789"/>
                    <a:pt x="5023" y="8163"/>
                  </a:cubicBezTo>
                  <a:cubicBezTo>
                    <a:pt x="4889" y="8337"/>
                    <a:pt x="4682" y="8424"/>
                    <a:pt x="4474" y="8424"/>
                  </a:cubicBezTo>
                  <a:cubicBezTo>
                    <a:pt x="4267" y="8424"/>
                    <a:pt x="4060" y="8337"/>
                    <a:pt x="3926" y="8163"/>
                  </a:cubicBezTo>
                  <a:cubicBezTo>
                    <a:pt x="3631" y="7789"/>
                    <a:pt x="3167" y="7557"/>
                    <a:pt x="2677" y="7557"/>
                  </a:cubicBezTo>
                  <a:cubicBezTo>
                    <a:pt x="2320" y="7557"/>
                    <a:pt x="1990" y="7271"/>
                    <a:pt x="1990" y="6897"/>
                  </a:cubicBezTo>
                  <a:lnTo>
                    <a:pt x="1990" y="4979"/>
                  </a:lnTo>
                  <a:cubicBezTo>
                    <a:pt x="1990" y="4916"/>
                    <a:pt x="1963" y="4845"/>
                    <a:pt x="1910" y="4800"/>
                  </a:cubicBezTo>
                  <a:lnTo>
                    <a:pt x="661" y="3667"/>
                  </a:lnTo>
                  <a:cubicBezTo>
                    <a:pt x="536" y="3560"/>
                    <a:pt x="527" y="3373"/>
                    <a:pt x="634" y="3248"/>
                  </a:cubicBezTo>
                  <a:cubicBezTo>
                    <a:pt x="705" y="3182"/>
                    <a:pt x="778" y="3148"/>
                    <a:pt x="853" y="3148"/>
                  </a:cubicBezTo>
                  <a:cubicBezTo>
                    <a:pt x="921" y="3148"/>
                    <a:pt x="990" y="3175"/>
                    <a:pt x="1062" y="3230"/>
                  </a:cubicBezTo>
                  <a:lnTo>
                    <a:pt x="1597" y="3712"/>
                  </a:lnTo>
                  <a:cubicBezTo>
                    <a:pt x="1644" y="3753"/>
                    <a:pt x="1698" y="3771"/>
                    <a:pt x="1752" y="3771"/>
                  </a:cubicBezTo>
                  <a:cubicBezTo>
                    <a:pt x="1874" y="3771"/>
                    <a:pt x="1990" y="3676"/>
                    <a:pt x="1990" y="3533"/>
                  </a:cubicBezTo>
                  <a:lnTo>
                    <a:pt x="1990" y="2927"/>
                  </a:lnTo>
                  <a:cubicBezTo>
                    <a:pt x="1990" y="2267"/>
                    <a:pt x="2249" y="1642"/>
                    <a:pt x="2721" y="1178"/>
                  </a:cubicBezTo>
                  <a:cubicBezTo>
                    <a:pt x="3163" y="737"/>
                    <a:pt x="3749" y="489"/>
                    <a:pt x="4374" y="489"/>
                  </a:cubicBezTo>
                  <a:cubicBezTo>
                    <a:pt x="4406" y="489"/>
                    <a:pt x="4438" y="490"/>
                    <a:pt x="4470" y="491"/>
                  </a:cubicBezTo>
                  <a:lnTo>
                    <a:pt x="4488" y="456"/>
                  </a:lnTo>
                  <a:cubicBezTo>
                    <a:pt x="4488" y="456"/>
                    <a:pt x="5764" y="714"/>
                    <a:pt x="6227" y="1178"/>
                  </a:cubicBezTo>
                  <a:cubicBezTo>
                    <a:pt x="6691" y="1642"/>
                    <a:pt x="6950" y="2267"/>
                    <a:pt x="6968" y="2927"/>
                  </a:cubicBezTo>
                  <a:lnTo>
                    <a:pt x="6968" y="3533"/>
                  </a:lnTo>
                  <a:cubicBezTo>
                    <a:pt x="6955" y="3676"/>
                    <a:pt x="7072" y="3771"/>
                    <a:pt x="7192" y="3771"/>
                  </a:cubicBezTo>
                  <a:cubicBezTo>
                    <a:pt x="7245" y="3771"/>
                    <a:pt x="7299" y="3753"/>
                    <a:pt x="7343" y="3712"/>
                  </a:cubicBezTo>
                  <a:lnTo>
                    <a:pt x="7887" y="3230"/>
                  </a:lnTo>
                  <a:cubicBezTo>
                    <a:pt x="7941" y="3175"/>
                    <a:pt x="8014" y="3148"/>
                    <a:pt x="8087" y="3148"/>
                  </a:cubicBezTo>
                  <a:cubicBezTo>
                    <a:pt x="8168" y="3148"/>
                    <a:pt x="8250" y="3182"/>
                    <a:pt x="8306" y="3248"/>
                  </a:cubicBezTo>
                  <a:cubicBezTo>
                    <a:pt x="8413" y="3373"/>
                    <a:pt x="8404" y="3560"/>
                    <a:pt x="8279" y="3667"/>
                  </a:cubicBezTo>
                  <a:lnTo>
                    <a:pt x="7030" y="4800"/>
                  </a:lnTo>
                  <a:cubicBezTo>
                    <a:pt x="6977" y="4845"/>
                    <a:pt x="6941" y="4979"/>
                    <a:pt x="6941" y="4979"/>
                  </a:cubicBezTo>
                  <a:lnTo>
                    <a:pt x="6941" y="5460"/>
                  </a:lnTo>
                  <a:cubicBezTo>
                    <a:pt x="6941" y="5612"/>
                    <a:pt x="7059" y="5688"/>
                    <a:pt x="7177" y="5688"/>
                  </a:cubicBezTo>
                  <a:cubicBezTo>
                    <a:pt x="7296" y="5688"/>
                    <a:pt x="7414" y="5612"/>
                    <a:pt x="7414" y="5460"/>
                  </a:cubicBezTo>
                  <a:lnTo>
                    <a:pt x="7414" y="5077"/>
                  </a:lnTo>
                  <a:lnTo>
                    <a:pt x="8583" y="4015"/>
                  </a:lnTo>
                  <a:cubicBezTo>
                    <a:pt x="8886" y="3748"/>
                    <a:pt x="8922" y="3284"/>
                    <a:pt x="8681" y="2971"/>
                  </a:cubicBezTo>
                  <a:cubicBezTo>
                    <a:pt x="8526" y="2779"/>
                    <a:pt x="8304" y="2682"/>
                    <a:pt x="8079" y="2682"/>
                  </a:cubicBezTo>
                  <a:cubicBezTo>
                    <a:pt x="7888" y="2682"/>
                    <a:pt x="7695" y="2752"/>
                    <a:pt x="7539" y="2891"/>
                  </a:cubicBezTo>
                  <a:lnTo>
                    <a:pt x="7414" y="3007"/>
                  </a:lnTo>
                  <a:cubicBezTo>
                    <a:pt x="7423" y="2195"/>
                    <a:pt x="7120" y="1419"/>
                    <a:pt x="6549" y="848"/>
                  </a:cubicBezTo>
                  <a:cubicBezTo>
                    <a:pt x="5995" y="303"/>
                    <a:pt x="5276" y="1"/>
                    <a:pt x="4504" y="1"/>
                  </a:cubicBezTo>
                  <a:cubicBezTo>
                    <a:pt x="4492" y="1"/>
                    <a:pt x="4481" y="1"/>
                    <a:pt x="4470" y="1"/>
                  </a:cubicBezTo>
                  <a:cubicBezTo>
                    <a:pt x="4459" y="1"/>
                    <a:pt x="4448" y="1"/>
                    <a:pt x="44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" name="Google Shape;2742;p34">
            <a:extLst>
              <a:ext uri="{FF2B5EF4-FFF2-40B4-BE49-F238E27FC236}">
                <a16:creationId xmlns:a16="http://schemas.microsoft.com/office/drawing/2014/main" id="{FF2E8CF1-6D12-4645-AA19-93FE02C2BA17}"/>
              </a:ext>
            </a:extLst>
          </p:cNvPr>
          <p:cNvSpPr txBox="1">
            <a:spLocks/>
          </p:cNvSpPr>
          <p:nvPr/>
        </p:nvSpPr>
        <p:spPr>
          <a:xfrm>
            <a:off x="2216171" y="3583625"/>
            <a:ext cx="4583700" cy="541500"/>
          </a:xfrm>
          <a:prstGeom prst="rect">
            <a:avLst/>
          </a:prstGeom>
          <a:solidFill>
            <a:schemeClr val="tx2">
              <a:lumMod val="95000"/>
            </a:schemeClr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rgbClr val="434343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9pPr>
          </a:lstStyle>
          <a:p>
            <a:pPr marL="0" indent="0"/>
            <a:r>
              <a:rPr lang="en-US" sz="1800"/>
              <a:t>KANAHEI ACCOUNT BOOK</a:t>
            </a:r>
            <a:endParaRPr lang="en-US" dirty="0"/>
          </a:p>
        </p:txBody>
      </p:sp>
      <p:sp>
        <p:nvSpPr>
          <p:cNvPr id="58" name="Google Shape;2744;p34">
            <a:extLst>
              <a:ext uri="{FF2B5EF4-FFF2-40B4-BE49-F238E27FC236}">
                <a16:creationId xmlns:a16="http://schemas.microsoft.com/office/drawing/2014/main" id="{82AF2BBF-96CF-41B6-8B99-F407BFA28DFD}"/>
              </a:ext>
            </a:extLst>
          </p:cNvPr>
          <p:cNvSpPr/>
          <p:nvPr/>
        </p:nvSpPr>
        <p:spPr>
          <a:xfrm>
            <a:off x="6757052" y="3583625"/>
            <a:ext cx="645600" cy="541500"/>
          </a:xfrm>
          <a:prstGeom prst="rect">
            <a:avLst/>
          </a:prstGeom>
          <a:solidFill>
            <a:schemeClr val="tx2">
              <a:lumMod val="95000"/>
            </a:schemeClr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9" name="Google Shape;2745;p34">
            <a:extLst>
              <a:ext uri="{FF2B5EF4-FFF2-40B4-BE49-F238E27FC236}">
                <a16:creationId xmlns:a16="http://schemas.microsoft.com/office/drawing/2014/main" id="{C53533A2-F018-4CA0-858E-FD606873B3E0}"/>
              </a:ext>
            </a:extLst>
          </p:cNvPr>
          <p:cNvGrpSpPr/>
          <p:nvPr/>
        </p:nvGrpSpPr>
        <p:grpSpPr>
          <a:xfrm>
            <a:off x="6938911" y="3668380"/>
            <a:ext cx="296817" cy="371986"/>
            <a:chOff x="1677825" y="3820225"/>
            <a:chExt cx="345900" cy="433500"/>
          </a:xfrm>
          <a:solidFill>
            <a:schemeClr val="tx2">
              <a:lumMod val="95000"/>
            </a:schemeClr>
          </a:solidFill>
        </p:grpSpPr>
        <p:sp>
          <p:nvSpPr>
            <p:cNvPr id="60" name="Google Shape;2746;p34">
              <a:extLst>
                <a:ext uri="{FF2B5EF4-FFF2-40B4-BE49-F238E27FC236}">
                  <a16:creationId xmlns:a16="http://schemas.microsoft.com/office/drawing/2014/main" id="{91F51805-9EED-4225-8367-3D128DD248EB}"/>
                </a:ext>
              </a:extLst>
            </p:cNvPr>
            <p:cNvSpPr/>
            <p:nvPr/>
          </p:nvSpPr>
          <p:spPr>
            <a:xfrm>
              <a:off x="1677825" y="3820225"/>
              <a:ext cx="345900" cy="433500"/>
            </a:xfrm>
            <a:custGeom>
              <a:avLst/>
              <a:gdLst/>
              <a:ahLst/>
              <a:cxnLst/>
              <a:rect l="l" t="t" r="r" b="b"/>
              <a:pathLst>
                <a:path w="13836" h="17340" extrusionOk="0">
                  <a:moveTo>
                    <a:pt x="7664" y="663"/>
                  </a:moveTo>
                  <a:cubicBezTo>
                    <a:pt x="9900" y="663"/>
                    <a:pt x="12122" y="2143"/>
                    <a:pt x="12629" y="4431"/>
                  </a:cubicBezTo>
                  <a:cubicBezTo>
                    <a:pt x="13115" y="6657"/>
                    <a:pt x="11579" y="8961"/>
                    <a:pt x="9557" y="9776"/>
                  </a:cubicBezTo>
                  <a:cubicBezTo>
                    <a:pt x="8881" y="10051"/>
                    <a:pt x="8203" y="10182"/>
                    <a:pt x="7547" y="10182"/>
                  </a:cubicBezTo>
                  <a:cubicBezTo>
                    <a:pt x="5556" y="10182"/>
                    <a:pt x="3775" y="8979"/>
                    <a:pt x="2926" y="6986"/>
                  </a:cubicBezTo>
                  <a:cubicBezTo>
                    <a:pt x="2926" y="6939"/>
                    <a:pt x="2926" y="6892"/>
                    <a:pt x="2911" y="6829"/>
                  </a:cubicBezTo>
                  <a:cubicBezTo>
                    <a:pt x="1923" y="4446"/>
                    <a:pt x="3961" y="1531"/>
                    <a:pt x="6296" y="857"/>
                  </a:cubicBezTo>
                  <a:cubicBezTo>
                    <a:pt x="6743" y="726"/>
                    <a:pt x="7204" y="663"/>
                    <a:pt x="7664" y="663"/>
                  </a:cubicBezTo>
                  <a:close/>
                  <a:moveTo>
                    <a:pt x="7643" y="0"/>
                  </a:moveTo>
                  <a:cubicBezTo>
                    <a:pt x="7132" y="0"/>
                    <a:pt x="6620" y="69"/>
                    <a:pt x="6124" y="214"/>
                  </a:cubicBezTo>
                  <a:cubicBezTo>
                    <a:pt x="3522" y="982"/>
                    <a:pt x="1218" y="4196"/>
                    <a:pt x="2237" y="6907"/>
                  </a:cubicBezTo>
                  <a:cubicBezTo>
                    <a:pt x="2221" y="6954"/>
                    <a:pt x="2237" y="7001"/>
                    <a:pt x="2252" y="7064"/>
                  </a:cubicBezTo>
                  <a:cubicBezTo>
                    <a:pt x="2707" y="8161"/>
                    <a:pt x="3397" y="9070"/>
                    <a:pt x="4243" y="9713"/>
                  </a:cubicBezTo>
                  <a:cubicBezTo>
                    <a:pt x="4227" y="9729"/>
                    <a:pt x="4227" y="9744"/>
                    <a:pt x="4212" y="9760"/>
                  </a:cubicBezTo>
                  <a:cubicBezTo>
                    <a:pt x="2942" y="11986"/>
                    <a:pt x="1563" y="14133"/>
                    <a:pt x="293" y="16359"/>
                  </a:cubicBezTo>
                  <a:cubicBezTo>
                    <a:pt x="1" y="16868"/>
                    <a:pt x="449" y="17339"/>
                    <a:pt x="894" y="17339"/>
                  </a:cubicBezTo>
                  <a:cubicBezTo>
                    <a:pt x="1092" y="17339"/>
                    <a:pt x="1291" y="17245"/>
                    <a:pt x="1422" y="17017"/>
                  </a:cubicBezTo>
                  <a:cubicBezTo>
                    <a:pt x="2675" y="14792"/>
                    <a:pt x="4071" y="12644"/>
                    <a:pt x="5340" y="10418"/>
                  </a:cubicBezTo>
                  <a:cubicBezTo>
                    <a:pt x="5340" y="10403"/>
                    <a:pt x="5356" y="10403"/>
                    <a:pt x="5356" y="10387"/>
                  </a:cubicBezTo>
                  <a:cubicBezTo>
                    <a:pt x="6037" y="10684"/>
                    <a:pt x="6777" y="10845"/>
                    <a:pt x="7548" y="10845"/>
                  </a:cubicBezTo>
                  <a:cubicBezTo>
                    <a:pt x="8160" y="10845"/>
                    <a:pt x="8793" y="10743"/>
                    <a:pt x="9431" y="10528"/>
                  </a:cubicBezTo>
                  <a:cubicBezTo>
                    <a:pt x="11955" y="9697"/>
                    <a:pt x="13836" y="6954"/>
                    <a:pt x="13256" y="4258"/>
                  </a:cubicBezTo>
                  <a:cubicBezTo>
                    <a:pt x="12695" y="1690"/>
                    <a:pt x="10172" y="0"/>
                    <a:pt x="764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2747;p34">
              <a:extLst>
                <a:ext uri="{FF2B5EF4-FFF2-40B4-BE49-F238E27FC236}">
                  <a16:creationId xmlns:a16="http://schemas.microsoft.com/office/drawing/2014/main" id="{891658A6-35D5-4A82-AB2E-4F475A27A8C3}"/>
                </a:ext>
              </a:extLst>
            </p:cNvPr>
            <p:cNvSpPr/>
            <p:nvPr/>
          </p:nvSpPr>
          <p:spPr>
            <a:xfrm>
              <a:off x="1763950" y="3857550"/>
              <a:ext cx="206875" cy="190725"/>
            </a:xfrm>
            <a:custGeom>
              <a:avLst/>
              <a:gdLst/>
              <a:ahLst/>
              <a:cxnLst/>
              <a:rect l="l" t="t" r="r" b="b"/>
              <a:pathLst>
                <a:path w="8275" h="7629" extrusionOk="0">
                  <a:moveTo>
                    <a:pt x="4059" y="656"/>
                  </a:moveTo>
                  <a:cubicBezTo>
                    <a:pt x="5402" y="656"/>
                    <a:pt x="6850" y="1450"/>
                    <a:pt x="7224" y="2734"/>
                  </a:cubicBezTo>
                  <a:cubicBezTo>
                    <a:pt x="7789" y="4646"/>
                    <a:pt x="6644" y="6856"/>
                    <a:pt x="4544" y="6966"/>
                  </a:cubicBezTo>
                  <a:cubicBezTo>
                    <a:pt x="4474" y="6970"/>
                    <a:pt x="4404" y="6972"/>
                    <a:pt x="4333" y="6972"/>
                  </a:cubicBezTo>
                  <a:cubicBezTo>
                    <a:pt x="2635" y="6972"/>
                    <a:pt x="659" y="5899"/>
                    <a:pt x="704" y="3988"/>
                  </a:cubicBezTo>
                  <a:cubicBezTo>
                    <a:pt x="704" y="3957"/>
                    <a:pt x="688" y="3925"/>
                    <a:pt x="688" y="3894"/>
                  </a:cubicBezTo>
                  <a:cubicBezTo>
                    <a:pt x="704" y="3863"/>
                    <a:pt x="720" y="3831"/>
                    <a:pt x="720" y="3800"/>
                  </a:cubicBezTo>
                  <a:cubicBezTo>
                    <a:pt x="892" y="2279"/>
                    <a:pt x="1864" y="1073"/>
                    <a:pt x="3384" y="728"/>
                  </a:cubicBezTo>
                  <a:cubicBezTo>
                    <a:pt x="3602" y="680"/>
                    <a:pt x="3829" y="656"/>
                    <a:pt x="4059" y="656"/>
                  </a:cubicBezTo>
                  <a:close/>
                  <a:moveTo>
                    <a:pt x="4101" y="0"/>
                  </a:moveTo>
                  <a:cubicBezTo>
                    <a:pt x="3961" y="0"/>
                    <a:pt x="3821" y="8"/>
                    <a:pt x="3682" y="22"/>
                  </a:cubicBezTo>
                  <a:cubicBezTo>
                    <a:pt x="1644" y="226"/>
                    <a:pt x="281" y="1825"/>
                    <a:pt x="61" y="3800"/>
                  </a:cubicBezTo>
                  <a:cubicBezTo>
                    <a:pt x="61" y="3831"/>
                    <a:pt x="61" y="3863"/>
                    <a:pt x="61" y="3878"/>
                  </a:cubicBezTo>
                  <a:cubicBezTo>
                    <a:pt x="61" y="3910"/>
                    <a:pt x="46" y="3941"/>
                    <a:pt x="46" y="3988"/>
                  </a:cubicBezTo>
                  <a:cubicBezTo>
                    <a:pt x="0" y="6264"/>
                    <a:pt x="2275" y="7629"/>
                    <a:pt x="4340" y="7629"/>
                  </a:cubicBezTo>
                  <a:cubicBezTo>
                    <a:pt x="4408" y="7629"/>
                    <a:pt x="4476" y="7627"/>
                    <a:pt x="4544" y="7624"/>
                  </a:cubicBezTo>
                  <a:cubicBezTo>
                    <a:pt x="6974" y="7499"/>
                    <a:pt x="8275" y="5242"/>
                    <a:pt x="7930" y="2985"/>
                  </a:cubicBezTo>
                  <a:cubicBezTo>
                    <a:pt x="7654" y="1183"/>
                    <a:pt x="5881" y="0"/>
                    <a:pt x="410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" name="Google Shape;2745;p34">
            <a:extLst>
              <a:ext uri="{FF2B5EF4-FFF2-40B4-BE49-F238E27FC236}">
                <a16:creationId xmlns:a16="http://schemas.microsoft.com/office/drawing/2014/main" id="{DC3DD70C-1AEB-4871-A2BE-B4DBBA806174}"/>
              </a:ext>
            </a:extLst>
          </p:cNvPr>
          <p:cNvGrpSpPr/>
          <p:nvPr/>
        </p:nvGrpSpPr>
        <p:grpSpPr>
          <a:xfrm>
            <a:off x="6980123" y="3668380"/>
            <a:ext cx="296817" cy="371986"/>
            <a:chOff x="1677825" y="3820225"/>
            <a:chExt cx="345900" cy="433500"/>
          </a:xfrm>
        </p:grpSpPr>
        <p:sp>
          <p:nvSpPr>
            <p:cNvPr id="63" name="Google Shape;2746;p34">
              <a:extLst>
                <a:ext uri="{FF2B5EF4-FFF2-40B4-BE49-F238E27FC236}">
                  <a16:creationId xmlns:a16="http://schemas.microsoft.com/office/drawing/2014/main" id="{FC74347A-4B62-445E-951E-8A5179BDF9F6}"/>
                </a:ext>
              </a:extLst>
            </p:cNvPr>
            <p:cNvSpPr/>
            <p:nvPr/>
          </p:nvSpPr>
          <p:spPr>
            <a:xfrm>
              <a:off x="1677825" y="3820225"/>
              <a:ext cx="345900" cy="433500"/>
            </a:xfrm>
            <a:custGeom>
              <a:avLst/>
              <a:gdLst/>
              <a:ahLst/>
              <a:cxnLst/>
              <a:rect l="l" t="t" r="r" b="b"/>
              <a:pathLst>
                <a:path w="13836" h="17340" extrusionOk="0">
                  <a:moveTo>
                    <a:pt x="7664" y="663"/>
                  </a:moveTo>
                  <a:cubicBezTo>
                    <a:pt x="9900" y="663"/>
                    <a:pt x="12122" y="2143"/>
                    <a:pt x="12629" y="4431"/>
                  </a:cubicBezTo>
                  <a:cubicBezTo>
                    <a:pt x="13115" y="6657"/>
                    <a:pt x="11579" y="8961"/>
                    <a:pt x="9557" y="9776"/>
                  </a:cubicBezTo>
                  <a:cubicBezTo>
                    <a:pt x="8881" y="10051"/>
                    <a:pt x="8203" y="10182"/>
                    <a:pt x="7547" y="10182"/>
                  </a:cubicBezTo>
                  <a:cubicBezTo>
                    <a:pt x="5556" y="10182"/>
                    <a:pt x="3775" y="8979"/>
                    <a:pt x="2926" y="6986"/>
                  </a:cubicBezTo>
                  <a:cubicBezTo>
                    <a:pt x="2926" y="6939"/>
                    <a:pt x="2926" y="6892"/>
                    <a:pt x="2911" y="6829"/>
                  </a:cubicBezTo>
                  <a:cubicBezTo>
                    <a:pt x="1923" y="4446"/>
                    <a:pt x="3961" y="1531"/>
                    <a:pt x="6296" y="857"/>
                  </a:cubicBezTo>
                  <a:cubicBezTo>
                    <a:pt x="6743" y="726"/>
                    <a:pt x="7204" y="663"/>
                    <a:pt x="7664" y="663"/>
                  </a:cubicBezTo>
                  <a:close/>
                  <a:moveTo>
                    <a:pt x="7643" y="0"/>
                  </a:moveTo>
                  <a:cubicBezTo>
                    <a:pt x="7132" y="0"/>
                    <a:pt x="6620" y="69"/>
                    <a:pt x="6124" y="214"/>
                  </a:cubicBezTo>
                  <a:cubicBezTo>
                    <a:pt x="3522" y="982"/>
                    <a:pt x="1218" y="4196"/>
                    <a:pt x="2237" y="6907"/>
                  </a:cubicBezTo>
                  <a:cubicBezTo>
                    <a:pt x="2221" y="6954"/>
                    <a:pt x="2237" y="7001"/>
                    <a:pt x="2252" y="7064"/>
                  </a:cubicBezTo>
                  <a:cubicBezTo>
                    <a:pt x="2707" y="8161"/>
                    <a:pt x="3397" y="9070"/>
                    <a:pt x="4243" y="9713"/>
                  </a:cubicBezTo>
                  <a:cubicBezTo>
                    <a:pt x="4227" y="9729"/>
                    <a:pt x="4227" y="9744"/>
                    <a:pt x="4212" y="9760"/>
                  </a:cubicBezTo>
                  <a:cubicBezTo>
                    <a:pt x="2942" y="11986"/>
                    <a:pt x="1563" y="14133"/>
                    <a:pt x="293" y="16359"/>
                  </a:cubicBezTo>
                  <a:cubicBezTo>
                    <a:pt x="1" y="16868"/>
                    <a:pt x="449" y="17339"/>
                    <a:pt x="894" y="17339"/>
                  </a:cubicBezTo>
                  <a:cubicBezTo>
                    <a:pt x="1092" y="17339"/>
                    <a:pt x="1291" y="17245"/>
                    <a:pt x="1422" y="17017"/>
                  </a:cubicBezTo>
                  <a:cubicBezTo>
                    <a:pt x="2675" y="14792"/>
                    <a:pt x="4071" y="12644"/>
                    <a:pt x="5340" y="10418"/>
                  </a:cubicBezTo>
                  <a:cubicBezTo>
                    <a:pt x="5340" y="10403"/>
                    <a:pt x="5356" y="10403"/>
                    <a:pt x="5356" y="10387"/>
                  </a:cubicBezTo>
                  <a:cubicBezTo>
                    <a:pt x="6037" y="10684"/>
                    <a:pt x="6777" y="10845"/>
                    <a:pt x="7548" y="10845"/>
                  </a:cubicBezTo>
                  <a:cubicBezTo>
                    <a:pt x="8160" y="10845"/>
                    <a:pt x="8793" y="10743"/>
                    <a:pt x="9431" y="10528"/>
                  </a:cubicBezTo>
                  <a:cubicBezTo>
                    <a:pt x="11955" y="9697"/>
                    <a:pt x="13836" y="6954"/>
                    <a:pt x="13256" y="4258"/>
                  </a:cubicBezTo>
                  <a:cubicBezTo>
                    <a:pt x="12695" y="1690"/>
                    <a:pt x="10172" y="0"/>
                    <a:pt x="76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2747;p34">
              <a:extLst>
                <a:ext uri="{FF2B5EF4-FFF2-40B4-BE49-F238E27FC236}">
                  <a16:creationId xmlns:a16="http://schemas.microsoft.com/office/drawing/2014/main" id="{0F45124C-ECEB-4C90-B52B-AA5BDEEFD8C4}"/>
                </a:ext>
              </a:extLst>
            </p:cNvPr>
            <p:cNvSpPr/>
            <p:nvPr/>
          </p:nvSpPr>
          <p:spPr>
            <a:xfrm>
              <a:off x="1763950" y="3857550"/>
              <a:ext cx="206875" cy="190725"/>
            </a:xfrm>
            <a:custGeom>
              <a:avLst/>
              <a:gdLst/>
              <a:ahLst/>
              <a:cxnLst/>
              <a:rect l="l" t="t" r="r" b="b"/>
              <a:pathLst>
                <a:path w="8275" h="7629" extrusionOk="0">
                  <a:moveTo>
                    <a:pt x="4059" y="656"/>
                  </a:moveTo>
                  <a:cubicBezTo>
                    <a:pt x="5402" y="656"/>
                    <a:pt x="6850" y="1450"/>
                    <a:pt x="7224" y="2734"/>
                  </a:cubicBezTo>
                  <a:cubicBezTo>
                    <a:pt x="7789" y="4646"/>
                    <a:pt x="6644" y="6856"/>
                    <a:pt x="4544" y="6966"/>
                  </a:cubicBezTo>
                  <a:cubicBezTo>
                    <a:pt x="4474" y="6970"/>
                    <a:pt x="4404" y="6972"/>
                    <a:pt x="4333" y="6972"/>
                  </a:cubicBezTo>
                  <a:cubicBezTo>
                    <a:pt x="2635" y="6972"/>
                    <a:pt x="659" y="5899"/>
                    <a:pt x="704" y="3988"/>
                  </a:cubicBezTo>
                  <a:cubicBezTo>
                    <a:pt x="704" y="3957"/>
                    <a:pt x="688" y="3925"/>
                    <a:pt x="688" y="3894"/>
                  </a:cubicBezTo>
                  <a:cubicBezTo>
                    <a:pt x="704" y="3863"/>
                    <a:pt x="720" y="3831"/>
                    <a:pt x="720" y="3800"/>
                  </a:cubicBezTo>
                  <a:cubicBezTo>
                    <a:pt x="892" y="2279"/>
                    <a:pt x="1864" y="1073"/>
                    <a:pt x="3384" y="728"/>
                  </a:cubicBezTo>
                  <a:cubicBezTo>
                    <a:pt x="3602" y="680"/>
                    <a:pt x="3829" y="656"/>
                    <a:pt x="4059" y="656"/>
                  </a:cubicBezTo>
                  <a:close/>
                  <a:moveTo>
                    <a:pt x="4101" y="0"/>
                  </a:moveTo>
                  <a:cubicBezTo>
                    <a:pt x="3961" y="0"/>
                    <a:pt x="3821" y="8"/>
                    <a:pt x="3682" y="22"/>
                  </a:cubicBezTo>
                  <a:cubicBezTo>
                    <a:pt x="1644" y="226"/>
                    <a:pt x="281" y="1825"/>
                    <a:pt x="61" y="3800"/>
                  </a:cubicBezTo>
                  <a:cubicBezTo>
                    <a:pt x="61" y="3831"/>
                    <a:pt x="61" y="3863"/>
                    <a:pt x="61" y="3878"/>
                  </a:cubicBezTo>
                  <a:cubicBezTo>
                    <a:pt x="61" y="3910"/>
                    <a:pt x="46" y="3941"/>
                    <a:pt x="46" y="3988"/>
                  </a:cubicBezTo>
                  <a:cubicBezTo>
                    <a:pt x="0" y="6264"/>
                    <a:pt x="2275" y="7629"/>
                    <a:pt x="4340" y="7629"/>
                  </a:cubicBezTo>
                  <a:cubicBezTo>
                    <a:pt x="4408" y="7629"/>
                    <a:pt x="4476" y="7627"/>
                    <a:pt x="4544" y="7624"/>
                  </a:cubicBezTo>
                  <a:cubicBezTo>
                    <a:pt x="6974" y="7499"/>
                    <a:pt x="8275" y="5242"/>
                    <a:pt x="7930" y="2985"/>
                  </a:cubicBezTo>
                  <a:cubicBezTo>
                    <a:pt x="7654" y="1183"/>
                    <a:pt x="5881" y="0"/>
                    <a:pt x="410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9" name="Google Shape;2799;p39"/>
          <p:cNvSpPr txBox="1">
            <a:spLocks noGrp="1"/>
          </p:cNvSpPr>
          <p:nvPr>
            <p:ph type="title"/>
          </p:nvPr>
        </p:nvSpPr>
        <p:spPr>
          <a:xfrm>
            <a:off x="1703850" y="2525325"/>
            <a:ext cx="5736300" cy="989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sp>
        <p:nvSpPr>
          <p:cNvPr id="2800" name="Google Shape;2800;p39"/>
          <p:cNvSpPr txBox="1">
            <a:spLocks noGrp="1"/>
          </p:cNvSpPr>
          <p:nvPr>
            <p:ph type="subTitle" idx="1"/>
          </p:nvPr>
        </p:nvSpPr>
        <p:spPr>
          <a:xfrm>
            <a:off x="1703838" y="3660200"/>
            <a:ext cx="5090700" cy="54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KANAHEI ACCOUNT BOOK</a:t>
            </a:r>
            <a:endParaRPr dirty="0"/>
          </a:p>
        </p:txBody>
      </p:sp>
      <p:sp>
        <p:nvSpPr>
          <p:cNvPr id="2801" name="Google Shape;2801;p39"/>
          <p:cNvSpPr/>
          <p:nvPr/>
        </p:nvSpPr>
        <p:spPr>
          <a:xfrm>
            <a:off x="6794538" y="3660200"/>
            <a:ext cx="645600" cy="5415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02" name="Google Shape;2802;p39"/>
          <p:cNvGrpSpPr/>
          <p:nvPr/>
        </p:nvGrpSpPr>
        <p:grpSpPr>
          <a:xfrm>
            <a:off x="6976397" y="3744955"/>
            <a:ext cx="296817" cy="371986"/>
            <a:chOff x="1677825" y="3820225"/>
            <a:chExt cx="345900" cy="433500"/>
          </a:xfrm>
        </p:grpSpPr>
        <p:sp>
          <p:nvSpPr>
            <p:cNvPr id="2803" name="Google Shape;2803;p39"/>
            <p:cNvSpPr/>
            <p:nvPr/>
          </p:nvSpPr>
          <p:spPr>
            <a:xfrm>
              <a:off x="1677825" y="3820225"/>
              <a:ext cx="345900" cy="433500"/>
            </a:xfrm>
            <a:custGeom>
              <a:avLst/>
              <a:gdLst/>
              <a:ahLst/>
              <a:cxnLst/>
              <a:rect l="l" t="t" r="r" b="b"/>
              <a:pathLst>
                <a:path w="13836" h="17340" extrusionOk="0">
                  <a:moveTo>
                    <a:pt x="7664" y="663"/>
                  </a:moveTo>
                  <a:cubicBezTo>
                    <a:pt x="9900" y="663"/>
                    <a:pt x="12122" y="2143"/>
                    <a:pt x="12629" y="4431"/>
                  </a:cubicBezTo>
                  <a:cubicBezTo>
                    <a:pt x="13115" y="6657"/>
                    <a:pt x="11579" y="8961"/>
                    <a:pt x="9557" y="9776"/>
                  </a:cubicBezTo>
                  <a:cubicBezTo>
                    <a:pt x="8881" y="10051"/>
                    <a:pt x="8203" y="10182"/>
                    <a:pt x="7547" y="10182"/>
                  </a:cubicBezTo>
                  <a:cubicBezTo>
                    <a:pt x="5556" y="10182"/>
                    <a:pt x="3775" y="8979"/>
                    <a:pt x="2926" y="6986"/>
                  </a:cubicBezTo>
                  <a:cubicBezTo>
                    <a:pt x="2926" y="6939"/>
                    <a:pt x="2926" y="6892"/>
                    <a:pt x="2911" y="6829"/>
                  </a:cubicBezTo>
                  <a:cubicBezTo>
                    <a:pt x="1923" y="4446"/>
                    <a:pt x="3961" y="1531"/>
                    <a:pt x="6296" y="857"/>
                  </a:cubicBezTo>
                  <a:cubicBezTo>
                    <a:pt x="6743" y="726"/>
                    <a:pt x="7204" y="663"/>
                    <a:pt x="7664" y="663"/>
                  </a:cubicBezTo>
                  <a:close/>
                  <a:moveTo>
                    <a:pt x="7643" y="0"/>
                  </a:moveTo>
                  <a:cubicBezTo>
                    <a:pt x="7132" y="0"/>
                    <a:pt x="6620" y="69"/>
                    <a:pt x="6124" y="214"/>
                  </a:cubicBezTo>
                  <a:cubicBezTo>
                    <a:pt x="3522" y="982"/>
                    <a:pt x="1218" y="4196"/>
                    <a:pt x="2237" y="6907"/>
                  </a:cubicBezTo>
                  <a:cubicBezTo>
                    <a:pt x="2221" y="6954"/>
                    <a:pt x="2237" y="7001"/>
                    <a:pt x="2252" y="7064"/>
                  </a:cubicBezTo>
                  <a:cubicBezTo>
                    <a:pt x="2707" y="8161"/>
                    <a:pt x="3397" y="9070"/>
                    <a:pt x="4243" y="9713"/>
                  </a:cubicBezTo>
                  <a:cubicBezTo>
                    <a:pt x="4227" y="9729"/>
                    <a:pt x="4227" y="9744"/>
                    <a:pt x="4212" y="9760"/>
                  </a:cubicBezTo>
                  <a:cubicBezTo>
                    <a:pt x="2942" y="11986"/>
                    <a:pt x="1563" y="14133"/>
                    <a:pt x="293" y="16359"/>
                  </a:cubicBezTo>
                  <a:cubicBezTo>
                    <a:pt x="1" y="16868"/>
                    <a:pt x="449" y="17339"/>
                    <a:pt x="894" y="17339"/>
                  </a:cubicBezTo>
                  <a:cubicBezTo>
                    <a:pt x="1092" y="17339"/>
                    <a:pt x="1291" y="17245"/>
                    <a:pt x="1422" y="17017"/>
                  </a:cubicBezTo>
                  <a:cubicBezTo>
                    <a:pt x="2675" y="14792"/>
                    <a:pt x="4071" y="12644"/>
                    <a:pt x="5340" y="10418"/>
                  </a:cubicBezTo>
                  <a:cubicBezTo>
                    <a:pt x="5340" y="10403"/>
                    <a:pt x="5356" y="10403"/>
                    <a:pt x="5356" y="10387"/>
                  </a:cubicBezTo>
                  <a:cubicBezTo>
                    <a:pt x="6037" y="10684"/>
                    <a:pt x="6777" y="10845"/>
                    <a:pt x="7548" y="10845"/>
                  </a:cubicBezTo>
                  <a:cubicBezTo>
                    <a:pt x="8160" y="10845"/>
                    <a:pt x="8793" y="10743"/>
                    <a:pt x="9431" y="10528"/>
                  </a:cubicBezTo>
                  <a:cubicBezTo>
                    <a:pt x="11955" y="9697"/>
                    <a:pt x="13836" y="6954"/>
                    <a:pt x="13256" y="4258"/>
                  </a:cubicBezTo>
                  <a:cubicBezTo>
                    <a:pt x="12695" y="1690"/>
                    <a:pt x="10172" y="0"/>
                    <a:pt x="76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4" name="Google Shape;2804;p39"/>
            <p:cNvSpPr/>
            <p:nvPr/>
          </p:nvSpPr>
          <p:spPr>
            <a:xfrm>
              <a:off x="1763950" y="3857550"/>
              <a:ext cx="206875" cy="190725"/>
            </a:xfrm>
            <a:custGeom>
              <a:avLst/>
              <a:gdLst/>
              <a:ahLst/>
              <a:cxnLst/>
              <a:rect l="l" t="t" r="r" b="b"/>
              <a:pathLst>
                <a:path w="8275" h="7629" extrusionOk="0">
                  <a:moveTo>
                    <a:pt x="4059" y="656"/>
                  </a:moveTo>
                  <a:cubicBezTo>
                    <a:pt x="5402" y="656"/>
                    <a:pt x="6850" y="1450"/>
                    <a:pt x="7224" y="2734"/>
                  </a:cubicBezTo>
                  <a:cubicBezTo>
                    <a:pt x="7789" y="4646"/>
                    <a:pt x="6644" y="6856"/>
                    <a:pt x="4544" y="6966"/>
                  </a:cubicBezTo>
                  <a:cubicBezTo>
                    <a:pt x="4474" y="6970"/>
                    <a:pt x="4404" y="6972"/>
                    <a:pt x="4333" y="6972"/>
                  </a:cubicBezTo>
                  <a:cubicBezTo>
                    <a:pt x="2635" y="6972"/>
                    <a:pt x="659" y="5899"/>
                    <a:pt x="704" y="3988"/>
                  </a:cubicBezTo>
                  <a:cubicBezTo>
                    <a:pt x="704" y="3957"/>
                    <a:pt x="688" y="3925"/>
                    <a:pt x="688" y="3894"/>
                  </a:cubicBezTo>
                  <a:cubicBezTo>
                    <a:pt x="704" y="3863"/>
                    <a:pt x="720" y="3831"/>
                    <a:pt x="720" y="3800"/>
                  </a:cubicBezTo>
                  <a:cubicBezTo>
                    <a:pt x="892" y="2279"/>
                    <a:pt x="1864" y="1073"/>
                    <a:pt x="3384" y="728"/>
                  </a:cubicBezTo>
                  <a:cubicBezTo>
                    <a:pt x="3602" y="680"/>
                    <a:pt x="3829" y="656"/>
                    <a:pt x="4059" y="656"/>
                  </a:cubicBezTo>
                  <a:close/>
                  <a:moveTo>
                    <a:pt x="4101" y="0"/>
                  </a:moveTo>
                  <a:cubicBezTo>
                    <a:pt x="3961" y="0"/>
                    <a:pt x="3821" y="8"/>
                    <a:pt x="3682" y="22"/>
                  </a:cubicBezTo>
                  <a:cubicBezTo>
                    <a:pt x="1644" y="226"/>
                    <a:pt x="281" y="1825"/>
                    <a:pt x="61" y="3800"/>
                  </a:cubicBezTo>
                  <a:cubicBezTo>
                    <a:pt x="61" y="3831"/>
                    <a:pt x="61" y="3863"/>
                    <a:pt x="61" y="3878"/>
                  </a:cubicBezTo>
                  <a:cubicBezTo>
                    <a:pt x="61" y="3910"/>
                    <a:pt x="46" y="3941"/>
                    <a:pt x="46" y="3988"/>
                  </a:cubicBezTo>
                  <a:cubicBezTo>
                    <a:pt x="0" y="6264"/>
                    <a:pt x="2275" y="7629"/>
                    <a:pt x="4340" y="7629"/>
                  </a:cubicBezTo>
                  <a:cubicBezTo>
                    <a:pt x="4408" y="7629"/>
                    <a:pt x="4476" y="7627"/>
                    <a:pt x="4544" y="7624"/>
                  </a:cubicBezTo>
                  <a:cubicBezTo>
                    <a:pt x="6974" y="7499"/>
                    <a:pt x="8275" y="5242"/>
                    <a:pt x="7930" y="2985"/>
                  </a:cubicBezTo>
                  <a:cubicBezTo>
                    <a:pt x="7654" y="1183"/>
                    <a:pt x="5881" y="0"/>
                    <a:pt x="410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05" name="Google Shape;2805;p39"/>
          <p:cNvGrpSpPr/>
          <p:nvPr/>
        </p:nvGrpSpPr>
        <p:grpSpPr>
          <a:xfrm>
            <a:off x="7863997" y="3844169"/>
            <a:ext cx="397646" cy="458063"/>
            <a:chOff x="3150425" y="3024575"/>
            <a:chExt cx="130350" cy="150150"/>
          </a:xfrm>
        </p:grpSpPr>
        <p:sp>
          <p:nvSpPr>
            <p:cNvPr id="2806" name="Google Shape;2806;p39"/>
            <p:cNvSpPr/>
            <p:nvPr/>
          </p:nvSpPr>
          <p:spPr>
            <a:xfrm>
              <a:off x="3259350" y="3087675"/>
              <a:ext cx="21425" cy="20150"/>
            </a:xfrm>
            <a:custGeom>
              <a:avLst/>
              <a:gdLst/>
              <a:ahLst/>
              <a:cxnLst/>
              <a:rect l="l" t="t" r="r" b="b"/>
              <a:pathLst>
                <a:path w="857" h="806" extrusionOk="0">
                  <a:moveTo>
                    <a:pt x="314" y="1"/>
                  </a:moveTo>
                  <a:cubicBezTo>
                    <a:pt x="301" y="1"/>
                    <a:pt x="290" y="2"/>
                    <a:pt x="279" y="4"/>
                  </a:cubicBezTo>
                  <a:cubicBezTo>
                    <a:pt x="100" y="4"/>
                    <a:pt x="1" y="223"/>
                    <a:pt x="61" y="422"/>
                  </a:cubicBezTo>
                  <a:cubicBezTo>
                    <a:pt x="100" y="522"/>
                    <a:pt x="180" y="641"/>
                    <a:pt x="279" y="701"/>
                  </a:cubicBezTo>
                  <a:cubicBezTo>
                    <a:pt x="362" y="767"/>
                    <a:pt x="499" y="805"/>
                    <a:pt x="600" y="805"/>
                  </a:cubicBezTo>
                  <a:cubicBezTo>
                    <a:pt x="621" y="805"/>
                    <a:pt x="640" y="804"/>
                    <a:pt x="657" y="800"/>
                  </a:cubicBezTo>
                  <a:cubicBezTo>
                    <a:pt x="797" y="761"/>
                    <a:pt x="856" y="581"/>
                    <a:pt x="797" y="402"/>
                  </a:cubicBezTo>
                  <a:cubicBezTo>
                    <a:pt x="757" y="283"/>
                    <a:pt x="677" y="164"/>
                    <a:pt x="598" y="124"/>
                  </a:cubicBezTo>
                  <a:cubicBezTo>
                    <a:pt x="511" y="55"/>
                    <a:pt x="395" y="1"/>
                    <a:pt x="3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7" name="Google Shape;2807;p39"/>
            <p:cNvSpPr/>
            <p:nvPr/>
          </p:nvSpPr>
          <p:spPr>
            <a:xfrm>
              <a:off x="3226525" y="3128500"/>
              <a:ext cx="22425" cy="29025"/>
            </a:xfrm>
            <a:custGeom>
              <a:avLst/>
              <a:gdLst/>
              <a:ahLst/>
              <a:cxnLst/>
              <a:rect l="l" t="t" r="r" b="b"/>
              <a:pathLst>
                <a:path w="897" h="1161" extrusionOk="0">
                  <a:moveTo>
                    <a:pt x="379" y="0"/>
                  </a:moveTo>
                  <a:cubicBezTo>
                    <a:pt x="366" y="0"/>
                    <a:pt x="352" y="1"/>
                    <a:pt x="339" y="3"/>
                  </a:cubicBezTo>
                  <a:cubicBezTo>
                    <a:pt x="180" y="23"/>
                    <a:pt x="40" y="182"/>
                    <a:pt x="21" y="381"/>
                  </a:cubicBezTo>
                  <a:cubicBezTo>
                    <a:pt x="1" y="540"/>
                    <a:pt x="60" y="779"/>
                    <a:pt x="160" y="898"/>
                  </a:cubicBezTo>
                  <a:cubicBezTo>
                    <a:pt x="269" y="1063"/>
                    <a:pt x="435" y="1161"/>
                    <a:pt x="580" y="1161"/>
                  </a:cubicBezTo>
                  <a:cubicBezTo>
                    <a:pt x="646" y="1161"/>
                    <a:pt x="707" y="1141"/>
                    <a:pt x="757" y="1097"/>
                  </a:cubicBezTo>
                  <a:cubicBezTo>
                    <a:pt x="797" y="1057"/>
                    <a:pt x="896" y="819"/>
                    <a:pt x="896" y="779"/>
                  </a:cubicBezTo>
                  <a:cubicBezTo>
                    <a:pt x="896" y="779"/>
                    <a:pt x="896" y="739"/>
                    <a:pt x="876" y="719"/>
                  </a:cubicBezTo>
                  <a:cubicBezTo>
                    <a:pt x="876" y="600"/>
                    <a:pt x="797" y="321"/>
                    <a:pt x="757" y="262"/>
                  </a:cubicBezTo>
                  <a:cubicBezTo>
                    <a:pt x="666" y="98"/>
                    <a:pt x="525" y="0"/>
                    <a:pt x="37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8" name="Google Shape;2808;p39"/>
            <p:cNvSpPr/>
            <p:nvPr/>
          </p:nvSpPr>
          <p:spPr>
            <a:xfrm>
              <a:off x="3237625" y="3024575"/>
              <a:ext cx="14800" cy="14075"/>
            </a:xfrm>
            <a:custGeom>
              <a:avLst/>
              <a:gdLst/>
              <a:ahLst/>
              <a:cxnLst/>
              <a:rect l="l" t="t" r="r" b="b"/>
              <a:pathLst>
                <a:path w="592" h="563" extrusionOk="0">
                  <a:moveTo>
                    <a:pt x="238" y="1"/>
                  </a:moveTo>
                  <a:cubicBezTo>
                    <a:pt x="66" y="1"/>
                    <a:pt x="0" y="235"/>
                    <a:pt x="154" y="439"/>
                  </a:cubicBezTo>
                  <a:cubicBezTo>
                    <a:pt x="205" y="508"/>
                    <a:pt x="332" y="563"/>
                    <a:pt x="404" y="563"/>
                  </a:cubicBezTo>
                  <a:cubicBezTo>
                    <a:pt x="415" y="563"/>
                    <a:pt x="424" y="561"/>
                    <a:pt x="432" y="559"/>
                  </a:cubicBezTo>
                  <a:cubicBezTo>
                    <a:pt x="552" y="519"/>
                    <a:pt x="591" y="400"/>
                    <a:pt x="552" y="260"/>
                  </a:cubicBezTo>
                  <a:cubicBezTo>
                    <a:pt x="512" y="141"/>
                    <a:pt x="432" y="61"/>
                    <a:pt x="333" y="22"/>
                  </a:cubicBezTo>
                  <a:cubicBezTo>
                    <a:pt x="299" y="7"/>
                    <a:pt x="267" y="1"/>
                    <a:pt x="23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9" name="Google Shape;2809;p39"/>
            <p:cNvSpPr/>
            <p:nvPr/>
          </p:nvSpPr>
          <p:spPr>
            <a:xfrm>
              <a:off x="3209125" y="3062300"/>
              <a:ext cx="22900" cy="22025"/>
            </a:xfrm>
            <a:custGeom>
              <a:avLst/>
              <a:gdLst/>
              <a:ahLst/>
              <a:cxnLst/>
              <a:rect l="l" t="t" r="r" b="b"/>
              <a:pathLst>
                <a:path w="916" h="881" extrusionOk="0">
                  <a:moveTo>
                    <a:pt x="363" y="1"/>
                  </a:moveTo>
                  <a:cubicBezTo>
                    <a:pt x="122" y="1"/>
                    <a:pt x="0" y="200"/>
                    <a:pt x="100" y="482"/>
                  </a:cubicBezTo>
                  <a:cubicBezTo>
                    <a:pt x="159" y="641"/>
                    <a:pt x="279" y="781"/>
                    <a:pt x="438" y="840"/>
                  </a:cubicBezTo>
                  <a:cubicBezTo>
                    <a:pt x="499" y="868"/>
                    <a:pt x="559" y="881"/>
                    <a:pt x="613" y="881"/>
                  </a:cubicBezTo>
                  <a:cubicBezTo>
                    <a:pt x="717" y="881"/>
                    <a:pt x="804" y="832"/>
                    <a:pt x="856" y="741"/>
                  </a:cubicBezTo>
                  <a:cubicBezTo>
                    <a:pt x="896" y="681"/>
                    <a:pt x="916" y="562"/>
                    <a:pt x="896" y="462"/>
                  </a:cubicBezTo>
                  <a:cubicBezTo>
                    <a:pt x="856" y="283"/>
                    <a:pt x="677" y="64"/>
                    <a:pt x="518" y="25"/>
                  </a:cubicBezTo>
                  <a:cubicBezTo>
                    <a:pt x="462" y="8"/>
                    <a:pt x="410" y="1"/>
                    <a:pt x="36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0" name="Google Shape;2810;p39"/>
            <p:cNvSpPr/>
            <p:nvPr/>
          </p:nvSpPr>
          <p:spPr>
            <a:xfrm>
              <a:off x="3205650" y="3094325"/>
              <a:ext cx="22350" cy="22600"/>
            </a:xfrm>
            <a:custGeom>
              <a:avLst/>
              <a:gdLst/>
              <a:ahLst/>
              <a:cxnLst/>
              <a:rect l="l" t="t" r="r" b="b"/>
              <a:pathLst>
                <a:path w="894" h="904" extrusionOk="0">
                  <a:moveTo>
                    <a:pt x="287" y="1"/>
                  </a:moveTo>
                  <a:cubicBezTo>
                    <a:pt x="225" y="1"/>
                    <a:pt x="166" y="22"/>
                    <a:pt x="119" y="57"/>
                  </a:cubicBezTo>
                  <a:cubicBezTo>
                    <a:pt x="80" y="97"/>
                    <a:pt x="60" y="116"/>
                    <a:pt x="40" y="216"/>
                  </a:cubicBezTo>
                  <a:cubicBezTo>
                    <a:pt x="0" y="495"/>
                    <a:pt x="159" y="753"/>
                    <a:pt x="398" y="873"/>
                  </a:cubicBezTo>
                  <a:cubicBezTo>
                    <a:pt x="451" y="894"/>
                    <a:pt x="502" y="904"/>
                    <a:pt x="549" y="904"/>
                  </a:cubicBezTo>
                  <a:cubicBezTo>
                    <a:pt x="764" y="904"/>
                    <a:pt x="894" y="696"/>
                    <a:pt x="796" y="435"/>
                  </a:cubicBezTo>
                  <a:cubicBezTo>
                    <a:pt x="736" y="256"/>
                    <a:pt x="597" y="116"/>
                    <a:pt x="418" y="37"/>
                  </a:cubicBezTo>
                  <a:cubicBezTo>
                    <a:pt x="376" y="12"/>
                    <a:pt x="331" y="1"/>
                    <a:pt x="28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1" name="Google Shape;2811;p39"/>
            <p:cNvSpPr/>
            <p:nvPr/>
          </p:nvSpPr>
          <p:spPr>
            <a:xfrm>
              <a:off x="3182750" y="3155225"/>
              <a:ext cx="18425" cy="19500"/>
            </a:xfrm>
            <a:custGeom>
              <a:avLst/>
              <a:gdLst/>
              <a:ahLst/>
              <a:cxnLst/>
              <a:rect l="l" t="t" r="r" b="b"/>
              <a:pathLst>
                <a:path w="737" h="780" extrusionOk="0">
                  <a:moveTo>
                    <a:pt x="289" y="0"/>
                  </a:moveTo>
                  <a:cubicBezTo>
                    <a:pt x="190" y="0"/>
                    <a:pt x="107" y="40"/>
                    <a:pt x="80" y="108"/>
                  </a:cubicBezTo>
                  <a:cubicBezTo>
                    <a:pt x="80" y="128"/>
                    <a:pt x="61" y="187"/>
                    <a:pt x="41" y="227"/>
                  </a:cubicBezTo>
                  <a:cubicBezTo>
                    <a:pt x="1" y="347"/>
                    <a:pt x="61" y="546"/>
                    <a:pt x="180" y="665"/>
                  </a:cubicBezTo>
                  <a:cubicBezTo>
                    <a:pt x="264" y="740"/>
                    <a:pt x="345" y="780"/>
                    <a:pt x="420" y="780"/>
                  </a:cubicBezTo>
                  <a:cubicBezTo>
                    <a:pt x="505" y="780"/>
                    <a:pt x="584" y="730"/>
                    <a:pt x="657" y="625"/>
                  </a:cubicBezTo>
                  <a:cubicBezTo>
                    <a:pt x="717" y="526"/>
                    <a:pt x="737" y="466"/>
                    <a:pt x="717" y="366"/>
                  </a:cubicBezTo>
                  <a:cubicBezTo>
                    <a:pt x="697" y="227"/>
                    <a:pt x="578" y="88"/>
                    <a:pt x="439" y="28"/>
                  </a:cubicBezTo>
                  <a:cubicBezTo>
                    <a:pt x="388" y="9"/>
                    <a:pt x="337" y="0"/>
                    <a:pt x="28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2" name="Google Shape;2812;p39"/>
            <p:cNvSpPr/>
            <p:nvPr/>
          </p:nvSpPr>
          <p:spPr>
            <a:xfrm>
              <a:off x="3165350" y="3033050"/>
              <a:ext cx="26875" cy="29250"/>
            </a:xfrm>
            <a:custGeom>
              <a:avLst/>
              <a:gdLst/>
              <a:ahLst/>
              <a:cxnLst/>
              <a:rect l="l" t="t" r="r" b="b"/>
              <a:pathLst>
                <a:path w="1075" h="1170" extrusionOk="0">
                  <a:moveTo>
                    <a:pt x="359" y="1"/>
                  </a:moveTo>
                  <a:cubicBezTo>
                    <a:pt x="160" y="1"/>
                    <a:pt x="20" y="140"/>
                    <a:pt x="20" y="359"/>
                  </a:cubicBezTo>
                  <a:cubicBezTo>
                    <a:pt x="0" y="538"/>
                    <a:pt x="40" y="657"/>
                    <a:pt x="140" y="817"/>
                  </a:cubicBezTo>
                  <a:cubicBezTo>
                    <a:pt x="239" y="976"/>
                    <a:pt x="339" y="1055"/>
                    <a:pt x="478" y="1115"/>
                  </a:cubicBezTo>
                  <a:cubicBezTo>
                    <a:pt x="558" y="1152"/>
                    <a:pt x="633" y="1169"/>
                    <a:pt x="702" y="1169"/>
                  </a:cubicBezTo>
                  <a:cubicBezTo>
                    <a:pt x="820" y="1169"/>
                    <a:pt x="920" y="1116"/>
                    <a:pt x="995" y="1016"/>
                  </a:cubicBezTo>
                  <a:cubicBezTo>
                    <a:pt x="1035" y="956"/>
                    <a:pt x="1055" y="916"/>
                    <a:pt x="1055" y="817"/>
                  </a:cubicBezTo>
                  <a:cubicBezTo>
                    <a:pt x="1075" y="697"/>
                    <a:pt x="1075" y="657"/>
                    <a:pt x="1035" y="558"/>
                  </a:cubicBezTo>
                  <a:cubicBezTo>
                    <a:pt x="995" y="419"/>
                    <a:pt x="896" y="260"/>
                    <a:pt x="796" y="160"/>
                  </a:cubicBezTo>
                  <a:cubicBezTo>
                    <a:pt x="677" y="61"/>
                    <a:pt x="498" y="1"/>
                    <a:pt x="35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3" name="Google Shape;2813;p39"/>
            <p:cNvSpPr/>
            <p:nvPr/>
          </p:nvSpPr>
          <p:spPr>
            <a:xfrm>
              <a:off x="3150425" y="3082275"/>
              <a:ext cx="25900" cy="26450"/>
            </a:xfrm>
            <a:custGeom>
              <a:avLst/>
              <a:gdLst/>
              <a:ahLst/>
              <a:cxnLst/>
              <a:rect l="l" t="t" r="r" b="b"/>
              <a:pathLst>
                <a:path w="1036" h="1058" extrusionOk="0">
                  <a:moveTo>
                    <a:pt x="431" y="0"/>
                  </a:moveTo>
                  <a:cubicBezTo>
                    <a:pt x="420" y="0"/>
                    <a:pt x="409" y="1"/>
                    <a:pt x="398" y="2"/>
                  </a:cubicBezTo>
                  <a:cubicBezTo>
                    <a:pt x="319" y="2"/>
                    <a:pt x="160" y="81"/>
                    <a:pt x="100" y="181"/>
                  </a:cubicBezTo>
                  <a:cubicBezTo>
                    <a:pt x="1" y="300"/>
                    <a:pt x="20" y="519"/>
                    <a:pt x="120" y="718"/>
                  </a:cubicBezTo>
                  <a:cubicBezTo>
                    <a:pt x="233" y="906"/>
                    <a:pt x="451" y="1058"/>
                    <a:pt x="626" y="1058"/>
                  </a:cubicBezTo>
                  <a:cubicBezTo>
                    <a:pt x="637" y="1058"/>
                    <a:pt x="647" y="1057"/>
                    <a:pt x="657" y="1056"/>
                  </a:cubicBezTo>
                  <a:cubicBezTo>
                    <a:pt x="757" y="1036"/>
                    <a:pt x="796" y="1016"/>
                    <a:pt x="896" y="917"/>
                  </a:cubicBezTo>
                  <a:cubicBezTo>
                    <a:pt x="995" y="837"/>
                    <a:pt x="1015" y="778"/>
                    <a:pt x="1035" y="658"/>
                  </a:cubicBezTo>
                  <a:cubicBezTo>
                    <a:pt x="1035" y="579"/>
                    <a:pt x="1035" y="519"/>
                    <a:pt x="1015" y="459"/>
                  </a:cubicBezTo>
                  <a:cubicBezTo>
                    <a:pt x="920" y="212"/>
                    <a:pt x="679" y="0"/>
                    <a:pt x="4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14" name="Google Shape;2814;p39"/>
          <p:cNvSpPr/>
          <p:nvPr/>
        </p:nvSpPr>
        <p:spPr>
          <a:xfrm>
            <a:off x="1071600" y="2888250"/>
            <a:ext cx="397650" cy="472182"/>
          </a:xfrm>
          <a:custGeom>
            <a:avLst/>
            <a:gdLst/>
            <a:ahLst/>
            <a:cxnLst/>
            <a:rect l="l" t="t" r="r" b="b"/>
            <a:pathLst>
              <a:path w="4776" h="5671" extrusionOk="0">
                <a:moveTo>
                  <a:pt x="1930" y="1294"/>
                </a:moveTo>
                <a:cubicBezTo>
                  <a:pt x="1930" y="995"/>
                  <a:pt x="1930" y="717"/>
                  <a:pt x="1930" y="438"/>
                </a:cubicBezTo>
                <a:cubicBezTo>
                  <a:pt x="1950" y="259"/>
                  <a:pt x="1930" y="0"/>
                  <a:pt x="2189" y="0"/>
                </a:cubicBezTo>
                <a:cubicBezTo>
                  <a:pt x="2268" y="20"/>
                  <a:pt x="2408" y="259"/>
                  <a:pt x="2428" y="418"/>
                </a:cubicBezTo>
                <a:cubicBezTo>
                  <a:pt x="2487" y="1015"/>
                  <a:pt x="2507" y="1612"/>
                  <a:pt x="2527" y="2209"/>
                </a:cubicBezTo>
                <a:cubicBezTo>
                  <a:pt x="2547" y="2308"/>
                  <a:pt x="2567" y="2388"/>
                  <a:pt x="2587" y="2487"/>
                </a:cubicBezTo>
                <a:cubicBezTo>
                  <a:pt x="2666" y="2428"/>
                  <a:pt x="2726" y="2368"/>
                  <a:pt x="2806" y="2308"/>
                </a:cubicBezTo>
                <a:cubicBezTo>
                  <a:pt x="3044" y="2070"/>
                  <a:pt x="3283" y="1811"/>
                  <a:pt x="3562" y="1572"/>
                </a:cubicBezTo>
                <a:cubicBezTo>
                  <a:pt x="3701" y="1433"/>
                  <a:pt x="3880" y="1234"/>
                  <a:pt x="4079" y="1433"/>
                </a:cubicBezTo>
                <a:cubicBezTo>
                  <a:pt x="4298" y="1652"/>
                  <a:pt x="4079" y="1811"/>
                  <a:pt x="3940" y="1950"/>
                </a:cubicBezTo>
                <a:cubicBezTo>
                  <a:pt x="3781" y="2109"/>
                  <a:pt x="3621" y="2249"/>
                  <a:pt x="3482" y="2408"/>
                </a:cubicBezTo>
                <a:cubicBezTo>
                  <a:pt x="3422" y="2468"/>
                  <a:pt x="3403" y="2527"/>
                  <a:pt x="3363" y="2567"/>
                </a:cubicBezTo>
                <a:cubicBezTo>
                  <a:pt x="3422" y="2587"/>
                  <a:pt x="3482" y="2607"/>
                  <a:pt x="3562" y="2607"/>
                </a:cubicBezTo>
                <a:cubicBezTo>
                  <a:pt x="3701" y="2627"/>
                  <a:pt x="3860" y="2587"/>
                  <a:pt x="3999" y="2627"/>
                </a:cubicBezTo>
                <a:cubicBezTo>
                  <a:pt x="4099" y="2666"/>
                  <a:pt x="4258" y="2746"/>
                  <a:pt x="4258" y="2865"/>
                </a:cubicBezTo>
                <a:cubicBezTo>
                  <a:pt x="4258" y="2985"/>
                  <a:pt x="4099" y="3084"/>
                  <a:pt x="3980" y="3104"/>
                </a:cubicBezTo>
                <a:cubicBezTo>
                  <a:pt x="3701" y="3164"/>
                  <a:pt x="3422" y="3164"/>
                  <a:pt x="3144" y="3204"/>
                </a:cubicBezTo>
                <a:cubicBezTo>
                  <a:pt x="3064" y="3204"/>
                  <a:pt x="3005" y="3243"/>
                  <a:pt x="2945" y="3263"/>
                </a:cubicBezTo>
                <a:cubicBezTo>
                  <a:pt x="2985" y="3303"/>
                  <a:pt x="3005" y="3383"/>
                  <a:pt x="3064" y="3423"/>
                </a:cubicBezTo>
                <a:cubicBezTo>
                  <a:pt x="3562" y="3900"/>
                  <a:pt x="4059" y="4358"/>
                  <a:pt x="4557" y="4835"/>
                </a:cubicBezTo>
                <a:cubicBezTo>
                  <a:pt x="4616" y="4875"/>
                  <a:pt x="4696" y="4935"/>
                  <a:pt x="4716" y="5014"/>
                </a:cubicBezTo>
                <a:cubicBezTo>
                  <a:pt x="4756" y="5074"/>
                  <a:pt x="4775" y="5193"/>
                  <a:pt x="4756" y="5233"/>
                </a:cubicBezTo>
                <a:cubicBezTo>
                  <a:pt x="4696" y="5293"/>
                  <a:pt x="4557" y="5352"/>
                  <a:pt x="4497" y="5333"/>
                </a:cubicBezTo>
                <a:cubicBezTo>
                  <a:pt x="4298" y="5233"/>
                  <a:pt x="4079" y="5134"/>
                  <a:pt x="3920" y="4994"/>
                </a:cubicBezTo>
                <a:cubicBezTo>
                  <a:pt x="3562" y="4676"/>
                  <a:pt x="3223" y="4318"/>
                  <a:pt x="2865" y="4000"/>
                </a:cubicBezTo>
                <a:cubicBezTo>
                  <a:pt x="2826" y="3940"/>
                  <a:pt x="2746" y="3920"/>
                  <a:pt x="2686" y="3880"/>
                </a:cubicBezTo>
                <a:cubicBezTo>
                  <a:pt x="2666" y="3960"/>
                  <a:pt x="2666" y="4019"/>
                  <a:pt x="2666" y="4099"/>
                </a:cubicBezTo>
                <a:cubicBezTo>
                  <a:pt x="2686" y="4517"/>
                  <a:pt x="2726" y="4955"/>
                  <a:pt x="2726" y="5372"/>
                </a:cubicBezTo>
                <a:cubicBezTo>
                  <a:pt x="2726" y="5472"/>
                  <a:pt x="2666" y="5651"/>
                  <a:pt x="2567" y="5671"/>
                </a:cubicBezTo>
                <a:cubicBezTo>
                  <a:pt x="2448" y="5671"/>
                  <a:pt x="2388" y="5512"/>
                  <a:pt x="2368" y="5432"/>
                </a:cubicBezTo>
                <a:cubicBezTo>
                  <a:pt x="2268" y="4994"/>
                  <a:pt x="2209" y="4577"/>
                  <a:pt x="2129" y="4139"/>
                </a:cubicBezTo>
                <a:cubicBezTo>
                  <a:pt x="2109" y="4079"/>
                  <a:pt x="2089" y="4000"/>
                  <a:pt x="2070" y="3940"/>
                </a:cubicBezTo>
                <a:cubicBezTo>
                  <a:pt x="2010" y="3980"/>
                  <a:pt x="1930" y="4019"/>
                  <a:pt x="1890" y="4079"/>
                </a:cubicBezTo>
                <a:cubicBezTo>
                  <a:pt x="1632" y="4338"/>
                  <a:pt x="1373" y="4616"/>
                  <a:pt x="1095" y="4875"/>
                </a:cubicBezTo>
                <a:cubicBezTo>
                  <a:pt x="1035" y="4955"/>
                  <a:pt x="876" y="5054"/>
                  <a:pt x="776" y="4974"/>
                </a:cubicBezTo>
                <a:cubicBezTo>
                  <a:pt x="697" y="4915"/>
                  <a:pt x="736" y="4736"/>
                  <a:pt x="796" y="4656"/>
                </a:cubicBezTo>
                <a:cubicBezTo>
                  <a:pt x="1035" y="4318"/>
                  <a:pt x="1294" y="3980"/>
                  <a:pt x="1552" y="3641"/>
                </a:cubicBezTo>
                <a:cubicBezTo>
                  <a:pt x="1572" y="3602"/>
                  <a:pt x="1592" y="3522"/>
                  <a:pt x="1632" y="3482"/>
                </a:cubicBezTo>
                <a:cubicBezTo>
                  <a:pt x="1572" y="3462"/>
                  <a:pt x="1512" y="3462"/>
                  <a:pt x="1453" y="3462"/>
                </a:cubicBezTo>
                <a:cubicBezTo>
                  <a:pt x="1095" y="3482"/>
                  <a:pt x="717" y="3502"/>
                  <a:pt x="358" y="3522"/>
                </a:cubicBezTo>
                <a:cubicBezTo>
                  <a:pt x="199" y="3522"/>
                  <a:pt x="0" y="3542"/>
                  <a:pt x="0" y="3323"/>
                </a:cubicBezTo>
                <a:cubicBezTo>
                  <a:pt x="20" y="3224"/>
                  <a:pt x="199" y="3064"/>
                  <a:pt x="319" y="3044"/>
                </a:cubicBezTo>
                <a:cubicBezTo>
                  <a:pt x="657" y="2985"/>
                  <a:pt x="995" y="2965"/>
                  <a:pt x="1313" y="2925"/>
                </a:cubicBezTo>
                <a:cubicBezTo>
                  <a:pt x="1433" y="2905"/>
                  <a:pt x="1532" y="2885"/>
                  <a:pt x="1632" y="2865"/>
                </a:cubicBezTo>
                <a:cubicBezTo>
                  <a:pt x="1572" y="2766"/>
                  <a:pt x="1512" y="2686"/>
                  <a:pt x="1433" y="2607"/>
                </a:cubicBezTo>
                <a:cubicBezTo>
                  <a:pt x="1174" y="2288"/>
                  <a:pt x="876" y="2010"/>
                  <a:pt x="617" y="1672"/>
                </a:cubicBezTo>
                <a:cubicBezTo>
                  <a:pt x="538" y="1572"/>
                  <a:pt x="398" y="1393"/>
                  <a:pt x="498" y="1294"/>
                </a:cubicBezTo>
                <a:cubicBezTo>
                  <a:pt x="597" y="1194"/>
                  <a:pt x="776" y="1353"/>
                  <a:pt x="876" y="1433"/>
                </a:cubicBezTo>
                <a:cubicBezTo>
                  <a:pt x="1194" y="1672"/>
                  <a:pt x="1473" y="1950"/>
                  <a:pt x="1771" y="2209"/>
                </a:cubicBezTo>
                <a:cubicBezTo>
                  <a:pt x="1831" y="2249"/>
                  <a:pt x="1890" y="2269"/>
                  <a:pt x="1950" y="2308"/>
                </a:cubicBezTo>
                <a:cubicBezTo>
                  <a:pt x="1970" y="2249"/>
                  <a:pt x="1970" y="2189"/>
                  <a:pt x="1970" y="2109"/>
                </a:cubicBezTo>
                <a:cubicBezTo>
                  <a:pt x="1970" y="1831"/>
                  <a:pt x="1950" y="1572"/>
                  <a:pt x="1930" y="1294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5" name="Google Shape;2815;p39"/>
          <p:cNvSpPr/>
          <p:nvPr/>
        </p:nvSpPr>
        <p:spPr>
          <a:xfrm rot="5400000">
            <a:off x="4050624" y="1541201"/>
            <a:ext cx="1042719" cy="1109918"/>
          </a:xfrm>
          <a:custGeom>
            <a:avLst/>
            <a:gdLst/>
            <a:ahLst/>
            <a:cxnLst/>
            <a:rect l="l" t="t" r="r" b="b"/>
            <a:pathLst>
              <a:path w="32027" h="34091" extrusionOk="0">
                <a:moveTo>
                  <a:pt x="22230" y="1396"/>
                </a:moveTo>
                <a:cubicBezTo>
                  <a:pt x="20029" y="585"/>
                  <a:pt x="17654" y="63"/>
                  <a:pt x="15279" y="5"/>
                </a:cubicBezTo>
                <a:cubicBezTo>
                  <a:pt x="12904" y="-53"/>
                  <a:pt x="9950" y="411"/>
                  <a:pt x="7981" y="1048"/>
                </a:cubicBezTo>
                <a:cubicBezTo>
                  <a:pt x="6012" y="1685"/>
                  <a:pt x="4679" y="2206"/>
                  <a:pt x="3463" y="3828"/>
                </a:cubicBezTo>
                <a:cubicBezTo>
                  <a:pt x="2247" y="5450"/>
                  <a:pt x="1204" y="8115"/>
                  <a:pt x="683" y="10779"/>
                </a:cubicBezTo>
                <a:cubicBezTo>
                  <a:pt x="162" y="13444"/>
                  <a:pt x="-360" y="16629"/>
                  <a:pt x="335" y="19815"/>
                </a:cubicBezTo>
                <a:cubicBezTo>
                  <a:pt x="1030" y="23001"/>
                  <a:pt x="2189" y="27518"/>
                  <a:pt x="4853" y="29893"/>
                </a:cubicBezTo>
                <a:cubicBezTo>
                  <a:pt x="7518" y="32268"/>
                  <a:pt x="12499" y="34354"/>
                  <a:pt x="16322" y="34064"/>
                </a:cubicBezTo>
                <a:cubicBezTo>
                  <a:pt x="20145" y="33775"/>
                  <a:pt x="25185" y="30994"/>
                  <a:pt x="27791" y="28156"/>
                </a:cubicBezTo>
                <a:cubicBezTo>
                  <a:pt x="30398" y="25318"/>
                  <a:pt x="31556" y="20221"/>
                  <a:pt x="31961" y="17035"/>
                </a:cubicBezTo>
                <a:cubicBezTo>
                  <a:pt x="32366" y="13849"/>
                  <a:pt x="30802" y="11068"/>
                  <a:pt x="30223" y="9041"/>
                </a:cubicBezTo>
                <a:cubicBezTo>
                  <a:pt x="29644" y="7014"/>
                  <a:pt x="29818" y="6145"/>
                  <a:pt x="28486" y="4871"/>
                </a:cubicBezTo>
                <a:cubicBezTo>
                  <a:pt x="27154" y="3597"/>
                  <a:pt x="24431" y="2207"/>
                  <a:pt x="22230" y="139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2816" name="Google Shape;2816;p39"/>
          <p:cNvSpPr txBox="1">
            <a:spLocks noGrp="1"/>
          </p:cNvSpPr>
          <p:nvPr>
            <p:ph type="title" idx="2"/>
          </p:nvPr>
        </p:nvSpPr>
        <p:spPr>
          <a:xfrm>
            <a:off x="4016250" y="1666800"/>
            <a:ext cx="1111500" cy="701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1" name="Google Shape;2871;p41"/>
          <p:cNvPicPr preferRelativeResize="0"/>
          <p:nvPr/>
        </p:nvPicPr>
        <p:blipFill>
          <a:blip r:embed="rId3"/>
          <a:srcRect/>
          <a:stretch/>
        </p:blipFill>
        <p:spPr>
          <a:xfrm>
            <a:off x="5101475" y="1634095"/>
            <a:ext cx="2934725" cy="2508311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  <p:grpSp>
        <p:nvGrpSpPr>
          <p:cNvPr id="2872" name="Google Shape;2872;p41"/>
          <p:cNvGrpSpPr/>
          <p:nvPr/>
        </p:nvGrpSpPr>
        <p:grpSpPr>
          <a:xfrm rot="1725718">
            <a:off x="4813473" y="4098747"/>
            <a:ext cx="425854" cy="494700"/>
            <a:chOff x="5153475" y="3541325"/>
            <a:chExt cx="176600" cy="205150"/>
          </a:xfrm>
        </p:grpSpPr>
        <p:sp>
          <p:nvSpPr>
            <p:cNvPr id="2873" name="Google Shape;2873;p41"/>
            <p:cNvSpPr/>
            <p:nvPr/>
          </p:nvSpPr>
          <p:spPr>
            <a:xfrm>
              <a:off x="5153475" y="3541325"/>
              <a:ext cx="176600" cy="205150"/>
            </a:xfrm>
            <a:custGeom>
              <a:avLst/>
              <a:gdLst/>
              <a:ahLst/>
              <a:cxnLst/>
              <a:rect l="l" t="t" r="r" b="b"/>
              <a:pathLst>
                <a:path w="7064" h="8206" extrusionOk="0">
                  <a:moveTo>
                    <a:pt x="3567" y="0"/>
                  </a:moveTo>
                  <a:cubicBezTo>
                    <a:pt x="2861" y="0"/>
                    <a:pt x="2194" y="294"/>
                    <a:pt x="1632" y="800"/>
                  </a:cubicBezTo>
                  <a:cubicBezTo>
                    <a:pt x="1513" y="919"/>
                    <a:pt x="1394" y="1058"/>
                    <a:pt x="1274" y="1198"/>
                  </a:cubicBezTo>
                  <a:cubicBezTo>
                    <a:pt x="1075" y="1416"/>
                    <a:pt x="916" y="1655"/>
                    <a:pt x="757" y="1934"/>
                  </a:cubicBezTo>
                  <a:cubicBezTo>
                    <a:pt x="697" y="2033"/>
                    <a:pt x="637" y="2153"/>
                    <a:pt x="598" y="2272"/>
                  </a:cubicBezTo>
                  <a:cubicBezTo>
                    <a:pt x="458" y="2570"/>
                    <a:pt x="339" y="2889"/>
                    <a:pt x="240" y="3227"/>
                  </a:cubicBezTo>
                  <a:cubicBezTo>
                    <a:pt x="220" y="3307"/>
                    <a:pt x="200" y="3386"/>
                    <a:pt x="180" y="3466"/>
                  </a:cubicBezTo>
                  <a:cubicBezTo>
                    <a:pt x="140" y="3645"/>
                    <a:pt x="100" y="3804"/>
                    <a:pt x="80" y="3983"/>
                  </a:cubicBezTo>
                  <a:cubicBezTo>
                    <a:pt x="60" y="4142"/>
                    <a:pt x="41" y="4321"/>
                    <a:pt x="21" y="4480"/>
                  </a:cubicBezTo>
                  <a:cubicBezTo>
                    <a:pt x="21" y="4500"/>
                    <a:pt x="21" y="4520"/>
                    <a:pt x="21" y="4540"/>
                  </a:cubicBezTo>
                  <a:cubicBezTo>
                    <a:pt x="1" y="4779"/>
                    <a:pt x="1" y="5057"/>
                    <a:pt x="21" y="5316"/>
                  </a:cubicBezTo>
                  <a:cubicBezTo>
                    <a:pt x="41" y="5455"/>
                    <a:pt x="41" y="5615"/>
                    <a:pt x="80" y="5754"/>
                  </a:cubicBezTo>
                  <a:cubicBezTo>
                    <a:pt x="120" y="6032"/>
                    <a:pt x="200" y="6311"/>
                    <a:pt x="319" y="6570"/>
                  </a:cubicBezTo>
                  <a:cubicBezTo>
                    <a:pt x="379" y="6689"/>
                    <a:pt x="419" y="6788"/>
                    <a:pt x="498" y="6888"/>
                  </a:cubicBezTo>
                  <a:cubicBezTo>
                    <a:pt x="657" y="7166"/>
                    <a:pt x="876" y="7425"/>
                    <a:pt x="1175" y="7624"/>
                  </a:cubicBezTo>
                  <a:cubicBezTo>
                    <a:pt x="1751" y="8057"/>
                    <a:pt x="2754" y="8205"/>
                    <a:pt x="3579" y="8205"/>
                  </a:cubicBezTo>
                  <a:cubicBezTo>
                    <a:pt x="3779" y="8205"/>
                    <a:pt x="3969" y="8197"/>
                    <a:pt x="4139" y="8181"/>
                  </a:cubicBezTo>
                  <a:cubicBezTo>
                    <a:pt x="5631" y="8102"/>
                    <a:pt x="6487" y="7425"/>
                    <a:pt x="6845" y="6410"/>
                  </a:cubicBezTo>
                  <a:cubicBezTo>
                    <a:pt x="6885" y="6291"/>
                    <a:pt x="6925" y="6172"/>
                    <a:pt x="6964" y="6052"/>
                  </a:cubicBezTo>
                  <a:cubicBezTo>
                    <a:pt x="6984" y="5933"/>
                    <a:pt x="7004" y="5814"/>
                    <a:pt x="7024" y="5694"/>
                  </a:cubicBezTo>
                  <a:cubicBezTo>
                    <a:pt x="7044" y="5555"/>
                    <a:pt x="7064" y="5396"/>
                    <a:pt x="7064" y="5256"/>
                  </a:cubicBezTo>
                  <a:cubicBezTo>
                    <a:pt x="7064" y="5177"/>
                    <a:pt x="7064" y="5097"/>
                    <a:pt x="7064" y="5018"/>
                  </a:cubicBezTo>
                  <a:cubicBezTo>
                    <a:pt x="7064" y="4858"/>
                    <a:pt x="7064" y="4679"/>
                    <a:pt x="7064" y="4520"/>
                  </a:cubicBezTo>
                  <a:cubicBezTo>
                    <a:pt x="7064" y="4500"/>
                    <a:pt x="7064" y="4500"/>
                    <a:pt x="7044" y="4480"/>
                  </a:cubicBezTo>
                  <a:cubicBezTo>
                    <a:pt x="7024" y="4142"/>
                    <a:pt x="6945" y="3685"/>
                    <a:pt x="6805" y="3207"/>
                  </a:cubicBezTo>
                  <a:cubicBezTo>
                    <a:pt x="6785" y="3128"/>
                    <a:pt x="6766" y="3028"/>
                    <a:pt x="6746" y="2948"/>
                  </a:cubicBezTo>
                  <a:cubicBezTo>
                    <a:pt x="6706" y="2829"/>
                    <a:pt x="6666" y="2730"/>
                    <a:pt x="6626" y="2610"/>
                  </a:cubicBezTo>
                  <a:cubicBezTo>
                    <a:pt x="6586" y="2491"/>
                    <a:pt x="6527" y="2352"/>
                    <a:pt x="6487" y="2232"/>
                  </a:cubicBezTo>
                  <a:cubicBezTo>
                    <a:pt x="6467" y="2192"/>
                    <a:pt x="6447" y="2133"/>
                    <a:pt x="6407" y="2073"/>
                  </a:cubicBezTo>
                  <a:cubicBezTo>
                    <a:pt x="6348" y="1914"/>
                    <a:pt x="6248" y="1735"/>
                    <a:pt x="6149" y="1576"/>
                  </a:cubicBezTo>
                  <a:cubicBezTo>
                    <a:pt x="5651" y="700"/>
                    <a:pt x="4875" y="4"/>
                    <a:pt x="3701" y="4"/>
                  </a:cubicBezTo>
                  <a:cubicBezTo>
                    <a:pt x="3657" y="1"/>
                    <a:pt x="3612" y="0"/>
                    <a:pt x="35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4" name="Google Shape;2874;p41"/>
            <p:cNvSpPr/>
            <p:nvPr/>
          </p:nvSpPr>
          <p:spPr>
            <a:xfrm>
              <a:off x="5185325" y="3561300"/>
              <a:ext cx="128350" cy="33225"/>
            </a:xfrm>
            <a:custGeom>
              <a:avLst/>
              <a:gdLst/>
              <a:ahLst/>
              <a:cxnLst/>
              <a:rect l="l" t="t" r="r" b="b"/>
              <a:pathLst>
                <a:path w="5134" h="1329" extrusionOk="0">
                  <a:moveTo>
                    <a:pt x="358" y="1"/>
                  </a:moveTo>
                  <a:cubicBezTo>
                    <a:pt x="239" y="120"/>
                    <a:pt x="120" y="259"/>
                    <a:pt x="0" y="399"/>
                  </a:cubicBezTo>
                  <a:cubicBezTo>
                    <a:pt x="1226" y="1082"/>
                    <a:pt x="2574" y="1329"/>
                    <a:pt x="3957" y="1329"/>
                  </a:cubicBezTo>
                  <a:cubicBezTo>
                    <a:pt x="4347" y="1329"/>
                    <a:pt x="4740" y="1309"/>
                    <a:pt x="5133" y="1274"/>
                  </a:cubicBezTo>
                  <a:cubicBezTo>
                    <a:pt x="5074" y="1115"/>
                    <a:pt x="4974" y="936"/>
                    <a:pt x="4875" y="777"/>
                  </a:cubicBezTo>
                  <a:cubicBezTo>
                    <a:pt x="4570" y="800"/>
                    <a:pt x="4266" y="812"/>
                    <a:pt x="3965" y="812"/>
                  </a:cubicBezTo>
                  <a:cubicBezTo>
                    <a:pt x="2713" y="812"/>
                    <a:pt x="1497" y="594"/>
                    <a:pt x="35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5" name="Google Shape;2875;p41"/>
            <p:cNvSpPr/>
            <p:nvPr/>
          </p:nvSpPr>
          <p:spPr>
            <a:xfrm>
              <a:off x="5157950" y="3615025"/>
              <a:ext cx="165675" cy="24700"/>
            </a:xfrm>
            <a:custGeom>
              <a:avLst/>
              <a:gdLst/>
              <a:ahLst/>
              <a:cxnLst/>
              <a:rect l="l" t="t" r="r" b="b"/>
              <a:pathLst>
                <a:path w="6627" h="988" extrusionOk="0">
                  <a:moveTo>
                    <a:pt x="6567" y="0"/>
                  </a:moveTo>
                  <a:cubicBezTo>
                    <a:pt x="5483" y="516"/>
                    <a:pt x="4321" y="731"/>
                    <a:pt x="3153" y="731"/>
                  </a:cubicBezTo>
                  <a:cubicBezTo>
                    <a:pt x="2111" y="731"/>
                    <a:pt x="1064" y="560"/>
                    <a:pt x="61" y="279"/>
                  </a:cubicBezTo>
                  <a:cubicBezTo>
                    <a:pt x="41" y="359"/>
                    <a:pt x="21" y="438"/>
                    <a:pt x="1" y="518"/>
                  </a:cubicBezTo>
                  <a:cubicBezTo>
                    <a:pt x="1026" y="816"/>
                    <a:pt x="2086" y="988"/>
                    <a:pt x="3139" y="988"/>
                  </a:cubicBezTo>
                  <a:cubicBezTo>
                    <a:pt x="4332" y="988"/>
                    <a:pt x="5516" y="767"/>
                    <a:pt x="6626" y="259"/>
                  </a:cubicBezTo>
                  <a:cubicBezTo>
                    <a:pt x="6606" y="180"/>
                    <a:pt x="6587" y="80"/>
                    <a:pt x="65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6" name="Google Shape;2876;p41"/>
            <p:cNvSpPr/>
            <p:nvPr/>
          </p:nvSpPr>
          <p:spPr>
            <a:xfrm>
              <a:off x="5153975" y="3640900"/>
              <a:ext cx="176100" cy="34075"/>
            </a:xfrm>
            <a:custGeom>
              <a:avLst/>
              <a:gdLst/>
              <a:ahLst/>
              <a:cxnLst/>
              <a:rect l="l" t="t" r="r" b="b"/>
              <a:pathLst>
                <a:path w="7044" h="1363" extrusionOk="0">
                  <a:moveTo>
                    <a:pt x="60" y="0"/>
                  </a:moveTo>
                  <a:cubicBezTo>
                    <a:pt x="40" y="159"/>
                    <a:pt x="21" y="338"/>
                    <a:pt x="1" y="497"/>
                  </a:cubicBezTo>
                  <a:cubicBezTo>
                    <a:pt x="1" y="517"/>
                    <a:pt x="1" y="537"/>
                    <a:pt x="1" y="557"/>
                  </a:cubicBezTo>
                  <a:cubicBezTo>
                    <a:pt x="995" y="1074"/>
                    <a:pt x="2169" y="1273"/>
                    <a:pt x="3303" y="1333"/>
                  </a:cubicBezTo>
                  <a:cubicBezTo>
                    <a:pt x="3603" y="1352"/>
                    <a:pt x="3904" y="1362"/>
                    <a:pt x="4206" y="1362"/>
                  </a:cubicBezTo>
                  <a:cubicBezTo>
                    <a:pt x="5163" y="1362"/>
                    <a:pt x="6121" y="1262"/>
                    <a:pt x="7044" y="1035"/>
                  </a:cubicBezTo>
                  <a:cubicBezTo>
                    <a:pt x="7044" y="875"/>
                    <a:pt x="7044" y="696"/>
                    <a:pt x="7044" y="537"/>
                  </a:cubicBezTo>
                  <a:cubicBezTo>
                    <a:pt x="7044" y="517"/>
                    <a:pt x="7044" y="517"/>
                    <a:pt x="7024" y="497"/>
                  </a:cubicBezTo>
                  <a:cubicBezTo>
                    <a:pt x="6078" y="743"/>
                    <a:pt x="4997" y="899"/>
                    <a:pt x="3916" y="899"/>
                  </a:cubicBezTo>
                  <a:cubicBezTo>
                    <a:pt x="2540" y="899"/>
                    <a:pt x="1163" y="646"/>
                    <a:pt x="6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77" name="Google Shape;2877;p41"/>
          <p:cNvSpPr txBox="1">
            <a:spLocks noGrp="1"/>
          </p:cNvSpPr>
          <p:nvPr>
            <p:ph type="subTitle" idx="1"/>
          </p:nvPr>
        </p:nvSpPr>
        <p:spPr>
          <a:xfrm>
            <a:off x="1107799" y="2206752"/>
            <a:ext cx="3464101" cy="2002544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the existence of this savings book motivates everyone to be diligent in saving and balancing finances in daily expenses and income. In addition, the </a:t>
            </a:r>
            <a:r>
              <a:rPr lang="en-US" sz="1600" dirty="0" err="1"/>
              <a:t>Kanahei</a:t>
            </a:r>
            <a:r>
              <a:rPr lang="en-US" sz="1600" dirty="0"/>
              <a:t> Account Book has a cute feature that can attract the attention of children to be diligent in their income and even expenses. </a:t>
            </a:r>
          </a:p>
        </p:txBody>
      </p:sp>
      <p:sp>
        <p:nvSpPr>
          <p:cNvPr id="2878" name="Google Shape;2878;p41"/>
          <p:cNvSpPr txBox="1">
            <a:spLocks noGrp="1"/>
          </p:cNvSpPr>
          <p:nvPr>
            <p:ph type="title"/>
          </p:nvPr>
        </p:nvSpPr>
        <p:spPr>
          <a:xfrm>
            <a:off x="1107800" y="1420900"/>
            <a:ext cx="3696944" cy="432284"/>
          </a:xfrm>
          <a:prstGeom prst="rect">
            <a:avLst/>
          </a:prstGeom>
        </p:spPr>
        <p:txBody>
          <a:bodyPr spcFirstLastPara="1" wrap="square" lIns="91425" tIns="90000" rIns="91425" bIns="144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KANAHEI ACCOUNT BOOK</a:t>
            </a:r>
            <a:endParaRPr sz="1800" dirty="0"/>
          </a:p>
        </p:txBody>
      </p:sp>
      <p:sp>
        <p:nvSpPr>
          <p:cNvPr id="13" name="Google Shape;2754;p35">
            <a:extLst>
              <a:ext uri="{FF2B5EF4-FFF2-40B4-BE49-F238E27FC236}">
                <a16:creationId xmlns:a16="http://schemas.microsoft.com/office/drawing/2014/main" id="{1C20F8C7-645A-4F38-B75A-BD55E351B56B}"/>
              </a:ext>
            </a:extLst>
          </p:cNvPr>
          <p:cNvSpPr txBox="1">
            <a:spLocks/>
          </p:cNvSpPr>
          <p:nvPr/>
        </p:nvSpPr>
        <p:spPr>
          <a:xfrm>
            <a:off x="719900" y="419782"/>
            <a:ext cx="7704000" cy="572700"/>
          </a:xfrm>
          <a:prstGeom prst="rect">
            <a:avLst/>
          </a:prstGeom>
          <a:noFill/>
          <a:ln w="2857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aegu"/>
              <a:buNone/>
              <a:defRPr sz="3000" b="1" i="0" u="none" strike="noStrike" cap="none">
                <a:solidFill>
                  <a:schemeClr val="accent3"/>
                </a:solidFill>
                <a:latin typeface="Gaegu"/>
                <a:ea typeface="Gaegu"/>
                <a:cs typeface="Gaegu"/>
                <a:sym typeface="Gaegu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/>
              <a:t>INTRODUCTION 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9" name="Google Shape;2939;p43"/>
          <p:cNvSpPr txBox="1">
            <a:spLocks noGrp="1"/>
          </p:cNvSpPr>
          <p:nvPr>
            <p:ph type="title"/>
          </p:nvPr>
        </p:nvSpPr>
        <p:spPr>
          <a:xfrm>
            <a:off x="2893225" y="1699038"/>
            <a:ext cx="4794900" cy="989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HOW TO USE OUR APP?</a:t>
            </a:r>
            <a:endParaRPr dirty="0"/>
          </a:p>
        </p:txBody>
      </p:sp>
      <p:sp>
        <p:nvSpPr>
          <p:cNvPr id="2940" name="Google Shape;2940;p43"/>
          <p:cNvSpPr txBox="1">
            <a:spLocks noGrp="1"/>
          </p:cNvSpPr>
          <p:nvPr>
            <p:ph type="subTitle" idx="1"/>
          </p:nvPr>
        </p:nvSpPr>
        <p:spPr>
          <a:xfrm>
            <a:off x="1456650" y="3686275"/>
            <a:ext cx="5413200" cy="54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KANAHEI ACCOUNT BOOK</a:t>
            </a:r>
            <a:endParaRPr dirty="0"/>
          </a:p>
        </p:txBody>
      </p:sp>
      <p:sp>
        <p:nvSpPr>
          <p:cNvPr id="2941" name="Google Shape;2941;p43"/>
          <p:cNvSpPr/>
          <p:nvPr/>
        </p:nvSpPr>
        <p:spPr>
          <a:xfrm rot="5400000">
            <a:off x="1490249" y="1638776"/>
            <a:ext cx="1042719" cy="1109918"/>
          </a:xfrm>
          <a:custGeom>
            <a:avLst/>
            <a:gdLst/>
            <a:ahLst/>
            <a:cxnLst/>
            <a:rect l="l" t="t" r="r" b="b"/>
            <a:pathLst>
              <a:path w="32027" h="34091" extrusionOk="0">
                <a:moveTo>
                  <a:pt x="22230" y="1396"/>
                </a:moveTo>
                <a:cubicBezTo>
                  <a:pt x="20029" y="585"/>
                  <a:pt x="17654" y="63"/>
                  <a:pt x="15279" y="5"/>
                </a:cubicBezTo>
                <a:cubicBezTo>
                  <a:pt x="12904" y="-53"/>
                  <a:pt x="9950" y="411"/>
                  <a:pt x="7981" y="1048"/>
                </a:cubicBezTo>
                <a:cubicBezTo>
                  <a:pt x="6012" y="1685"/>
                  <a:pt x="4679" y="2206"/>
                  <a:pt x="3463" y="3828"/>
                </a:cubicBezTo>
                <a:cubicBezTo>
                  <a:pt x="2247" y="5450"/>
                  <a:pt x="1204" y="8115"/>
                  <a:pt x="683" y="10779"/>
                </a:cubicBezTo>
                <a:cubicBezTo>
                  <a:pt x="162" y="13444"/>
                  <a:pt x="-360" y="16629"/>
                  <a:pt x="335" y="19815"/>
                </a:cubicBezTo>
                <a:cubicBezTo>
                  <a:pt x="1030" y="23001"/>
                  <a:pt x="2189" y="27518"/>
                  <a:pt x="4853" y="29893"/>
                </a:cubicBezTo>
                <a:cubicBezTo>
                  <a:pt x="7518" y="32268"/>
                  <a:pt x="12499" y="34354"/>
                  <a:pt x="16322" y="34064"/>
                </a:cubicBezTo>
                <a:cubicBezTo>
                  <a:pt x="20145" y="33775"/>
                  <a:pt x="25185" y="30994"/>
                  <a:pt x="27791" y="28156"/>
                </a:cubicBezTo>
                <a:cubicBezTo>
                  <a:pt x="30398" y="25318"/>
                  <a:pt x="31556" y="20221"/>
                  <a:pt x="31961" y="17035"/>
                </a:cubicBezTo>
                <a:cubicBezTo>
                  <a:pt x="32366" y="13849"/>
                  <a:pt x="30802" y="11068"/>
                  <a:pt x="30223" y="9041"/>
                </a:cubicBezTo>
                <a:cubicBezTo>
                  <a:pt x="29644" y="7014"/>
                  <a:pt x="29818" y="6145"/>
                  <a:pt x="28486" y="4871"/>
                </a:cubicBezTo>
                <a:cubicBezTo>
                  <a:pt x="27154" y="3597"/>
                  <a:pt x="24431" y="2207"/>
                  <a:pt x="22230" y="139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2942" name="Google Shape;2942;p43"/>
          <p:cNvSpPr txBox="1">
            <a:spLocks noGrp="1"/>
          </p:cNvSpPr>
          <p:nvPr>
            <p:ph type="title" idx="2"/>
          </p:nvPr>
        </p:nvSpPr>
        <p:spPr>
          <a:xfrm>
            <a:off x="1455875" y="1764375"/>
            <a:ext cx="1111500" cy="701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2943" name="Google Shape;2943;p43"/>
          <p:cNvSpPr/>
          <p:nvPr/>
        </p:nvSpPr>
        <p:spPr>
          <a:xfrm>
            <a:off x="6869813" y="3686275"/>
            <a:ext cx="645600" cy="5415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44" name="Google Shape;2944;p43"/>
          <p:cNvGrpSpPr/>
          <p:nvPr/>
        </p:nvGrpSpPr>
        <p:grpSpPr>
          <a:xfrm>
            <a:off x="7044209" y="3771030"/>
            <a:ext cx="296817" cy="371986"/>
            <a:chOff x="1677825" y="3820225"/>
            <a:chExt cx="345900" cy="433500"/>
          </a:xfrm>
        </p:grpSpPr>
        <p:sp>
          <p:nvSpPr>
            <p:cNvPr id="2945" name="Google Shape;2945;p43"/>
            <p:cNvSpPr/>
            <p:nvPr/>
          </p:nvSpPr>
          <p:spPr>
            <a:xfrm>
              <a:off x="1677825" y="3820225"/>
              <a:ext cx="345900" cy="433500"/>
            </a:xfrm>
            <a:custGeom>
              <a:avLst/>
              <a:gdLst/>
              <a:ahLst/>
              <a:cxnLst/>
              <a:rect l="l" t="t" r="r" b="b"/>
              <a:pathLst>
                <a:path w="13836" h="17340" extrusionOk="0">
                  <a:moveTo>
                    <a:pt x="7664" y="663"/>
                  </a:moveTo>
                  <a:cubicBezTo>
                    <a:pt x="9900" y="663"/>
                    <a:pt x="12122" y="2143"/>
                    <a:pt x="12629" y="4431"/>
                  </a:cubicBezTo>
                  <a:cubicBezTo>
                    <a:pt x="13115" y="6657"/>
                    <a:pt x="11579" y="8961"/>
                    <a:pt x="9557" y="9776"/>
                  </a:cubicBezTo>
                  <a:cubicBezTo>
                    <a:pt x="8881" y="10051"/>
                    <a:pt x="8203" y="10182"/>
                    <a:pt x="7547" y="10182"/>
                  </a:cubicBezTo>
                  <a:cubicBezTo>
                    <a:pt x="5556" y="10182"/>
                    <a:pt x="3775" y="8979"/>
                    <a:pt x="2926" y="6986"/>
                  </a:cubicBezTo>
                  <a:cubicBezTo>
                    <a:pt x="2926" y="6939"/>
                    <a:pt x="2926" y="6892"/>
                    <a:pt x="2911" y="6829"/>
                  </a:cubicBezTo>
                  <a:cubicBezTo>
                    <a:pt x="1923" y="4446"/>
                    <a:pt x="3961" y="1531"/>
                    <a:pt x="6296" y="857"/>
                  </a:cubicBezTo>
                  <a:cubicBezTo>
                    <a:pt x="6743" y="726"/>
                    <a:pt x="7204" y="663"/>
                    <a:pt x="7664" y="663"/>
                  </a:cubicBezTo>
                  <a:close/>
                  <a:moveTo>
                    <a:pt x="7643" y="0"/>
                  </a:moveTo>
                  <a:cubicBezTo>
                    <a:pt x="7132" y="0"/>
                    <a:pt x="6620" y="69"/>
                    <a:pt x="6124" y="214"/>
                  </a:cubicBezTo>
                  <a:cubicBezTo>
                    <a:pt x="3522" y="982"/>
                    <a:pt x="1218" y="4196"/>
                    <a:pt x="2237" y="6907"/>
                  </a:cubicBezTo>
                  <a:cubicBezTo>
                    <a:pt x="2221" y="6954"/>
                    <a:pt x="2237" y="7001"/>
                    <a:pt x="2252" y="7064"/>
                  </a:cubicBezTo>
                  <a:cubicBezTo>
                    <a:pt x="2707" y="8161"/>
                    <a:pt x="3397" y="9070"/>
                    <a:pt x="4243" y="9713"/>
                  </a:cubicBezTo>
                  <a:cubicBezTo>
                    <a:pt x="4227" y="9729"/>
                    <a:pt x="4227" y="9744"/>
                    <a:pt x="4212" y="9760"/>
                  </a:cubicBezTo>
                  <a:cubicBezTo>
                    <a:pt x="2942" y="11986"/>
                    <a:pt x="1563" y="14133"/>
                    <a:pt x="293" y="16359"/>
                  </a:cubicBezTo>
                  <a:cubicBezTo>
                    <a:pt x="1" y="16868"/>
                    <a:pt x="449" y="17339"/>
                    <a:pt x="894" y="17339"/>
                  </a:cubicBezTo>
                  <a:cubicBezTo>
                    <a:pt x="1092" y="17339"/>
                    <a:pt x="1291" y="17245"/>
                    <a:pt x="1422" y="17017"/>
                  </a:cubicBezTo>
                  <a:cubicBezTo>
                    <a:pt x="2675" y="14792"/>
                    <a:pt x="4071" y="12644"/>
                    <a:pt x="5340" y="10418"/>
                  </a:cubicBezTo>
                  <a:cubicBezTo>
                    <a:pt x="5340" y="10403"/>
                    <a:pt x="5356" y="10403"/>
                    <a:pt x="5356" y="10387"/>
                  </a:cubicBezTo>
                  <a:cubicBezTo>
                    <a:pt x="6037" y="10684"/>
                    <a:pt x="6777" y="10845"/>
                    <a:pt x="7548" y="10845"/>
                  </a:cubicBezTo>
                  <a:cubicBezTo>
                    <a:pt x="8160" y="10845"/>
                    <a:pt x="8793" y="10743"/>
                    <a:pt x="9431" y="10528"/>
                  </a:cubicBezTo>
                  <a:cubicBezTo>
                    <a:pt x="11955" y="9697"/>
                    <a:pt x="13836" y="6954"/>
                    <a:pt x="13256" y="4258"/>
                  </a:cubicBezTo>
                  <a:cubicBezTo>
                    <a:pt x="12695" y="1690"/>
                    <a:pt x="10172" y="0"/>
                    <a:pt x="76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6" name="Google Shape;2946;p43"/>
            <p:cNvSpPr/>
            <p:nvPr/>
          </p:nvSpPr>
          <p:spPr>
            <a:xfrm>
              <a:off x="1763950" y="3857550"/>
              <a:ext cx="206875" cy="190725"/>
            </a:xfrm>
            <a:custGeom>
              <a:avLst/>
              <a:gdLst/>
              <a:ahLst/>
              <a:cxnLst/>
              <a:rect l="l" t="t" r="r" b="b"/>
              <a:pathLst>
                <a:path w="8275" h="7629" extrusionOk="0">
                  <a:moveTo>
                    <a:pt x="4059" y="656"/>
                  </a:moveTo>
                  <a:cubicBezTo>
                    <a:pt x="5402" y="656"/>
                    <a:pt x="6850" y="1450"/>
                    <a:pt x="7224" y="2734"/>
                  </a:cubicBezTo>
                  <a:cubicBezTo>
                    <a:pt x="7789" y="4646"/>
                    <a:pt x="6644" y="6856"/>
                    <a:pt x="4544" y="6966"/>
                  </a:cubicBezTo>
                  <a:cubicBezTo>
                    <a:pt x="4474" y="6970"/>
                    <a:pt x="4404" y="6972"/>
                    <a:pt x="4333" y="6972"/>
                  </a:cubicBezTo>
                  <a:cubicBezTo>
                    <a:pt x="2635" y="6972"/>
                    <a:pt x="659" y="5899"/>
                    <a:pt x="704" y="3988"/>
                  </a:cubicBezTo>
                  <a:cubicBezTo>
                    <a:pt x="704" y="3957"/>
                    <a:pt x="688" y="3925"/>
                    <a:pt x="688" y="3894"/>
                  </a:cubicBezTo>
                  <a:cubicBezTo>
                    <a:pt x="704" y="3863"/>
                    <a:pt x="720" y="3831"/>
                    <a:pt x="720" y="3800"/>
                  </a:cubicBezTo>
                  <a:cubicBezTo>
                    <a:pt x="892" y="2279"/>
                    <a:pt x="1864" y="1073"/>
                    <a:pt x="3384" y="728"/>
                  </a:cubicBezTo>
                  <a:cubicBezTo>
                    <a:pt x="3602" y="680"/>
                    <a:pt x="3829" y="656"/>
                    <a:pt x="4059" y="656"/>
                  </a:cubicBezTo>
                  <a:close/>
                  <a:moveTo>
                    <a:pt x="4101" y="0"/>
                  </a:moveTo>
                  <a:cubicBezTo>
                    <a:pt x="3961" y="0"/>
                    <a:pt x="3821" y="8"/>
                    <a:pt x="3682" y="22"/>
                  </a:cubicBezTo>
                  <a:cubicBezTo>
                    <a:pt x="1644" y="226"/>
                    <a:pt x="281" y="1825"/>
                    <a:pt x="61" y="3800"/>
                  </a:cubicBezTo>
                  <a:cubicBezTo>
                    <a:pt x="61" y="3831"/>
                    <a:pt x="61" y="3863"/>
                    <a:pt x="61" y="3878"/>
                  </a:cubicBezTo>
                  <a:cubicBezTo>
                    <a:pt x="61" y="3910"/>
                    <a:pt x="46" y="3941"/>
                    <a:pt x="46" y="3988"/>
                  </a:cubicBezTo>
                  <a:cubicBezTo>
                    <a:pt x="0" y="6264"/>
                    <a:pt x="2275" y="7629"/>
                    <a:pt x="4340" y="7629"/>
                  </a:cubicBezTo>
                  <a:cubicBezTo>
                    <a:pt x="4408" y="7629"/>
                    <a:pt x="4476" y="7627"/>
                    <a:pt x="4544" y="7624"/>
                  </a:cubicBezTo>
                  <a:cubicBezTo>
                    <a:pt x="6974" y="7499"/>
                    <a:pt x="8275" y="5242"/>
                    <a:pt x="7930" y="2985"/>
                  </a:cubicBezTo>
                  <a:cubicBezTo>
                    <a:pt x="7654" y="1183"/>
                    <a:pt x="5881" y="0"/>
                    <a:pt x="410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47" name="Google Shape;2947;p43"/>
          <p:cNvGrpSpPr/>
          <p:nvPr/>
        </p:nvGrpSpPr>
        <p:grpSpPr>
          <a:xfrm>
            <a:off x="7826418" y="3428985"/>
            <a:ext cx="364446" cy="419819"/>
            <a:chOff x="3150425" y="3024575"/>
            <a:chExt cx="130350" cy="150150"/>
          </a:xfrm>
        </p:grpSpPr>
        <p:sp>
          <p:nvSpPr>
            <p:cNvPr id="2948" name="Google Shape;2948;p43"/>
            <p:cNvSpPr/>
            <p:nvPr/>
          </p:nvSpPr>
          <p:spPr>
            <a:xfrm>
              <a:off x="3259350" y="3087675"/>
              <a:ext cx="21425" cy="20150"/>
            </a:xfrm>
            <a:custGeom>
              <a:avLst/>
              <a:gdLst/>
              <a:ahLst/>
              <a:cxnLst/>
              <a:rect l="l" t="t" r="r" b="b"/>
              <a:pathLst>
                <a:path w="857" h="806" extrusionOk="0">
                  <a:moveTo>
                    <a:pt x="314" y="1"/>
                  </a:moveTo>
                  <a:cubicBezTo>
                    <a:pt x="301" y="1"/>
                    <a:pt x="290" y="2"/>
                    <a:pt x="279" y="4"/>
                  </a:cubicBezTo>
                  <a:cubicBezTo>
                    <a:pt x="100" y="4"/>
                    <a:pt x="1" y="223"/>
                    <a:pt x="61" y="422"/>
                  </a:cubicBezTo>
                  <a:cubicBezTo>
                    <a:pt x="100" y="522"/>
                    <a:pt x="180" y="641"/>
                    <a:pt x="279" y="701"/>
                  </a:cubicBezTo>
                  <a:cubicBezTo>
                    <a:pt x="362" y="767"/>
                    <a:pt x="499" y="805"/>
                    <a:pt x="600" y="805"/>
                  </a:cubicBezTo>
                  <a:cubicBezTo>
                    <a:pt x="621" y="805"/>
                    <a:pt x="640" y="804"/>
                    <a:pt x="657" y="800"/>
                  </a:cubicBezTo>
                  <a:cubicBezTo>
                    <a:pt x="797" y="761"/>
                    <a:pt x="856" y="581"/>
                    <a:pt x="797" y="402"/>
                  </a:cubicBezTo>
                  <a:cubicBezTo>
                    <a:pt x="757" y="283"/>
                    <a:pt x="677" y="164"/>
                    <a:pt x="598" y="124"/>
                  </a:cubicBezTo>
                  <a:cubicBezTo>
                    <a:pt x="511" y="55"/>
                    <a:pt x="395" y="1"/>
                    <a:pt x="3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9" name="Google Shape;2949;p43"/>
            <p:cNvSpPr/>
            <p:nvPr/>
          </p:nvSpPr>
          <p:spPr>
            <a:xfrm>
              <a:off x="3226525" y="3128500"/>
              <a:ext cx="22425" cy="29025"/>
            </a:xfrm>
            <a:custGeom>
              <a:avLst/>
              <a:gdLst/>
              <a:ahLst/>
              <a:cxnLst/>
              <a:rect l="l" t="t" r="r" b="b"/>
              <a:pathLst>
                <a:path w="897" h="1161" extrusionOk="0">
                  <a:moveTo>
                    <a:pt x="379" y="0"/>
                  </a:moveTo>
                  <a:cubicBezTo>
                    <a:pt x="366" y="0"/>
                    <a:pt x="352" y="1"/>
                    <a:pt x="339" y="3"/>
                  </a:cubicBezTo>
                  <a:cubicBezTo>
                    <a:pt x="180" y="23"/>
                    <a:pt x="40" y="182"/>
                    <a:pt x="21" y="381"/>
                  </a:cubicBezTo>
                  <a:cubicBezTo>
                    <a:pt x="1" y="540"/>
                    <a:pt x="60" y="779"/>
                    <a:pt x="160" y="898"/>
                  </a:cubicBezTo>
                  <a:cubicBezTo>
                    <a:pt x="269" y="1063"/>
                    <a:pt x="435" y="1161"/>
                    <a:pt x="580" y="1161"/>
                  </a:cubicBezTo>
                  <a:cubicBezTo>
                    <a:pt x="646" y="1161"/>
                    <a:pt x="707" y="1141"/>
                    <a:pt x="757" y="1097"/>
                  </a:cubicBezTo>
                  <a:cubicBezTo>
                    <a:pt x="797" y="1057"/>
                    <a:pt x="896" y="819"/>
                    <a:pt x="896" y="779"/>
                  </a:cubicBezTo>
                  <a:cubicBezTo>
                    <a:pt x="896" y="779"/>
                    <a:pt x="896" y="739"/>
                    <a:pt x="876" y="719"/>
                  </a:cubicBezTo>
                  <a:cubicBezTo>
                    <a:pt x="876" y="600"/>
                    <a:pt x="797" y="321"/>
                    <a:pt x="757" y="262"/>
                  </a:cubicBezTo>
                  <a:cubicBezTo>
                    <a:pt x="666" y="98"/>
                    <a:pt x="525" y="0"/>
                    <a:pt x="3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0" name="Google Shape;2950;p43"/>
            <p:cNvSpPr/>
            <p:nvPr/>
          </p:nvSpPr>
          <p:spPr>
            <a:xfrm>
              <a:off x="3237625" y="3024575"/>
              <a:ext cx="14800" cy="14075"/>
            </a:xfrm>
            <a:custGeom>
              <a:avLst/>
              <a:gdLst/>
              <a:ahLst/>
              <a:cxnLst/>
              <a:rect l="l" t="t" r="r" b="b"/>
              <a:pathLst>
                <a:path w="592" h="563" extrusionOk="0">
                  <a:moveTo>
                    <a:pt x="238" y="1"/>
                  </a:moveTo>
                  <a:cubicBezTo>
                    <a:pt x="66" y="1"/>
                    <a:pt x="0" y="235"/>
                    <a:pt x="154" y="439"/>
                  </a:cubicBezTo>
                  <a:cubicBezTo>
                    <a:pt x="205" y="508"/>
                    <a:pt x="332" y="563"/>
                    <a:pt x="404" y="563"/>
                  </a:cubicBezTo>
                  <a:cubicBezTo>
                    <a:pt x="415" y="563"/>
                    <a:pt x="424" y="561"/>
                    <a:pt x="432" y="559"/>
                  </a:cubicBezTo>
                  <a:cubicBezTo>
                    <a:pt x="552" y="519"/>
                    <a:pt x="591" y="400"/>
                    <a:pt x="552" y="260"/>
                  </a:cubicBezTo>
                  <a:cubicBezTo>
                    <a:pt x="512" y="141"/>
                    <a:pt x="432" y="61"/>
                    <a:pt x="333" y="22"/>
                  </a:cubicBezTo>
                  <a:cubicBezTo>
                    <a:pt x="299" y="7"/>
                    <a:pt x="267" y="1"/>
                    <a:pt x="2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1" name="Google Shape;2951;p43"/>
            <p:cNvSpPr/>
            <p:nvPr/>
          </p:nvSpPr>
          <p:spPr>
            <a:xfrm>
              <a:off x="3209125" y="3062300"/>
              <a:ext cx="22900" cy="22025"/>
            </a:xfrm>
            <a:custGeom>
              <a:avLst/>
              <a:gdLst/>
              <a:ahLst/>
              <a:cxnLst/>
              <a:rect l="l" t="t" r="r" b="b"/>
              <a:pathLst>
                <a:path w="916" h="881" extrusionOk="0">
                  <a:moveTo>
                    <a:pt x="363" y="1"/>
                  </a:moveTo>
                  <a:cubicBezTo>
                    <a:pt x="122" y="1"/>
                    <a:pt x="0" y="200"/>
                    <a:pt x="100" y="482"/>
                  </a:cubicBezTo>
                  <a:cubicBezTo>
                    <a:pt x="159" y="641"/>
                    <a:pt x="279" y="781"/>
                    <a:pt x="438" y="840"/>
                  </a:cubicBezTo>
                  <a:cubicBezTo>
                    <a:pt x="499" y="868"/>
                    <a:pt x="559" y="881"/>
                    <a:pt x="613" y="881"/>
                  </a:cubicBezTo>
                  <a:cubicBezTo>
                    <a:pt x="717" y="881"/>
                    <a:pt x="804" y="832"/>
                    <a:pt x="856" y="741"/>
                  </a:cubicBezTo>
                  <a:cubicBezTo>
                    <a:pt x="896" y="681"/>
                    <a:pt x="916" y="562"/>
                    <a:pt x="896" y="462"/>
                  </a:cubicBezTo>
                  <a:cubicBezTo>
                    <a:pt x="856" y="283"/>
                    <a:pt x="677" y="64"/>
                    <a:pt x="518" y="25"/>
                  </a:cubicBezTo>
                  <a:cubicBezTo>
                    <a:pt x="462" y="8"/>
                    <a:pt x="410" y="1"/>
                    <a:pt x="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2" name="Google Shape;2952;p43"/>
            <p:cNvSpPr/>
            <p:nvPr/>
          </p:nvSpPr>
          <p:spPr>
            <a:xfrm>
              <a:off x="3205650" y="3094325"/>
              <a:ext cx="22350" cy="22600"/>
            </a:xfrm>
            <a:custGeom>
              <a:avLst/>
              <a:gdLst/>
              <a:ahLst/>
              <a:cxnLst/>
              <a:rect l="l" t="t" r="r" b="b"/>
              <a:pathLst>
                <a:path w="894" h="904" extrusionOk="0">
                  <a:moveTo>
                    <a:pt x="287" y="1"/>
                  </a:moveTo>
                  <a:cubicBezTo>
                    <a:pt x="225" y="1"/>
                    <a:pt x="166" y="22"/>
                    <a:pt x="119" y="57"/>
                  </a:cubicBezTo>
                  <a:cubicBezTo>
                    <a:pt x="80" y="97"/>
                    <a:pt x="60" y="116"/>
                    <a:pt x="40" y="216"/>
                  </a:cubicBezTo>
                  <a:cubicBezTo>
                    <a:pt x="0" y="495"/>
                    <a:pt x="159" y="753"/>
                    <a:pt x="398" y="873"/>
                  </a:cubicBezTo>
                  <a:cubicBezTo>
                    <a:pt x="451" y="894"/>
                    <a:pt x="502" y="904"/>
                    <a:pt x="549" y="904"/>
                  </a:cubicBezTo>
                  <a:cubicBezTo>
                    <a:pt x="764" y="904"/>
                    <a:pt x="894" y="696"/>
                    <a:pt x="796" y="435"/>
                  </a:cubicBezTo>
                  <a:cubicBezTo>
                    <a:pt x="736" y="256"/>
                    <a:pt x="597" y="116"/>
                    <a:pt x="418" y="37"/>
                  </a:cubicBezTo>
                  <a:cubicBezTo>
                    <a:pt x="376" y="12"/>
                    <a:pt x="331" y="1"/>
                    <a:pt x="2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3" name="Google Shape;2953;p43"/>
            <p:cNvSpPr/>
            <p:nvPr/>
          </p:nvSpPr>
          <p:spPr>
            <a:xfrm>
              <a:off x="3182750" y="3155225"/>
              <a:ext cx="18425" cy="19500"/>
            </a:xfrm>
            <a:custGeom>
              <a:avLst/>
              <a:gdLst/>
              <a:ahLst/>
              <a:cxnLst/>
              <a:rect l="l" t="t" r="r" b="b"/>
              <a:pathLst>
                <a:path w="737" h="780" extrusionOk="0">
                  <a:moveTo>
                    <a:pt x="289" y="0"/>
                  </a:moveTo>
                  <a:cubicBezTo>
                    <a:pt x="190" y="0"/>
                    <a:pt x="107" y="40"/>
                    <a:pt x="80" y="108"/>
                  </a:cubicBezTo>
                  <a:cubicBezTo>
                    <a:pt x="80" y="128"/>
                    <a:pt x="61" y="187"/>
                    <a:pt x="41" y="227"/>
                  </a:cubicBezTo>
                  <a:cubicBezTo>
                    <a:pt x="1" y="347"/>
                    <a:pt x="61" y="546"/>
                    <a:pt x="180" y="665"/>
                  </a:cubicBezTo>
                  <a:cubicBezTo>
                    <a:pt x="264" y="740"/>
                    <a:pt x="345" y="780"/>
                    <a:pt x="420" y="780"/>
                  </a:cubicBezTo>
                  <a:cubicBezTo>
                    <a:pt x="505" y="780"/>
                    <a:pt x="584" y="730"/>
                    <a:pt x="657" y="625"/>
                  </a:cubicBezTo>
                  <a:cubicBezTo>
                    <a:pt x="717" y="526"/>
                    <a:pt x="737" y="466"/>
                    <a:pt x="717" y="366"/>
                  </a:cubicBezTo>
                  <a:cubicBezTo>
                    <a:pt x="697" y="227"/>
                    <a:pt x="578" y="88"/>
                    <a:pt x="439" y="28"/>
                  </a:cubicBezTo>
                  <a:cubicBezTo>
                    <a:pt x="388" y="9"/>
                    <a:pt x="337" y="0"/>
                    <a:pt x="2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4" name="Google Shape;2954;p43"/>
            <p:cNvSpPr/>
            <p:nvPr/>
          </p:nvSpPr>
          <p:spPr>
            <a:xfrm>
              <a:off x="3165350" y="3033050"/>
              <a:ext cx="26875" cy="29250"/>
            </a:xfrm>
            <a:custGeom>
              <a:avLst/>
              <a:gdLst/>
              <a:ahLst/>
              <a:cxnLst/>
              <a:rect l="l" t="t" r="r" b="b"/>
              <a:pathLst>
                <a:path w="1075" h="1170" extrusionOk="0">
                  <a:moveTo>
                    <a:pt x="359" y="1"/>
                  </a:moveTo>
                  <a:cubicBezTo>
                    <a:pt x="160" y="1"/>
                    <a:pt x="20" y="140"/>
                    <a:pt x="20" y="359"/>
                  </a:cubicBezTo>
                  <a:cubicBezTo>
                    <a:pt x="0" y="538"/>
                    <a:pt x="40" y="657"/>
                    <a:pt x="140" y="817"/>
                  </a:cubicBezTo>
                  <a:cubicBezTo>
                    <a:pt x="239" y="976"/>
                    <a:pt x="339" y="1055"/>
                    <a:pt x="478" y="1115"/>
                  </a:cubicBezTo>
                  <a:cubicBezTo>
                    <a:pt x="558" y="1152"/>
                    <a:pt x="633" y="1169"/>
                    <a:pt x="702" y="1169"/>
                  </a:cubicBezTo>
                  <a:cubicBezTo>
                    <a:pt x="820" y="1169"/>
                    <a:pt x="920" y="1116"/>
                    <a:pt x="995" y="1016"/>
                  </a:cubicBezTo>
                  <a:cubicBezTo>
                    <a:pt x="1035" y="956"/>
                    <a:pt x="1055" y="916"/>
                    <a:pt x="1055" y="817"/>
                  </a:cubicBezTo>
                  <a:cubicBezTo>
                    <a:pt x="1075" y="697"/>
                    <a:pt x="1075" y="657"/>
                    <a:pt x="1035" y="558"/>
                  </a:cubicBezTo>
                  <a:cubicBezTo>
                    <a:pt x="995" y="419"/>
                    <a:pt x="896" y="260"/>
                    <a:pt x="796" y="160"/>
                  </a:cubicBezTo>
                  <a:cubicBezTo>
                    <a:pt x="677" y="61"/>
                    <a:pt x="498" y="1"/>
                    <a:pt x="3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5" name="Google Shape;2955;p43"/>
            <p:cNvSpPr/>
            <p:nvPr/>
          </p:nvSpPr>
          <p:spPr>
            <a:xfrm>
              <a:off x="3150425" y="3082275"/>
              <a:ext cx="25900" cy="26450"/>
            </a:xfrm>
            <a:custGeom>
              <a:avLst/>
              <a:gdLst/>
              <a:ahLst/>
              <a:cxnLst/>
              <a:rect l="l" t="t" r="r" b="b"/>
              <a:pathLst>
                <a:path w="1036" h="1058" extrusionOk="0">
                  <a:moveTo>
                    <a:pt x="431" y="0"/>
                  </a:moveTo>
                  <a:cubicBezTo>
                    <a:pt x="420" y="0"/>
                    <a:pt x="409" y="1"/>
                    <a:pt x="398" y="2"/>
                  </a:cubicBezTo>
                  <a:cubicBezTo>
                    <a:pt x="319" y="2"/>
                    <a:pt x="160" y="81"/>
                    <a:pt x="100" y="181"/>
                  </a:cubicBezTo>
                  <a:cubicBezTo>
                    <a:pt x="1" y="300"/>
                    <a:pt x="20" y="519"/>
                    <a:pt x="120" y="718"/>
                  </a:cubicBezTo>
                  <a:cubicBezTo>
                    <a:pt x="233" y="906"/>
                    <a:pt x="451" y="1058"/>
                    <a:pt x="626" y="1058"/>
                  </a:cubicBezTo>
                  <a:cubicBezTo>
                    <a:pt x="637" y="1058"/>
                    <a:pt x="647" y="1057"/>
                    <a:pt x="657" y="1056"/>
                  </a:cubicBezTo>
                  <a:cubicBezTo>
                    <a:pt x="757" y="1036"/>
                    <a:pt x="796" y="1016"/>
                    <a:pt x="896" y="917"/>
                  </a:cubicBezTo>
                  <a:cubicBezTo>
                    <a:pt x="995" y="837"/>
                    <a:pt x="1015" y="778"/>
                    <a:pt x="1035" y="658"/>
                  </a:cubicBezTo>
                  <a:cubicBezTo>
                    <a:pt x="1035" y="579"/>
                    <a:pt x="1035" y="519"/>
                    <a:pt x="1015" y="459"/>
                  </a:cubicBezTo>
                  <a:cubicBezTo>
                    <a:pt x="920" y="212"/>
                    <a:pt x="679" y="0"/>
                    <a:pt x="4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8" name="Google Shape;3088;p4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HOW TO USE OUR APP?</a:t>
            </a:r>
            <a:endParaRPr dirty="0"/>
          </a:p>
        </p:txBody>
      </p:sp>
      <p:sp>
        <p:nvSpPr>
          <p:cNvPr id="3100" name="Google Shape;3100;p48"/>
          <p:cNvSpPr txBox="1">
            <a:spLocks noGrp="1"/>
          </p:cNvSpPr>
          <p:nvPr>
            <p:ph type="subTitle" idx="8"/>
          </p:nvPr>
        </p:nvSpPr>
        <p:spPr>
          <a:xfrm>
            <a:off x="3327215" y="1348501"/>
            <a:ext cx="5735590" cy="219002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/>
              <a:t>After opening the KANAHEI ACCOUNT BOOK app, the model on the screen will look like this.</a:t>
            </a:r>
            <a:endParaRPr sz="900" dirty="0"/>
          </a:p>
        </p:txBody>
      </p:sp>
      <p:sp>
        <p:nvSpPr>
          <p:cNvPr id="3103" name="Google Shape;3103;p48"/>
          <p:cNvSpPr txBox="1">
            <a:spLocks noGrp="1"/>
          </p:cNvSpPr>
          <p:nvPr>
            <p:ph type="subTitle" idx="14"/>
          </p:nvPr>
        </p:nvSpPr>
        <p:spPr>
          <a:xfrm>
            <a:off x="2866008" y="948591"/>
            <a:ext cx="4938931" cy="46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1. INTRODUCTION TO THE APP</a:t>
            </a:r>
            <a:endParaRPr dirty="0"/>
          </a:p>
        </p:txBody>
      </p:sp>
      <p:sp>
        <p:nvSpPr>
          <p:cNvPr id="69" name="Google Shape;3100;p48">
            <a:extLst>
              <a:ext uri="{FF2B5EF4-FFF2-40B4-BE49-F238E27FC236}">
                <a16:creationId xmlns:a16="http://schemas.microsoft.com/office/drawing/2014/main" id="{D510FD89-2A24-4A2F-BD09-006E858BFA8E}"/>
              </a:ext>
            </a:extLst>
          </p:cNvPr>
          <p:cNvSpPr txBox="1">
            <a:spLocks/>
          </p:cNvSpPr>
          <p:nvPr/>
        </p:nvSpPr>
        <p:spPr>
          <a:xfrm>
            <a:off x="3424342" y="1802640"/>
            <a:ext cx="3183365" cy="45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9pPr>
          </a:lstStyle>
          <a:p>
            <a:pPr marL="0" indent="0" algn="l"/>
            <a:r>
              <a:rPr lang="en-US" sz="1100" dirty="0"/>
              <a:t>Will automatically adjust the time of the day</a:t>
            </a:r>
          </a:p>
        </p:txBody>
      </p:sp>
      <p:sp>
        <p:nvSpPr>
          <p:cNvPr id="70" name="Google Shape;3100;p48">
            <a:extLst>
              <a:ext uri="{FF2B5EF4-FFF2-40B4-BE49-F238E27FC236}">
                <a16:creationId xmlns:a16="http://schemas.microsoft.com/office/drawing/2014/main" id="{EA0A5FC1-BD66-404F-B8E3-4B762FEC2D79}"/>
              </a:ext>
            </a:extLst>
          </p:cNvPr>
          <p:cNvSpPr txBox="1">
            <a:spLocks/>
          </p:cNvSpPr>
          <p:nvPr/>
        </p:nvSpPr>
        <p:spPr>
          <a:xfrm>
            <a:off x="3424341" y="1993092"/>
            <a:ext cx="3183365" cy="45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9pPr>
          </a:lstStyle>
          <a:p>
            <a:pPr marL="0" indent="0" algn="l"/>
            <a:r>
              <a:rPr lang="en-US" sz="1100" dirty="0"/>
              <a:t>This Month of the total money</a:t>
            </a:r>
          </a:p>
        </p:txBody>
      </p:sp>
      <p:sp>
        <p:nvSpPr>
          <p:cNvPr id="71" name="Google Shape;3100;p48">
            <a:extLst>
              <a:ext uri="{FF2B5EF4-FFF2-40B4-BE49-F238E27FC236}">
                <a16:creationId xmlns:a16="http://schemas.microsoft.com/office/drawing/2014/main" id="{B281ADCD-384A-4A5B-9FA3-220A7D42607B}"/>
              </a:ext>
            </a:extLst>
          </p:cNvPr>
          <p:cNvSpPr txBox="1">
            <a:spLocks/>
          </p:cNvSpPr>
          <p:nvPr/>
        </p:nvSpPr>
        <p:spPr>
          <a:xfrm>
            <a:off x="3424340" y="2275988"/>
            <a:ext cx="3183365" cy="45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9pPr>
          </a:lstStyle>
          <a:p>
            <a:pPr marL="0" indent="0" algn="l"/>
            <a:r>
              <a:rPr lang="en-US" sz="1100" dirty="0"/>
              <a:t>The money that we have spent on this month</a:t>
            </a:r>
          </a:p>
        </p:txBody>
      </p:sp>
      <p:sp>
        <p:nvSpPr>
          <p:cNvPr id="72" name="Google Shape;3100;p48">
            <a:extLst>
              <a:ext uri="{FF2B5EF4-FFF2-40B4-BE49-F238E27FC236}">
                <a16:creationId xmlns:a16="http://schemas.microsoft.com/office/drawing/2014/main" id="{C52FB215-E616-4738-91ED-06523975EA1E}"/>
              </a:ext>
            </a:extLst>
          </p:cNvPr>
          <p:cNvSpPr txBox="1">
            <a:spLocks/>
          </p:cNvSpPr>
          <p:nvPr/>
        </p:nvSpPr>
        <p:spPr>
          <a:xfrm>
            <a:off x="3424340" y="2652483"/>
            <a:ext cx="3183365" cy="45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9pPr>
          </a:lstStyle>
          <a:p>
            <a:pPr marL="0" indent="0" algn="l"/>
            <a:r>
              <a:rPr lang="en-US" sz="1100" dirty="0"/>
              <a:t>The money that we have save on this month</a:t>
            </a:r>
          </a:p>
        </p:txBody>
      </p:sp>
      <p:sp>
        <p:nvSpPr>
          <p:cNvPr id="73" name="Google Shape;3100;p48">
            <a:extLst>
              <a:ext uri="{FF2B5EF4-FFF2-40B4-BE49-F238E27FC236}">
                <a16:creationId xmlns:a16="http://schemas.microsoft.com/office/drawing/2014/main" id="{F0490F0D-98D9-461C-8D3A-484A79F989C1}"/>
              </a:ext>
            </a:extLst>
          </p:cNvPr>
          <p:cNvSpPr txBox="1">
            <a:spLocks/>
          </p:cNvSpPr>
          <p:nvPr/>
        </p:nvSpPr>
        <p:spPr>
          <a:xfrm>
            <a:off x="3424340" y="3780464"/>
            <a:ext cx="3183365" cy="45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9pPr>
          </a:lstStyle>
          <a:p>
            <a:pPr marL="0" indent="0" algn="l"/>
            <a:r>
              <a:rPr lang="en-US" sz="1100" dirty="0"/>
              <a:t>List of the money that we save or spend</a:t>
            </a:r>
          </a:p>
        </p:txBody>
      </p:sp>
      <p:sp>
        <p:nvSpPr>
          <p:cNvPr id="74" name="Google Shape;3100;p48">
            <a:extLst>
              <a:ext uri="{FF2B5EF4-FFF2-40B4-BE49-F238E27FC236}">
                <a16:creationId xmlns:a16="http://schemas.microsoft.com/office/drawing/2014/main" id="{83125E9F-F71B-44F2-B5F4-67ED3FD2762B}"/>
              </a:ext>
            </a:extLst>
          </p:cNvPr>
          <p:cNvSpPr txBox="1">
            <a:spLocks/>
          </p:cNvSpPr>
          <p:nvPr/>
        </p:nvSpPr>
        <p:spPr>
          <a:xfrm>
            <a:off x="3424340" y="4204899"/>
            <a:ext cx="3183365" cy="45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9pPr>
          </a:lstStyle>
          <a:p>
            <a:pPr marL="0" indent="0" algn="l"/>
            <a:r>
              <a:rPr lang="en-US" sz="1100" dirty="0"/>
              <a:t>Change the other picture of </a:t>
            </a:r>
            <a:r>
              <a:rPr lang="en-US" sz="1100" dirty="0" err="1"/>
              <a:t>kanahei</a:t>
            </a:r>
            <a:endParaRPr lang="en-US" sz="11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090ED2-E482-461D-AF84-D111E5D25DA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449" r="37956" b="3844"/>
          <a:stretch/>
        </p:blipFill>
        <p:spPr>
          <a:xfrm>
            <a:off x="1407986" y="1091139"/>
            <a:ext cx="1610461" cy="3541645"/>
          </a:xfrm>
          <a:prstGeom prst="rect">
            <a:avLst/>
          </a:prstGeom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E89D3C8-A9C0-4879-A1F8-23935E205B92}"/>
              </a:ext>
            </a:extLst>
          </p:cNvPr>
          <p:cNvCxnSpPr/>
          <p:nvPr/>
        </p:nvCxnSpPr>
        <p:spPr>
          <a:xfrm>
            <a:off x="2729851" y="4204899"/>
            <a:ext cx="620724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FA9130B4-ACEF-48E9-95AF-6B76DCA7364F}"/>
              </a:ext>
            </a:extLst>
          </p:cNvPr>
          <p:cNvCxnSpPr>
            <a:cxnSpLocks/>
          </p:cNvCxnSpPr>
          <p:nvPr/>
        </p:nvCxnSpPr>
        <p:spPr>
          <a:xfrm>
            <a:off x="1695311" y="3783296"/>
            <a:ext cx="1631904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B4BD3083-A89C-425D-929B-6CAC9B189B71}"/>
              </a:ext>
            </a:extLst>
          </p:cNvPr>
          <p:cNvCxnSpPr>
            <a:cxnSpLocks/>
          </p:cNvCxnSpPr>
          <p:nvPr/>
        </p:nvCxnSpPr>
        <p:spPr>
          <a:xfrm>
            <a:off x="1654672" y="2675343"/>
            <a:ext cx="1631904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C3599283-9DC8-4234-B862-826740274A75}"/>
              </a:ext>
            </a:extLst>
          </p:cNvPr>
          <p:cNvCxnSpPr/>
          <p:nvPr/>
        </p:nvCxnSpPr>
        <p:spPr>
          <a:xfrm>
            <a:off x="2665852" y="2286000"/>
            <a:ext cx="620724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164FA018-6D43-4C71-ADFF-6D36E97FA895}"/>
              </a:ext>
            </a:extLst>
          </p:cNvPr>
          <p:cNvCxnSpPr/>
          <p:nvPr/>
        </p:nvCxnSpPr>
        <p:spPr>
          <a:xfrm>
            <a:off x="2665852" y="2027921"/>
            <a:ext cx="620724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D9012D68-E873-48C8-9534-1BE365DF236C}"/>
              </a:ext>
            </a:extLst>
          </p:cNvPr>
          <p:cNvCxnSpPr/>
          <p:nvPr/>
        </p:nvCxnSpPr>
        <p:spPr>
          <a:xfrm>
            <a:off x="2665852" y="1819057"/>
            <a:ext cx="620724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B859E55E-4AAB-42A4-902D-6EA1114303B0}"/>
              </a:ext>
            </a:extLst>
          </p:cNvPr>
          <p:cNvCxnSpPr/>
          <p:nvPr/>
        </p:nvCxnSpPr>
        <p:spPr>
          <a:xfrm>
            <a:off x="1681963" y="2307136"/>
            <a:ext cx="0" cy="368207"/>
          </a:xfrm>
          <a:prstGeom prst="line">
            <a:avLst/>
          </a:prstGeom>
          <a:ln w="5715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5B90D524-603B-45FB-93A7-CAD244085196}"/>
              </a:ext>
            </a:extLst>
          </p:cNvPr>
          <p:cNvCxnSpPr/>
          <p:nvPr/>
        </p:nvCxnSpPr>
        <p:spPr>
          <a:xfrm>
            <a:off x="1728687" y="3783296"/>
            <a:ext cx="0" cy="368207"/>
          </a:xfrm>
          <a:prstGeom prst="line">
            <a:avLst/>
          </a:prstGeom>
          <a:ln w="5715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06DDE72-9ADF-45B9-BCE8-0A51A5864F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372" r="37591" b="5012"/>
          <a:stretch/>
        </p:blipFill>
        <p:spPr>
          <a:xfrm>
            <a:off x="1358832" y="1000600"/>
            <a:ext cx="1687290" cy="3600863"/>
          </a:xfrm>
          <a:prstGeom prst="rect">
            <a:avLst/>
          </a:prstGeom>
        </p:spPr>
      </p:pic>
      <p:sp>
        <p:nvSpPr>
          <p:cNvPr id="3088" name="Google Shape;3088;p4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HOW TO USE OUR APP?</a:t>
            </a:r>
            <a:endParaRPr dirty="0"/>
          </a:p>
        </p:txBody>
      </p:sp>
      <p:sp>
        <p:nvSpPr>
          <p:cNvPr id="3103" name="Google Shape;3103;p48"/>
          <p:cNvSpPr txBox="1">
            <a:spLocks noGrp="1"/>
          </p:cNvSpPr>
          <p:nvPr>
            <p:ph type="subTitle" idx="14"/>
          </p:nvPr>
        </p:nvSpPr>
        <p:spPr>
          <a:xfrm>
            <a:off x="2866008" y="978391"/>
            <a:ext cx="5499749" cy="46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2</a:t>
            </a:r>
            <a:r>
              <a:rPr lang="en" dirty="0"/>
              <a:t>. </a:t>
            </a:r>
            <a:r>
              <a:rPr lang="en" sz="1600" dirty="0"/>
              <a:t>AFTER WE PRESS ENTER, IT WILL GO TO THIS PAGE</a:t>
            </a:r>
            <a:endParaRPr sz="1600" dirty="0"/>
          </a:p>
        </p:txBody>
      </p:sp>
      <p:sp>
        <p:nvSpPr>
          <p:cNvPr id="69" name="Google Shape;3100;p48">
            <a:extLst>
              <a:ext uri="{FF2B5EF4-FFF2-40B4-BE49-F238E27FC236}">
                <a16:creationId xmlns:a16="http://schemas.microsoft.com/office/drawing/2014/main" id="{D510FD89-2A24-4A2F-BD09-006E858BFA8E}"/>
              </a:ext>
            </a:extLst>
          </p:cNvPr>
          <p:cNvSpPr txBox="1">
            <a:spLocks/>
          </p:cNvSpPr>
          <p:nvPr/>
        </p:nvSpPr>
        <p:spPr>
          <a:xfrm>
            <a:off x="3611222" y="1716256"/>
            <a:ext cx="3230087" cy="2361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9pPr>
          </a:lstStyle>
          <a:p>
            <a:pPr marL="0" indent="0" algn="l"/>
            <a:r>
              <a:rPr lang="en-US" sz="1100" dirty="0"/>
              <a:t>Choose Income or paid, by switching the slider </a:t>
            </a:r>
          </a:p>
        </p:txBody>
      </p:sp>
      <p:sp>
        <p:nvSpPr>
          <p:cNvPr id="70" name="Google Shape;3100;p48">
            <a:extLst>
              <a:ext uri="{FF2B5EF4-FFF2-40B4-BE49-F238E27FC236}">
                <a16:creationId xmlns:a16="http://schemas.microsoft.com/office/drawing/2014/main" id="{EA0A5FC1-BD66-404F-B8E3-4B762FEC2D79}"/>
              </a:ext>
            </a:extLst>
          </p:cNvPr>
          <p:cNvSpPr txBox="1">
            <a:spLocks/>
          </p:cNvSpPr>
          <p:nvPr/>
        </p:nvSpPr>
        <p:spPr>
          <a:xfrm>
            <a:off x="3611222" y="2092474"/>
            <a:ext cx="3183365" cy="45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9pPr>
          </a:lstStyle>
          <a:p>
            <a:pPr marL="0" indent="0" algn="l"/>
            <a:r>
              <a:rPr lang="en-US" sz="1100" dirty="0"/>
              <a:t>Put the Amount of the money</a:t>
            </a:r>
          </a:p>
        </p:txBody>
      </p:sp>
      <p:sp>
        <p:nvSpPr>
          <p:cNvPr id="71" name="Google Shape;3100;p48">
            <a:extLst>
              <a:ext uri="{FF2B5EF4-FFF2-40B4-BE49-F238E27FC236}">
                <a16:creationId xmlns:a16="http://schemas.microsoft.com/office/drawing/2014/main" id="{B281ADCD-384A-4A5B-9FA3-220A7D42607B}"/>
              </a:ext>
            </a:extLst>
          </p:cNvPr>
          <p:cNvSpPr txBox="1">
            <a:spLocks/>
          </p:cNvSpPr>
          <p:nvPr/>
        </p:nvSpPr>
        <p:spPr>
          <a:xfrm>
            <a:off x="3611221" y="2377814"/>
            <a:ext cx="3183365" cy="45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9pPr>
          </a:lstStyle>
          <a:p>
            <a:pPr marL="0" indent="0" algn="l"/>
            <a:r>
              <a:rPr lang="en-US" sz="1100" dirty="0"/>
              <a:t>Select the date</a:t>
            </a:r>
          </a:p>
        </p:txBody>
      </p:sp>
      <p:sp>
        <p:nvSpPr>
          <p:cNvPr id="72" name="Google Shape;3100;p48">
            <a:extLst>
              <a:ext uri="{FF2B5EF4-FFF2-40B4-BE49-F238E27FC236}">
                <a16:creationId xmlns:a16="http://schemas.microsoft.com/office/drawing/2014/main" id="{C52FB215-E616-4738-91ED-06523975EA1E}"/>
              </a:ext>
            </a:extLst>
          </p:cNvPr>
          <p:cNvSpPr txBox="1">
            <a:spLocks/>
          </p:cNvSpPr>
          <p:nvPr/>
        </p:nvSpPr>
        <p:spPr>
          <a:xfrm>
            <a:off x="3611220" y="3067816"/>
            <a:ext cx="3183365" cy="45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9pPr>
          </a:lstStyle>
          <a:p>
            <a:pPr marL="0" indent="0" algn="l"/>
            <a:r>
              <a:rPr lang="en-US" sz="1100" dirty="0"/>
              <a:t>Put a note to make it more detail</a:t>
            </a:r>
          </a:p>
        </p:txBody>
      </p:sp>
      <p:sp>
        <p:nvSpPr>
          <p:cNvPr id="73" name="Google Shape;3100;p48">
            <a:extLst>
              <a:ext uri="{FF2B5EF4-FFF2-40B4-BE49-F238E27FC236}">
                <a16:creationId xmlns:a16="http://schemas.microsoft.com/office/drawing/2014/main" id="{F0490F0D-98D9-461C-8D3A-484A79F989C1}"/>
              </a:ext>
            </a:extLst>
          </p:cNvPr>
          <p:cNvSpPr txBox="1">
            <a:spLocks/>
          </p:cNvSpPr>
          <p:nvPr/>
        </p:nvSpPr>
        <p:spPr>
          <a:xfrm>
            <a:off x="3611219" y="3594636"/>
            <a:ext cx="3183365" cy="45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9pPr>
          </a:lstStyle>
          <a:p>
            <a:pPr marL="0" indent="0" algn="l"/>
            <a:r>
              <a:rPr lang="en-US" sz="1100" dirty="0"/>
              <a:t>After it done, click SUBMIT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A4FDE23-97A2-4111-BC8D-00762396BAB7}"/>
              </a:ext>
            </a:extLst>
          </p:cNvPr>
          <p:cNvCxnSpPr/>
          <p:nvPr/>
        </p:nvCxnSpPr>
        <p:spPr>
          <a:xfrm>
            <a:off x="2712567" y="1848359"/>
            <a:ext cx="620724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8D37636-026E-4112-B6A0-852FCA8907B0}"/>
              </a:ext>
            </a:extLst>
          </p:cNvPr>
          <p:cNvCxnSpPr/>
          <p:nvPr/>
        </p:nvCxnSpPr>
        <p:spPr>
          <a:xfrm>
            <a:off x="2719241" y="2107549"/>
            <a:ext cx="620724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C043974-E0B0-4B6A-A219-97E928FBE77A}"/>
              </a:ext>
            </a:extLst>
          </p:cNvPr>
          <p:cNvCxnSpPr/>
          <p:nvPr/>
        </p:nvCxnSpPr>
        <p:spPr>
          <a:xfrm>
            <a:off x="2722506" y="2380090"/>
            <a:ext cx="620724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BF4E112-7E2B-4A9E-AD53-1363A67FEC5D}"/>
              </a:ext>
            </a:extLst>
          </p:cNvPr>
          <p:cNvCxnSpPr/>
          <p:nvPr/>
        </p:nvCxnSpPr>
        <p:spPr>
          <a:xfrm>
            <a:off x="2722506" y="3070736"/>
            <a:ext cx="620724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D79BD81-491B-440E-A5DF-22D3737F6F70}"/>
              </a:ext>
            </a:extLst>
          </p:cNvPr>
          <p:cNvCxnSpPr>
            <a:cxnSpLocks/>
          </p:cNvCxnSpPr>
          <p:nvPr/>
        </p:nvCxnSpPr>
        <p:spPr>
          <a:xfrm>
            <a:off x="2314252" y="3590231"/>
            <a:ext cx="1025713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35624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52F20F2-E3E5-44B2-9A03-9930941B4DF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038" t="1299" r="37810" b="4502"/>
          <a:stretch/>
        </p:blipFill>
        <p:spPr>
          <a:xfrm>
            <a:off x="1369860" y="1162558"/>
            <a:ext cx="1703816" cy="3589313"/>
          </a:xfrm>
          <a:prstGeom prst="rect">
            <a:avLst/>
          </a:prstGeom>
        </p:spPr>
      </p:pic>
      <p:sp>
        <p:nvSpPr>
          <p:cNvPr id="3088" name="Google Shape;3088;p4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HOW TO USE OUR APP?</a:t>
            </a:r>
            <a:endParaRPr dirty="0"/>
          </a:p>
        </p:txBody>
      </p:sp>
      <p:sp>
        <p:nvSpPr>
          <p:cNvPr id="3103" name="Google Shape;3103;p48"/>
          <p:cNvSpPr txBox="1">
            <a:spLocks noGrp="1"/>
          </p:cNvSpPr>
          <p:nvPr>
            <p:ph type="subTitle" idx="14"/>
          </p:nvPr>
        </p:nvSpPr>
        <p:spPr>
          <a:xfrm>
            <a:off x="2425493" y="906240"/>
            <a:ext cx="5499749" cy="46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3</a:t>
            </a:r>
            <a:r>
              <a:rPr lang="en" dirty="0"/>
              <a:t>. </a:t>
            </a:r>
            <a:r>
              <a:rPr lang="en" sz="1600" dirty="0"/>
              <a:t>TRYING THE SECOND STEP , INCOME</a:t>
            </a:r>
            <a:endParaRPr sz="1600" dirty="0"/>
          </a:p>
        </p:txBody>
      </p:sp>
      <p:sp>
        <p:nvSpPr>
          <p:cNvPr id="69" name="Google Shape;3100;p48">
            <a:extLst>
              <a:ext uri="{FF2B5EF4-FFF2-40B4-BE49-F238E27FC236}">
                <a16:creationId xmlns:a16="http://schemas.microsoft.com/office/drawing/2014/main" id="{D510FD89-2A24-4A2F-BD09-006E858BFA8E}"/>
              </a:ext>
            </a:extLst>
          </p:cNvPr>
          <p:cNvSpPr txBox="1">
            <a:spLocks/>
          </p:cNvSpPr>
          <p:nvPr/>
        </p:nvSpPr>
        <p:spPr>
          <a:xfrm>
            <a:off x="3758057" y="1410609"/>
            <a:ext cx="3230087" cy="2361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9pPr>
          </a:lstStyle>
          <a:p>
            <a:pPr marL="0" indent="0" algn="l"/>
            <a:r>
              <a:rPr lang="en-US" sz="1100" dirty="0"/>
              <a:t>I choose income</a:t>
            </a:r>
          </a:p>
        </p:txBody>
      </p:sp>
      <p:sp>
        <p:nvSpPr>
          <p:cNvPr id="70" name="Google Shape;3100;p48">
            <a:extLst>
              <a:ext uri="{FF2B5EF4-FFF2-40B4-BE49-F238E27FC236}">
                <a16:creationId xmlns:a16="http://schemas.microsoft.com/office/drawing/2014/main" id="{EA0A5FC1-BD66-404F-B8E3-4B762FEC2D79}"/>
              </a:ext>
            </a:extLst>
          </p:cNvPr>
          <p:cNvSpPr txBox="1">
            <a:spLocks/>
          </p:cNvSpPr>
          <p:nvPr/>
        </p:nvSpPr>
        <p:spPr>
          <a:xfrm>
            <a:off x="3758057" y="1787126"/>
            <a:ext cx="3183365" cy="45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9pPr>
          </a:lstStyle>
          <a:p>
            <a:pPr marL="0" indent="0" algn="l"/>
            <a:r>
              <a:rPr lang="en-US" sz="1100" dirty="0"/>
              <a:t>I put $100 amount of money </a:t>
            </a:r>
          </a:p>
        </p:txBody>
      </p:sp>
      <p:sp>
        <p:nvSpPr>
          <p:cNvPr id="71" name="Google Shape;3100;p48">
            <a:extLst>
              <a:ext uri="{FF2B5EF4-FFF2-40B4-BE49-F238E27FC236}">
                <a16:creationId xmlns:a16="http://schemas.microsoft.com/office/drawing/2014/main" id="{B281ADCD-384A-4A5B-9FA3-220A7D42607B}"/>
              </a:ext>
            </a:extLst>
          </p:cNvPr>
          <p:cNvSpPr txBox="1">
            <a:spLocks/>
          </p:cNvSpPr>
          <p:nvPr/>
        </p:nvSpPr>
        <p:spPr>
          <a:xfrm>
            <a:off x="3758056" y="2043166"/>
            <a:ext cx="3183365" cy="45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9pPr>
          </a:lstStyle>
          <a:p>
            <a:pPr marL="0" indent="0" algn="l"/>
            <a:r>
              <a:rPr lang="en-US" sz="1100" dirty="0"/>
              <a:t>Date : 2021/6/22</a:t>
            </a:r>
          </a:p>
        </p:txBody>
      </p:sp>
      <p:sp>
        <p:nvSpPr>
          <p:cNvPr id="72" name="Google Shape;3100;p48">
            <a:extLst>
              <a:ext uri="{FF2B5EF4-FFF2-40B4-BE49-F238E27FC236}">
                <a16:creationId xmlns:a16="http://schemas.microsoft.com/office/drawing/2014/main" id="{C52FB215-E616-4738-91ED-06523975EA1E}"/>
              </a:ext>
            </a:extLst>
          </p:cNvPr>
          <p:cNvSpPr txBox="1">
            <a:spLocks/>
          </p:cNvSpPr>
          <p:nvPr/>
        </p:nvSpPr>
        <p:spPr>
          <a:xfrm>
            <a:off x="3777350" y="2690893"/>
            <a:ext cx="3183365" cy="45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9pPr>
          </a:lstStyle>
          <a:p>
            <a:pPr marL="0" indent="0" algn="l"/>
            <a:r>
              <a:rPr lang="en-US" sz="1100" dirty="0"/>
              <a:t>For detail, I put “income” at the memo</a:t>
            </a:r>
          </a:p>
        </p:txBody>
      </p:sp>
      <p:sp>
        <p:nvSpPr>
          <p:cNvPr id="73" name="Google Shape;3100;p48">
            <a:extLst>
              <a:ext uri="{FF2B5EF4-FFF2-40B4-BE49-F238E27FC236}">
                <a16:creationId xmlns:a16="http://schemas.microsoft.com/office/drawing/2014/main" id="{F0490F0D-98D9-461C-8D3A-484A79F989C1}"/>
              </a:ext>
            </a:extLst>
          </p:cNvPr>
          <p:cNvSpPr txBox="1">
            <a:spLocks/>
          </p:cNvSpPr>
          <p:nvPr/>
        </p:nvSpPr>
        <p:spPr>
          <a:xfrm>
            <a:off x="3804779" y="3200243"/>
            <a:ext cx="3183365" cy="45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9pPr>
          </a:lstStyle>
          <a:p>
            <a:pPr marL="0" indent="0" algn="l"/>
            <a:r>
              <a:rPr lang="en-US" sz="1100" dirty="0"/>
              <a:t>After it done, click SUBMIT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A4FDE23-97A2-4111-BC8D-00762396BAB7}"/>
              </a:ext>
            </a:extLst>
          </p:cNvPr>
          <p:cNvCxnSpPr/>
          <p:nvPr/>
        </p:nvCxnSpPr>
        <p:spPr>
          <a:xfrm>
            <a:off x="2745943" y="1474836"/>
            <a:ext cx="620724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8D37636-026E-4112-B6A0-852FCA8907B0}"/>
              </a:ext>
            </a:extLst>
          </p:cNvPr>
          <p:cNvCxnSpPr/>
          <p:nvPr/>
        </p:nvCxnSpPr>
        <p:spPr>
          <a:xfrm>
            <a:off x="2745944" y="1753804"/>
            <a:ext cx="620724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C043974-E0B0-4B6A-A219-97E928FBE77A}"/>
              </a:ext>
            </a:extLst>
          </p:cNvPr>
          <p:cNvCxnSpPr/>
          <p:nvPr/>
        </p:nvCxnSpPr>
        <p:spPr>
          <a:xfrm>
            <a:off x="2746534" y="1986296"/>
            <a:ext cx="620724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BF4E112-7E2B-4A9E-AD53-1363A67FEC5D}"/>
              </a:ext>
            </a:extLst>
          </p:cNvPr>
          <p:cNvCxnSpPr/>
          <p:nvPr/>
        </p:nvCxnSpPr>
        <p:spPr>
          <a:xfrm>
            <a:off x="2899454" y="2737010"/>
            <a:ext cx="620724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D79BD81-491B-440E-A5DF-22D3737F6F70}"/>
              </a:ext>
            </a:extLst>
          </p:cNvPr>
          <p:cNvCxnSpPr>
            <a:cxnSpLocks/>
          </p:cNvCxnSpPr>
          <p:nvPr/>
        </p:nvCxnSpPr>
        <p:spPr>
          <a:xfrm>
            <a:off x="2501139" y="3296550"/>
            <a:ext cx="1025713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24275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8BBDBF-9306-4ED4-B201-E3ED53EA38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954" r="37299"/>
          <a:stretch/>
        </p:blipFill>
        <p:spPr>
          <a:xfrm>
            <a:off x="1339366" y="1028869"/>
            <a:ext cx="1699708" cy="3713418"/>
          </a:xfrm>
          <a:prstGeom prst="rect">
            <a:avLst/>
          </a:prstGeom>
        </p:spPr>
      </p:pic>
      <p:sp>
        <p:nvSpPr>
          <p:cNvPr id="3088" name="Google Shape;3088;p4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HOW TO USE OUR APP?</a:t>
            </a:r>
            <a:endParaRPr dirty="0"/>
          </a:p>
        </p:txBody>
      </p:sp>
      <p:sp>
        <p:nvSpPr>
          <p:cNvPr id="3103" name="Google Shape;3103;p48"/>
          <p:cNvSpPr txBox="1">
            <a:spLocks noGrp="1"/>
          </p:cNvSpPr>
          <p:nvPr>
            <p:ph type="subTitle" idx="14"/>
          </p:nvPr>
        </p:nvSpPr>
        <p:spPr>
          <a:xfrm>
            <a:off x="2278656" y="948591"/>
            <a:ext cx="4938931" cy="46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4. RESULT OF THIRD STEP</a:t>
            </a:r>
            <a:endParaRPr sz="2000" dirty="0"/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B4BD3083-A89C-425D-929B-6CAC9B189B71}"/>
              </a:ext>
            </a:extLst>
          </p:cNvPr>
          <p:cNvCxnSpPr>
            <a:cxnSpLocks/>
          </p:cNvCxnSpPr>
          <p:nvPr/>
        </p:nvCxnSpPr>
        <p:spPr>
          <a:xfrm>
            <a:off x="1654672" y="2675343"/>
            <a:ext cx="1631904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B859E55E-4AAB-42A4-902D-6EA1114303B0}"/>
              </a:ext>
            </a:extLst>
          </p:cNvPr>
          <p:cNvCxnSpPr/>
          <p:nvPr/>
        </p:nvCxnSpPr>
        <p:spPr>
          <a:xfrm>
            <a:off x="1681963" y="2307136"/>
            <a:ext cx="0" cy="368207"/>
          </a:xfrm>
          <a:prstGeom prst="line">
            <a:avLst/>
          </a:prstGeom>
          <a:ln w="5715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C3599283-9DC8-4234-B862-826740274A75}"/>
              </a:ext>
            </a:extLst>
          </p:cNvPr>
          <p:cNvCxnSpPr/>
          <p:nvPr/>
        </p:nvCxnSpPr>
        <p:spPr>
          <a:xfrm>
            <a:off x="2665852" y="2286000"/>
            <a:ext cx="620724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164FA018-6D43-4C71-ADFF-6D36E97FA895}"/>
              </a:ext>
            </a:extLst>
          </p:cNvPr>
          <p:cNvCxnSpPr/>
          <p:nvPr/>
        </p:nvCxnSpPr>
        <p:spPr>
          <a:xfrm>
            <a:off x="2665852" y="2027921"/>
            <a:ext cx="620724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70" name="Google Shape;3100;p48">
            <a:extLst>
              <a:ext uri="{FF2B5EF4-FFF2-40B4-BE49-F238E27FC236}">
                <a16:creationId xmlns:a16="http://schemas.microsoft.com/office/drawing/2014/main" id="{EA0A5FC1-BD66-404F-B8E3-4B762FEC2D79}"/>
              </a:ext>
            </a:extLst>
          </p:cNvPr>
          <p:cNvSpPr txBox="1">
            <a:spLocks/>
          </p:cNvSpPr>
          <p:nvPr/>
        </p:nvSpPr>
        <p:spPr>
          <a:xfrm>
            <a:off x="3424341" y="1993092"/>
            <a:ext cx="4938931" cy="45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9pPr>
          </a:lstStyle>
          <a:p>
            <a:pPr marL="0" indent="0" algn="l"/>
            <a:r>
              <a:rPr lang="en-US" sz="1100" dirty="0"/>
              <a:t>Savings of the total money = $100 (Because just now we put income)</a:t>
            </a:r>
          </a:p>
        </p:txBody>
      </p:sp>
      <p:sp>
        <p:nvSpPr>
          <p:cNvPr id="71" name="Google Shape;3100;p48">
            <a:extLst>
              <a:ext uri="{FF2B5EF4-FFF2-40B4-BE49-F238E27FC236}">
                <a16:creationId xmlns:a16="http://schemas.microsoft.com/office/drawing/2014/main" id="{B281ADCD-384A-4A5B-9FA3-220A7D42607B}"/>
              </a:ext>
            </a:extLst>
          </p:cNvPr>
          <p:cNvSpPr txBox="1">
            <a:spLocks/>
          </p:cNvSpPr>
          <p:nvPr/>
        </p:nvSpPr>
        <p:spPr>
          <a:xfrm>
            <a:off x="3424340" y="2275988"/>
            <a:ext cx="4037697" cy="154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9pPr>
          </a:lstStyle>
          <a:p>
            <a:pPr marL="0" indent="0" algn="l"/>
            <a:r>
              <a:rPr lang="en-US" sz="1100" dirty="0"/>
              <a:t>The money that we have spent (paid)= $0 </a:t>
            </a:r>
          </a:p>
        </p:txBody>
      </p:sp>
      <p:sp>
        <p:nvSpPr>
          <p:cNvPr id="72" name="Google Shape;3100;p48">
            <a:extLst>
              <a:ext uri="{FF2B5EF4-FFF2-40B4-BE49-F238E27FC236}">
                <a16:creationId xmlns:a16="http://schemas.microsoft.com/office/drawing/2014/main" id="{C52FB215-E616-4738-91ED-06523975EA1E}"/>
              </a:ext>
            </a:extLst>
          </p:cNvPr>
          <p:cNvSpPr txBox="1">
            <a:spLocks/>
          </p:cNvSpPr>
          <p:nvPr/>
        </p:nvSpPr>
        <p:spPr>
          <a:xfrm>
            <a:off x="3424340" y="2652483"/>
            <a:ext cx="3530440" cy="45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9pPr>
          </a:lstStyle>
          <a:p>
            <a:pPr marL="0" indent="0" algn="l"/>
            <a:r>
              <a:rPr lang="en-US" sz="1100" dirty="0"/>
              <a:t>The money that we have save (income) =$100</a:t>
            </a:r>
          </a:p>
        </p:txBody>
      </p:sp>
    </p:spTree>
    <p:extLst>
      <p:ext uri="{BB962C8B-B14F-4D97-AF65-F5344CB8AC3E}">
        <p14:creationId xmlns:p14="http://schemas.microsoft.com/office/powerpoint/2010/main" val="2467749848"/>
      </p:ext>
    </p:extLst>
  </p:cSld>
  <p:clrMapOvr>
    <a:masterClrMapping/>
  </p:clrMapOvr>
</p:sld>
</file>

<file path=ppt/theme/theme1.xml><?xml version="1.0" encoding="utf-8"?>
<a:theme xmlns:a="http://schemas.openxmlformats.org/drawingml/2006/main" name="Kawaii Interface for Marketing by Slidesgo">
  <a:themeElements>
    <a:clrScheme name="Simple Light">
      <a:dk1>
        <a:srgbClr val="C37254"/>
      </a:dk1>
      <a:lt1>
        <a:srgbClr val="FFD5B6"/>
      </a:lt1>
      <a:dk2>
        <a:srgbClr val="4B553A"/>
      </a:dk2>
      <a:lt2>
        <a:srgbClr val="FFFFFF"/>
      </a:lt2>
      <a:accent1>
        <a:srgbClr val="D3A081"/>
      </a:accent1>
      <a:accent2>
        <a:srgbClr val="FFEDE1"/>
      </a:accent2>
      <a:accent3>
        <a:srgbClr val="DB6551"/>
      </a:accent3>
      <a:accent4>
        <a:srgbClr val="EEC9B7"/>
      </a:accent4>
      <a:accent5>
        <a:srgbClr val="D5C5B5"/>
      </a:accent5>
      <a:accent6>
        <a:srgbClr val="E9AA9A"/>
      </a:accent6>
      <a:hlink>
        <a:srgbClr val="4B553A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197</TotalTime>
  <Words>907</Words>
  <Application>Microsoft Office PowerPoint</Application>
  <PresentationFormat>On-screen Show (16:9)</PresentationFormat>
  <Paragraphs>186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Gaegu</vt:lpstr>
      <vt:lpstr>Gaegu;300</vt:lpstr>
      <vt:lpstr>Roboto Condensed Light</vt:lpstr>
      <vt:lpstr>Arial</vt:lpstr>
      <vt:lpstr>Varela Round</vt:lpstr>
      <vt:lpstr>Kawaii Interface for Marketing by Slidesgo</vt:lpstr>
      <vt:lpstr>ANDROID FINAL PROJECT </vt:lpstr>
      <vt:lpstr>CONTENTS </vt:lpstr>
      <vt:lpstr>INTRODUCTION</vt:lpstr>
      <vt:lpstr>KANAHEI ACCOUNT BOOK</vt:lpstr>
      <vt:lpstr>HOW TO USE OUR APP?</vt:lpstr>
      <vt:lpstr>HOW TO USE OUR APP?</vt:lpstr>
      <vt:lpstr>HOW TO USE OUR APP?</vt:lpstr>
      <vt:lpstr>HOW TO USE OUR APP?</vt:lpstr>
      <vt:lpstr>HOW TO USE OUR APP?</vt:lpstr>
      <vt:lpstr>HOW TO USE OUR APP?</vt:lpstr>
      <vt:lpstr>HOW TO USE OUR APP?</vt:lpstr>
      <vt:lpstr>HOW TO USE OUR APP?</vt:lpstr>
      <vt:lpstr>HOW TO USE OUR APP?</vt:lpstr>
      <vt:lpstr>HOW TO USE OUR APP?</vt:lpstr>
      <vt:lpstr>HOW TO USE OUR APP?</vt:lpstr>
      <vt:lpstr>LIST FUNCTION IN OUR APP</vt:lpstr>
      <vt:lpstr>LIST FUNCTION</vt:lpstr>
      <vt:lpstr>LIST FUNCTION</vt:lpstr>
      <vt:lpstr>Member Contribution</vt:lpstr>
      <vt:lpstr>DEEMO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ANDROID FINAL PROJECT</dc:title>
  <dc:creator>Joselyn Kenny</dc:creator>
  <cp:lastModifiedBy>joselyn kenny</cp:lastModifiedBy>
  <cp:revision>30</cp:revision>
  <dcterms:modified xsi:type="dcterms:W3CDTF">2021-06-22T07:48:43Z</dcterms:modified>
</cp:coreProperties>
</file>